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3" r:id="rId2"/>
    <p:sldId id="312" r:id="rId3"/>
    <p:sldId id="314" r:id="rId4"/>
    <p:sldId id="315" r:id="rId5"/>
    <p:sldId id="316" r:id="rId6"/>
    <p:sldId id="317" r:id="rId7"/>
    <p:sldId id="318" r:id="rId8"/>
    <p:sldId id="323" r:id="rId9"/>
    <p:sldId id="324" r:id="rId10"/>
    <p:sldId id="325" r:id="rId11"/>
    <p:sldId id="320" r:id="rId12"/>
    <p:sldId id="326" r:id="rId13"/>
    <p:sldId id="327" r:id="rId14"/>
    <p:sldId id="385" r:id="rId15"/>
  </p:sldIdLst>
  <p:sldSz cx="14630400" cy="10972800"/>
  <p:notesSz cx="6858000" cy="9144000"/>
  <p:embeddedFontLst>
    <p:embeddedFont>
      <p:font typeface="Cambria" pitchFamily="18" charset="0"/>
      <p:regular r:id="rId18"/>
      <p:bold r:id="rId19"/>
      <p:italic r:id="rId20"/>
      <p:boldItalic r:id="rId21"/>
    </p:embeddedFont>
    <p:embeddedFont>
      <p:font typeface="Batang" charset="-127"/>
      <p:regular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000000"/>
    <a:srgbClr val="FFFFFF"/>
    <a:srgbClr val="404040"/>
    <a:srgbClr val="808080"/>
    <a:srgbClr val="B2B2B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298" autoAdjust="0"/>
    <p:restoredTop sz="93237" autoAdjust="0"/>
  </p:normalViewPr>
  <p:slideViewPr>
    <p:cSldViewPr snapToGrid="0" showGuides="1">
      <p:cViewPr varScale="1">
        <p:scale>
          <a:sx n="39" d="100"/>
          <a:sy n="39" d="100"/>
        </p:scale>
        <p:origin x="-1338" y="-120"/>
      </p:cViewPr>
      <p:guideLst>
        <p:guide orient="horz" pos="3456"/>
        <p:guide pos="4607"/>
      </p:guideLst>
    </p:cSldViewPr>
  </p:slideViewPr>
  <p:outlineViewPr>
    <p:cViewPr>
      <p:scale>
        <a:sx n="33" d="100"/>
        <a:sy n="33" d="100"/>
      </p:scale>
      <p:origin x="54" y="43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234086400" cy="234086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1477A-4928-4EAF-BAF6-FC5CBD13F3ED}" type="datetimeFigureOut">
              <a:rPr lang="en-US" smtClean="0"/>
              <a:pPr/>
              <a:t>05/12/2013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8563A-D925-434C-8B0F-8A36681C51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32887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02D6-5BA0-4215-B18E-4735FEBDC54A}" type="datetimeFigureOut">
              <a:rPr lang="en-US" smtClean="0"/>
              <a:pPr/>
              <a:t>05/12/2013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34596-5CDF-4DF5-B9FD-476658F3C0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7439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Title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914400"/>
            <a:ext cx="128016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Presentation name…</a:t>
            </a:r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0"/>
            <a:ext cx="14630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fld id="{DBEB7524-EC6D-491F-A07B-804800E7BF37}" type="datetime2">
              <a:rPr lang="en-US" sz="2000" smtClean="0">
                <a:solidFill>
                  <a:schemeClr val="tx2"/>
                </a:solidFill>
                <a:effectLst>
                  <a:outerShdw blurRad="50800" dist="25400" dir="2700000" algn="tl" rotWithShape="0">
                    <a:prstClr val="black"/>
                  </a:outerShdw>
                </a:effectLst>
              </a:rPr>
              <a:pPr/>
              <a:t>Thursday, December 05, 2013</a:t>
            </a:fld>
            <a:r>
              <a:rPr lang="en-US" sz="2000" smtClean="0">
                <a:solidFill>
                  <a:schemeClr val="tx2"/>
                </a:solidFill>
                <a:effectLst>
                  <a:outerShdw blurRad="50800" dist="25400" dir="2700000" algn="tl" rotWithShape="0">
                    <a:prstClr val="black"/>
                  </a:outerShdw>
                </a:effectLst>
              </a:rPr>
              <a:t> </a:t>
            </a:r>
            <a:r>
              <a:rPr lang="en-US" sz="2000" smtClean="0">
                <a:solidFill>
                  <a:schemeClr val="tx2"/>
                </a:solidFill>
                <a:effectLst>
                  <a:outerShdw blurRad="50800" dist="25400" dir="2700000" algn="tl" rotWithShape="0">
                    <a:prstClr val="black"/>
                  </a:outerShdw>
                </a:effectLst>
                <a:sym typeface="Wingdings"/>
              </a:rPr>
              <a:t> </a:t>
            </a:r>
            <a:fld id="{A37BF563-C004-4A0D-B2CB-D8C8CA8375EC}" type="datetime13">
              <a:rPr lang="en-US" sz="2000" smtClean="0">
                <a:solidFill>
                  <a:schemeClr val="tx2"/>
                </a:solidFill>
                <a:effectLst>
                  <a:outerShdw blurRad="50800" dist="25400" dir="2700000" algn="tl" rotWithShape="0">
                    <a:prstClr val="black"/>
                  </a:outerShdw>
                </a:effectLst>
              </a:rPr>
              <a:pPr/>
              <a:t>10:27:54 AM</a:t>
            </a:fld>
            <a:endParaRPr lang="en-US" sz="2000">
              <a:solidFill>
                <a:schemeClr val="tx2"/>
              </a:solidFill>
              <a:effectLst>
                <a:outerShdw blurRad="50800" dist="254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0018693"/>
            <a:ext cx="411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-25000" smtClean="0"/>
              <a:t>© Lê Minh Hoàng. All Rights Reserved.</a:t>
            </a:r>
          </a:p>
          <a:p>
            <a:r>
              <a:rPr lang="en-US" sz="2400" baseline="-25000" smtClean="0"/>
              <a:t>http://www.jaist.ac.jp/~hoangle/</a:t>
            </a:r>
          </a:p>
          <a:p>
            <a:r>
              <a:rPr lang="en-US" sz="2400" baseline="-25000" smtClean="0"/>
              <a:t>leminhhoang@gmail.com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2286000"/>
            <a:ext cx="12801600" cy="7772400"/>
          </a:xfrm>
          <a:prstGeom prst="rect">
            <a:avLst/>
          </a:prstGeom>
          <a:noFill/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Contents…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16000" y="100584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+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8800"/>
            <a:ext cx="7086600" cy="82296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1828800"/>
            <a:ext cx="7086600" cy="8229600"/>
          </a:xfrm>
        </p:spPr>
        <p:txBody>
          <a:bodyPr/>
          <a:lstStyle>
            <a:lvl1pPr marL="0" indent="0">
              <a:lnSpc>
                <a:spcPct val="120000"/>
              </a:lnSpc>
              <a:buFont typeface="Arial" pitchFamily="34" charset="0"/>
              <a:buNone/>
              <a:defRPr sz="4500">
                <a:solidFill>
                  <a:schemeClr val="accent3"/>
                </a:solidFill>
              </a:defRPr>
            </a:lvl1pPr>
            <a:lvl2pPr marL="457200" indent="0">
              <a:lnSpc>
                <a:spcPct val="120000"/>
              </a:lnSpc>
              <a:buFont typeface="Arial" pitchFamily="34" charset="0"/>
              <a:buNone/>
              <a:defRPr sz="3800">
                <a:solidFill>
                  <a:schemeClr val="accent3"/>
                </a:solidFill>
              </a:defRPr>
            </a:lvl2pPr>
            <a:lvl3pPr marL="914400" indent="0">
              <a:lnSpc>
                <a:spcPct val="120000"/>
              </a:lnSpc>
              <a:buFont typeface="Arial" pitchFamily="34" charset="0"/>
              <a:buNone/>
              <a:defRPr sz="3200">
                <a:solidFill>
                  <a:schemeClr val="accent3"/>
                </a:solidFill>
              </a:defRPr>
            </a:lvl3pPr>
            <a:lvl4pPr marL="1371600" indent="0">
              <a:lnSpc>
                <a:spcPct val="120000"/>
              </a:lnSpc>
              <a:buFont typeface="Arial" pitchFamily="34" charset="0"/>
              <a:buNone/>
              <a:defRPr sz="2900">
                <a:solidFill>
                  <a:schemeClr val="accent3"/>
                </a:solidFill>
              </a:defRPr>
            </a:lvl4pPr>
            <a:lvl5pPr marL="1828800" indent="0">
              <a:lnSpc>
                <a:spcPct val="120000"/>
              </a:lnSpc>
              <a:buFont typeface="Arial" pitchFamily="34" charset="0"/>
              <a:buNone/>
              <a:defRPr sz="2900">
                <a:solidFill>
                  <a:schemeClr val="accent3"/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8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702068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Contents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0"/>
            <a:ext cx="7086600" cy="100584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0"/>
            <a:ext cx="7086600" cy="100584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5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8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ourceCode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8800"/>
            <a:ext cx="7086600" cy="8229600"/>
          </a:xfrm>
        </p:spPr>
        <p:txBody>
          <a:bodyPr>
            <a:normAutofit/>
          </a:bodyPr>
          <a:lstStyle>
            <a:lvl1pPr marL="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1pPr>
            <a:lvl2pPr marL="4572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2pPr>
            <a:lvl3pPr marL="9144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3pPr>
            <a:lvl4pPr marL="13716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4pPr>
            <a:lvl5pPr marL="18288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1828800"/>
            <a:ext cx="7086600" cy="8229600"/>
          </a:xfrm>
        </p:spPr>
        <p:txBody>
          <a:bodyPr>
            <a:normAutofit/>
          </a:bodyPr>
          <a:lstStyle>
            <a:lvl1pPr marL="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1pPr>
            <a:lvl2pPr marL="4572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2pPr>
            <a:lvl3pPr marL="9144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3pPr>
            <a:lvl4pPr marL="13716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4pPr>
            <a:lvl5pPr marL="1828800" indent="0" defTabSz="457200">
              <a:buFont typeface="Arial" pitchFamily="34" charset="0"/>
              <a:buNone/>
              <a:defRPr sz="4000">
                <a:solidFill>
                  <a:schemeClr val="accent3"/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8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" y="1828799"/>
            <a:ext cx="7086600" cy="685801"/>
          </a:xfrm>
        </p:spPr>
        <p:txBody>
          <a:bodyPr bIns="73152"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1" y="2514600"/>
            <a:ext cx="7086600" cy="7543800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200" y="1828799"/>
            <a:ext cx="7086600" cy="685801"/>
          </a:xfrm>
        </p:spPr>
        <p:txBody>
          <a:bodyPr bIns="73152"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200" y="2514600"/>
            <a:ext cx="7086600" cy="7543800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10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6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486400" cy="1828800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0"/>
            <a:ext cx="9144000" cy="10972800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828800"/>
            <a:ext cx="5486400" cy="9144000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7680960"/>
            <a:ext cx="8778240" cy="90678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980440"/>
            <a:ext cx="8778240" cy="658368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8587741"/>
            <a:ext cx="8778240" cy="1287779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520" y="10170161"/>
            <a:ext cx="3413760" cy="584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10058400"/>
            <a:ext cx="13716000" cy="914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10058400"/>
            <a:ext cx="13716000" cy="914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439422"/>
            <a:ext cx="3291840" cy="93624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439422"/>
            <a:ext cx="9631680" cy="93624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10058400"/>
            <a:ext cx="13716000" cy="914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2801600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286000"/>
            <a:ext cx="12801600" cy="77724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C3BB45AC-C3DD-4F46-BEAA-7EADBB51BD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0" y="10094976"/>
            <a:ext cx="4974336" cy="877824"/>
          </a:xfrm>
          <a:prstGeom prst="rect">
            <a:avLst/>
          </a:prstGeom>
        </p:spPr>
        <p:txBody>
          <a:bodyPr lIns="146304" tIns="73152" rIns="146304" bIns="7315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974336" y="10094976"/>
            <a:ext cx="7607808" cy="877824"/>
          </a:xfrm>
          <a:prstGeom prst="rect">
            <a:avLst/>
          </a:prstGeom>
        </p:spPr>
        <p:txBody>
          <a:bodyPr lIns="146304" tIns="73152" rIns="146304" bIns="73152"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0" y="0"/>
            <a:ext cx="14630400" cy="100949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199691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0079182"/>
            <a:ext cx="13695218" cy="914400"/>
            <a:chOff x="0" y="4343400"/>
            <a:chExt cx="14630400" cy="1828800"/>
          </a:xfrm>
        </p:grpSpPr>
        <p:sp>
          <p:nvSpPr>
            <p:cNvPr id="10" name="Freeform 21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18288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1800000" scaled="0"/>
            </a:gradFill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10800000" flipV="1">
              <a:off x="0" y="4343400"/>
              <a:ext cx="14630400" cy="914400"/>
            </a:xfrm>
            <a:custGeom>
              <a:avLst/>
              <a:gdLst/>
              <a:ahLst/>
              <a:cxnLst>
                <a:cxn ang="0">
                  <a:pos x="0" y="1020"/>
                </a:cxn>
                <a:cxn ang="0">
                  <a:pos x="654" y="1020"/>
                </a:cxn>
                <a:cxn ang="0">
                  <a:pos x="1314" y="1020"/>
                </a:cxn>
                <a:cxn ang="0">
                  <a:pos x="1968" y="1026"/>
                </a:cxn>
                <a:cxn ang="0">
                  <a:pos x="2623" y="1056"/>
                </a:cxn>
                <a:cxn ang="0">
                  <a:pos x="3271" y="1158"/>
                </a:cxn>
                <a:cxn ang="0">
                  <a:pos x="3877" y="1404"/>
                </a:cxn>
                <a:cxn ang="0">
                  <a:pos x="4381" y="1824"/>
                </a:cxn>
                <a:cxn ang="0">
                  <a:pos x="4765" y="2352"/>
                </a:cxn>
                <a:cxn ang="0">
                  <a:pos x="5059" y="2940"/>
                </a:cxn>
                <a:cxn ang="0">
                  <a:pos x="5299" y="3546"/>
                </a:cxn>
                <a:cxn ang="0">
                  <a:pos x="5497" y="4176"/>
                </a:cxn>
                <a:cxn ang="0">
                  <a:pos x="5671" y="4806"/>
                </a:cxn>
                <a:cxn ang="0">
                  <a:pos x="5821" y="5448"/>
                </a:cxn>
                <a:cxn ang="0">
                  <a:pos x="5953" y="6090"/>
                </a:cxn>
                <a:cxn ang="0">
                  <a:pos x="6073" y="6732"/>
                </a:cxn>
                <a:cxn ang="0">
                  <a:pos x="6145" y="6948"/>
                </a:cxn>
                <a:cxn ang="0">
                  <a:pos x="614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45" h="7164">
                  <a:moveTo>
                    <a:pt x="0" y="1020"/>
                  </a:moveTo>
                  <a:cubicBezTo>
                    <a:pt x="216" y="1020"/>
                    <a:pt x="438" y="1020"/>
                    <a:pt x="654" y="1020"/>
                  </a:cubicBezTo>
                  <a:cubicBezTo>
                    <a:pt x="876" y="1020"/>
                    <a:pt x="1092" y="1020"/>
                    <a:pt x="1314" y="1020"/>
                  </a:cubicBezTo>
                  <a:cubicBezTo>
                    <a:pt x="1530" y="1020"/>
                    <a:pt x="1752" y="1026"/>
                    <a:pt x="1968" y="1026"/>
                  </a:cubicBezTo>
                  <a:cubicBezTo>
                    <a:pt x="2184" y="1032"/>
                    <a:pt x="2407" y="1044"/>
                    <a:pt x="2623" y="1056"/>
                  </a:cubicBezTo>
                  <a:cubicBezTo>
                    <a:pt x="2839" y="1080"/>
                    <a:pt x="3055" y="1116"/>
                    <a:pt x="3271" y="1158"/>
                  </a:cubicBezTo>
                  <a:cubicBezTo>
                    <a:pt x="3481" y="1224"/>
                    <a:pt x="3685" y="1302"/>
                    <a:pt x="3877" y="1404"/>
                  </a:cubicBezTo>
                  <a:cubicBezTo>
                    <a:pt x="4057" y="1530"/>
                    <a:pt x="4225" y="1668"/>
                    <a:pt x="4381" y="1824"/>
                  </a:cubicBezTo>
                  <a:cubicBezTo>
                    <a:pt x="4519" y="1992"/>
                    <a:pt x="4645" y="2166"/>
                    <a:pt x="4765" y="2352"/>
                  </a:cubicBezTo>
                  <a:cubicBezTo>
                    <a:pt x="4873" y="2544"/>
                    <a:pt x="4969" y="2742"/>
                    <a:pt x="5059" y="2940"/>
                  </a:cubicBezTo>
                  <a:cubicBezTo>
                    <a:pt x="5149" y="3138"/>
                    <a:pt x="5227" y="3342"/>
                    <a:pt x="5299" y="3546"/>
                  </a:cubicBezTo>
                  <a:cubicBezTo>
                    <a:pt x="5371" y="3756"/>
                    <a:pt x="5437" y="3966"/>
                    <a:pt x="5497" y="4176"/>
                  </a:cubicBezTo>
                  <a:cubicBezTo>
                    <a:pt x="5557" y="4386"/>
                    <a:pt x="5617" y="4596"/>
                    <a:pt x="5671" y="4806"/>
                  </a:cubicBezTo>
                  <a:cubicBezTo>
                    <a:pt x="5719" y="5016"/>
                    <a:pt x="5773" y="5232"/>
                    <a:pt x="5821" y="5448"/>
                  </a:cubicBezTo>
                  <a:cubicBezTo>
                    <a:pt x="5863" y="5658"/>
                    <a:pt x="5911" y="5874"/>
                    <a:pt x="5953" y="6090"/>
                  </a:cubicBezTo>
                  <a:cubicBezTo>
                    <a:pt x="5995" y="6300"/>
                    <a:pt x="6031" y="6516"/>
                    <a:pt x="6073" y="6732"/>
                  </a:cubicBezTo>
                  <a:cubicBezTo>
                    <a:pt x="6109" y="6948"/>
                    <a:pt x="6145" y="7164"/>
                    <a:pt x="6145" y="6948"/>
                  </a:cubicBezTo>
                  <a:cubicBezTo>
                    <a:pt x="6145" y="6948"/>
                    <a:pt x="6145" y="0"/>
                    <a:pt x="6145" y="0"/>
                  </a:cubicBezTo>
                  <a:cubicBezTo>
                    <a:pt x="6145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1800000" scaled="0"/>
            </a:gradFill>
            <a:ln w="6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4630400" cy="1005840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4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7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Program name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0" y="1828800"/>
            <a:ext cx="14630400" cy="8229600"/>
          </a:xfrm>
        </p:spPr>
        <p:txBody>
          <a:bodyPr>
            <a:normAutofit/>
          </a:bodyPr>
          <a:lstStyle>
            <a:lvl1pPr marL="0" indent="0" defTabSz="457200"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1pPr>
            <a:lvl2pPr marL="0" indent="0" defTabSz="457200"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2pPr>
            <a:lvl3pPr marL="0" indent="0" defTabSz="457200"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3pPr>
            <a:lvl4pPr marL="0" indent="0" defTabSz="457200"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4pPr>
            <a:lvl5pPr marL="0" indent="0" defTabSz="457200"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source code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6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Cod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4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6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4630400" cy="100584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1pPr>
            <a:lvl2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2pPr>
            <a:lvl3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3pPr>
            <a:lvl4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4pPr>
            <a:lvl5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source code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CodeOnl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4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6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7086600" cy="100584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1pPr>
            <a:lvl2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2pPr>
            <a:lvl3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3pPr>
            <a:lvl4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4pPr>
            <a:lvl5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source code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7315200" y="0"/>
            <a:ext cx="7086600" cy="100584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1pPr>
            <a:lvl2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2pPr>
            <a:lvl3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3pPr>
            <a:lvl4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4pPr>
            <a:lvl5pPr marL="0" indent="0">
              <a:lnSpc>
                <a:spcPct val="120000"/>
              </a:lnSpc>
              <a:buFont typeface="Arial" pitchFamily="34" charset="0"/>
              <a:buNone/>
              <a:defRPr sz="4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source code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8800"/>
            <a:ext cx="7086600" cy="82296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1828800"/>
            <a:ext cx="7086600" cy="82296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8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ourc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8800"/>
            <a:ext cx="7086600" cy="8229600"/>
          </a:xfrm>
        </p:spPr>
        <p:txBody>
          <a:bodyPr/>
          <a:lstStyle>
            <a:lvl1pPr marL="0" indent="0">
              <a:lnSpc>
                <a:spcPct val="120000"/>
              </a:lnSpc>
              <a:buFont typeface="Arial" pitchFamily="34" charset="0"/>
              <a:buNone/>
              <a:defRPr sz="4500">
                <a:solidFill>
                  <a:schemeClr val="accent3"/>
                </a:solidFill>
              </a:defRPr>
            </a:lvl1pPr>
            <a:lvl2pPr marL="457200" indent="0">
              <a:lnSpc>
                <a:spcPct val="120000"/>
              </a:lnSpc>
              <a:buFont typeface="Arial" pitchFamily="34" charset="0"/>
              <a:buNone/>
              <a:defRPr sz="3800">
                <a:solidFill>
                  <a:schemeClr val="accent3"/>
                </a:solidFill>
              </a:defRPr>
            </a:lvl2pPr>
            <a:lvl3pPr marL="914400" indent="0">
              <a:lnSpc>
                <a:spcPct val="120000"/>
              </a:lnSpc>
              <a:buFont typeface="Arial" pitchFamily="34" charset="0"/>
              <a:buNone/>
              <a:defRPr sz="3200">
                <a:solidFill>
                  <a:schemeClr val="accent3"/>
                </a:solidFill>
              </a:defRPr>
            </a:lvl3pPr>
            <a:lvl4pPr marL="1371600" indent="0">
              <a:lnSpc>
                <a:spcPct val="120000"/>
              </a:lnSpc>
              <a:buFont typeface="Arial" pitchFamily="34" charset="0"/>
              <a:buNone/>
              <a:defRPr sz="2900">
                <a:solidFill>
                  <a:schemeClr val="accent3"/>
                </a:solidFill>
              </a:defRPr>
            </a:lvl4pPr>
            <a:lvl5pPr marL="1828800" indent="0">
              <a:lnSpc>
                <a:spcPct val="120000"/>
              </a:lnSpc>
              <a:buFont typeface="Arial" pitchFamily="34" charset="0"/>
              <a:buNone/>
              <a:defRPr sz="2900">
                <a:solidFill>
                  <a:schemeClr val="accent3"/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1828800"/>
            <a:ext cx="7086600" cy="8229600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10058400"/>
            <a:ext cx="14630400" cy="914400"/>
            <a:chOff x="457200" y="6400800"/>
            <a:chExt cx="14630400" cy="914400"/>
          </a:xfrm>
        </p:grpSpPr>
        <p:sp>
          <p:nvSpPr>
            <p:cNvPr id="8" name="Freeform 212"/>
            <p:cNvSpPr>
              <a:spLocks/>
            </p:cNvSpPr>
            <p:nvPr/>
          </p:nvSpPr>
          <p:spPr bwMode="auto">
            <a:xfrm rot="10800000">
              <a:off x="457200" y="6400800"/>
              <a:ext cx="14630400" cy="914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2"/>
            <p:cNvSpPr>
              <a:spLocks/>
            </p:cNvSpPr>
            <p:nvPr/>
          </p:nvSpPr>
          <p:spPr bwMode="auto">
            <a:xfrm rot="10800000">
              <a:off x="457200" y="6858000"/>
              <a:ext cx="14630400" cy="4572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3" y="2"/>
                </a:cxn>
                <a:cxn ang="0">
                  <a:pos x="306" y="12"/>
                </a:cxn>
                <a:cxn ang="0">
                  <a:pos x="455" y="39"/>
                </a:cxn>
                <a:cxn ang="0">
                  <a:pos x="600" y="91"/>
                </a:cxn>
                <a:cxn ang="0">
                  <a:pos x="734" y="165"/>
                </a:cxn>
                <a:cxn ang="0">
                  <a:pos x="853" y="258"/>
                </a:cxn>
                <a:cxn ang="0">
                  <a:pos x="960" y="369"/>
                </a:cxn>
                <a:cxn ang="0">
                  <a:pos x="1054" y="488"/>
                </a:cxn>
                <a:cxn ang="0">
                  <a:pos x="1139" y="617"/>
                </a:cxn>
                <a:cxn ang="0">
                  <a:pos x="1216" y="748"/>
                </a:cxn>
                <a:cxn ang="0">
                  <a:pos x="1286" y="884"/>
                </a:cxn>
                <a:cxn ang="0">
                  <a:pos x="1349" y="1023"/>
                </a:cxn>
                <a:cxn ang="0">
                  <a:pos x="1408" y="1165"/>
                </a:cxn>
                <a:cxn ang="0">
                  <a:pos x="1464" y="1307"/>
                </a:cxn>
                <a:cxn ang="0">
                  <a:pos x="1515" y="1451"/>
                </a:cxn>
                <a:cxn ang="0">
                  <a:pos x="1549" y="1499"/>
                </a:cxn>
                <a:cxn ang="0">
                  <a:pos x="1549" y="0"/>
                </a:cxn>
                <a:cxn ang="0">
                  <a:pos x="0" y="0"/>
                </a:cxn>
              </a:cxnLst>
              <a:rect l="0" t="0" r="r" b="b"/>
              <a:pathLst>
                <a:path w="1549" h="1548">
                  <a:moveTo>
                    <a:pt x="0" y="0"/>
                  </a:moveTo>
                  <a:cubicBezTo>
                    <a:pt x="51" y="0"/>
                    <a:pt x="101" y="0"/>
                    <a:pt x="153" y="2"/>
                  </a:cubicBezTo>
                  <a:cubicBezTo>
                    <a:pt x="204" y="3"/>
                    <a:pt x="254" y="8"/>
                    <a:pt x="306" y="12"/>
                  </a:cubicBezTo>
                  <a:cubicBezTo>
                    <a:pt x="355" y="18"/>
                    <a:pt x="407" y="27"/>
                    <a:pt x="455" y="39"/>
                  </a:cubicBezTo>
                  <a:cubicBezTo>
                    <a:pt x="505" y="53"/>
                    <a:pt x="554" y="71"/>
                    <a:pt x="600" y="91"/>
                  </a:cubicBezTo>
                  <a:cubicBezTo>
                    <a:pt x="646" y="112"/>
                    <a:pt x="691" y="138"/>
                    <a:pt x="734" y="165"/>
                  </a:cubicBezTo>
                  <a:cubicBezTo>
                    <a:pt x="776" y="193"/>
                    <a:pt x="815" y="225"/>
                    <a:pt x="853" y="258"/>
                  </a:cubicBezTo>
                  <a:cubicBezTo>
                    <a:pt x="891" y="295"/>
                    <a:pt x="926" y="331"/>
                    <a:pt x="960" y="369"/>
                  </a:cubicBezTo>
                  <a:cubicBezTo>
                    <a:pt x="992" y="408"/>
                    <a:pt x="1024" y="447"/>
                    <a:pt x="1054" y="488"/>
                  </a:cubicBezTo>
                  <a:cubicBezTo>
                    <a:pt x="1084" y="530"/>
                    <a:pt x="1112" y="573"/>
                    <a:pt x="1139" y="617"/>
                  </a:cubicBezTo>
                  <a:cubicBezTo>
                    <a:pt x="1166" y="660"/>
                    <a:pt x="1192" y="704"/>
                    <a:pt x="1216" y="748"/>
                  </a:cubicBezTo>
                  <a:cubicBezTo>
                    <a:pt x="1240" y="793"/>
                    <a:pt x="1263" y="839"/>
                    <a:pt x="1286" y="884"/>
                  </a:cubicBezTo>
                  <a:cubicBezTo>
                    <a:pt x="1307" y="931"/>
                    <a:pt x="1328" y="978"/>
                    <a:pt x="1349" y="1023"/>
                  </a:cubicBezTo>
                  <a:cubicBezTo>
                    <a:pt x="1370" y="1070"/>
                    <a:pt x="1390" y="1117"/>
                    <a:pt x="1408" y="1165"/>
                  </a:cubicBezTo>
                  <a:cubicBezTo>
                    <a:pt x="1428" y="1212"/>
                    <a:pt x="1446" y="1259"/>
                    <a:pt x="1464" y="1307"/>
                  </a:cubicBezTo>
                  <a:cubicBezTo>
                    <a:pt x="1482" y="1356"/>
                    <a:pt x="1499" y="1403"/>
                    <a:pt x="1515" y="1451"/>
                  </a:cubicBezTo>
                  <a:cubicBezTo>
                    <a:pt x="1532" y="1499"/>
                    <a:pt x="1549" y="1548"/>
                    <a:pt x="1549" y="1499"/>
                  </a:cubicBezTo>
                  <a:cubicBezTo>
                    <a:pt x="1549" y="1499"/>
                    <a:pt x="1549" y="0"/>
                    <a:pt x="1549" y="0"/>
                  </a:cubicBezTo>
                  <a:cubicBezTo>
                    <a:pt x="1549" y="0"/>
                    <a:pt x="0" y="0"/>
                    <a:pt x="0" y="0"/>
                  </a:cubicBezTo>
                </a:path>
              </a:pathLst>
            </a:custGeom>
            <a:gradFill flip="none" rotWithShape="0">
              <a:gsLst>
                <a:gs pos="0">
                  <a:srgbClr val="0000FF"/>
                </a:gs>
                <a:gs pos="100000">
                  <a:srgbClr val="0000FF">
                    <a:alpha val="34000"/>
                  </a:srgbClr>
                </a:gs>
              </a:gsLst>
              <a:lin ang="7200000" scaled="0"/>
              <a:tileRect/>
            </a:gradFill>
            <a:ln w="2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338984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emf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28" Type="http://schemas.openxmlformats.org/officeDocument/2006/relationships/image" Target="../media/image7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Relationship Id="rId27" Type="http://schemas.openxmlformats.org/officeDocument/2006/relationships/image" Target="../media/image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16000" y="10058400"/>
            <a:ext cx="914400" cy="9144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vert="horz" lIns="0" tIns="0" rIns="0" bIns="0" rtlCol="0" anchor="ctr"/>
          <a:lstStyle>
            <a:lvl1pPr algn="ctr">
              <a:defRPr sz="2400">
                <a:solidFill>
                  <a:schemeClr val="accent3"/>
                </a:solidFill>
              </a:defRPr>
            </a:lvl1pPr>
          </a:lstStyle>
          <a:p>
            <a:fld id="{5CAF171B-BCF0-4F8D-B01B-8AC3659B91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4630400" cy="18288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vert="horz" lIns="146304" tIns="73152" rIns="146304" bIns="73152" rtlCol="0" anchor="ctr">
            <a:normAutofit/>
            <a:scene3d>
              <a:camera prst="obliqueBottomRight"/>
              <a:lightRig rig="threePt" dir="t"/>
            </a:scene3d>
            <a:sp3d extrusionH="203200">
              <a:bevelT w="25400" h="25400"/>
              <a:bevelB w="0" h="0"/>
              <a:extrusionClr>
                <a:schemeClr val="accent1"/>
              </a:extrusionClr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828799"/>
            <a:ext cx="14630400" cy="8229602"/>
          </a:xfrm>
          <a:prstGeom prst="rect">
            <a:avLst/>
          </a:prstGeom>
          <a:noFill/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50" r:id="rId3"/>
    <p:sldLayoutId id="2147483664" r:id="rId4"/>
    <p:sldLayoutId id="2147483660" r:id="rId5"/>
    <p:sldLayoutId id="2147483665" r:id="rId6"/>
    <p:sldLayoutId id="2147483670" r:id="rId7"/>
    <p:sldLayoutId id="2147483652" r:id="rId8"/>
    <p:sldLayoutId id="2147483674" r:id="rId9"/>
    <p:sldLayoutId id="2147483673" r:id="rId10"/>
    <p:sldLayoutId id="2147483669" r:id="rId11"/>
    <p:sldLayoutId id="214748366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72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463040" rtl="0" eaLnBrk="1" latinLnBrk="0" hangingPunct="1">
        <a:spcBef>
          <a:spcPct val="0"/>
        </a:spcBef>
        <a:buNone/>
        <a:defRPr sz="7000" b="1" i="0" kern="1200" baseline="0">
          <a:ln>
            <a:noFill/>
          </a:ln>
          <a:solidFill>
            <a:schemeClr val="accent3"/>
          </a:solidFill>
          <a:effectLst/>
          <a:latin typeface="+mj-lt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lnSpc>
          <a:spcPct val="140000"/>
        </a:lnSpc>
        <a:spcBef>
          <a:spcPts val="0"/>
        </a:spcBef>
        <a:buFontTx/>
        <a:buBlip>
          <a:blip r:embed="rId25"/>
        </a:buBlip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lnSpc>
          <a:spcPct val="140000"/>
        </a:lnSpc>
        <a:spcBef>
          <a:spcPts val="0"/>
        </a:spcBef>
        <a:buFontTx/>
        <a:buBlip>
          <a:blip r:embed="rId26"/>
        </a:buBlip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457200" rtl="0" eaLnBrk="1" latinLnBrk="0" hangingPunct="1">
        <a:lnSpc>
          <a:spcPct val="140000"/>
        </a:lnSpc>
        <a:spcBef>
          <a:spcPts val="0"/>
        </a:spcBef>
        <a:buFontTx/>
        <a:buBlip>
          <a:blip r:embed="rId27"/>
        </a:buBlip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457200" rtl="0" eaLnBrk="1" latinLnBrk="0" hangingPunct="1">
        <a:lnSpc>
          <a:spcPct val="140000"/>
        </a:lnSpc>
        <a:spcBef>
          <a:spcPts val="0"/>
        </a:spcBef>
        <a:buFontTx/>
        <a:buBlip>
          <a:blip r:embed="rId28"/>
        </a:buBlip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457200" rtl="0" eaLnBrk="1" latinLnBrk="0" hangingPunct="1">
        <a:lnSpc>
          <a:spcPct val="140000"/>
        </a:lnSpc>
        <a:spcBef>
          <a:spcPts val="0"/>
        </a:spcBef>
        <a:buFontTx/>
        <a:buBlip>
          <a:blip r:embed="rId2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CÂY QUẢN LÝ ĐOẠN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phạm</a:t>
            </a:r>
            <a:r>
              <a:rPr lang="en-US" dirty="0" smtClean="0"/>
              <a:t> vi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các</a:t>
            </a:r>
            <a:r>
              <a:rPr lang="en-US" dirty="0" smtClean="0"/>
              <a:t> “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”.</a:t>
            </a:r>
          </a:p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: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so </a:t>
            </a:r>
            <a:r>
              <a:rPr lang="en-US" dirty="0" err="1" smtClean="0"/>
              <a:t>với</a:t>
            </a:r>
            <a:r>
              <a:rPr lang="en-US" dirty="0" smtClean="0"/>
              <a:t> BST</a:t>
            </a:r>
          </a:p>
          <a:p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: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,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BST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456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mtClean="0">
                    <a:solidFill>
                      <a:schemeClr val="tx1"/>
                    </a:solidFill>
                  </a:rPr>
                  <a:t>procedure</a:t>
                </a:r>
                <a:r>
                  <a:rPr lang="en-US" smtClean="0"/>
                  <a:t> Update(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mtClean="0"/>
                  <a:t>: Integer;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mtClean="0"/>
                  <a:t>: TWeight);</a:t>
                </a:r>
              </a:p>
              <a:p>
                <a:r>
                  <a:rPr lang="en-US" smtClean="0">
                    <a:solidFill>
                      <a:schemeClr val="tx1"/>
                    </a:solidFill>
                  </a:rPr>
                  <a:t>var</a:t>
                </a:r>
              </a:p>
              <a:p>
                <a:r>
                  <a:rPr lang="en-US"/>
                  <a:t/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: Integer;</a:t>
                </a:r>
              </a:p>
              <a:p>
                <a:r>
                  <a:rPr lang="en-US" smtClean="0">
                    <a:solidFill>
                      <a:schemeClr val="tx1"/>
                    </a:solidFill>
                  </a:rPr>
                  <a:t>begin</a:t>
                </a:r>
              </a:p>
              <a:p>
                <a:r>
                  <a:rPr lang="en-US"/>
                  <a:t/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≔</m:t>
                    </m:r>
                    <m:r>
                      <a:rPr lang="en-US" b="0" i="1" smtClean="0">
                        <a:latin typeface="Cambria Math"/>
                      </a:rPr>
                      <m:t>𝑙𝑒𝑎𝑓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mtClean="0"/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</m:t>
                    </m:r>
                    <m:r>
                      <a:rPr lang="en-US" b="0" i="1" smtClean="0">
                        <a:latin typeface="Cambria Math"/>
                      </a:rPr>
                      <m:t>𝑤</m:t>
                    </m:r>
                    <m:r>
                      <a:rPr lang="en-US" b="0" i="1" smtClean="0">
                        <a:latin typeface="Cambria Math"/>
                      </a:rPr>
                      <m:t>;</m:t>
                    </m:r>
                  </m:oMath>
                </a14:m>
                <a:endParaRPr lang="en-US" smtClean="0"/>
              </a:p>
              <a:p>
                <a:r>
                  <a:rPr lang="en-US" smtClean="0"/>
                  <a:t/>
                </a:r>
                <a:r>
                  <a:rPr lang="en-US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while</a:t>
                </a:r>
                <a:r>
                  <a:rPr lang="en-US" smtClean="0"/>
                  <a:t/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&gt;1</m:t>
                    </m:r>
                  </m:oMath>
                </a14:m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do</a:t>
                </a:r>
              </a:p>
              <a:p>
                <a:r>
                  <a:rPr lang="en-US"/>
                  <a:t/>
                </a:r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begin</a:t>
                </a:r>
              </a:p>
              <a:p>
                <a:r>
                  <a:rPr lang="en-US"/>
                  <a:t/>
                </a:r>
                <a:r>
                  <a:rPr lang="en-US" smtClean="0"/>
                  <a:t/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≔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/>
                          </a:rPr>
                          <m:t>/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mtClean="0"/>
                  <a:t>;</a:t>
                </a:r>
              </a:p>
              <a:p>
                <a:r>
                  <a:rPr lang="en-US"/>
                  <a:t/>
                </a:r>
                <a:r>
                  <a:rPr lang="en-US" smtClean="0"/>
                  <a:t/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</m:t>
                    </m:r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mtClean="0"/>
                  <a:t>; </a:t>
                </a:r>
              </a:p>
              <a:p>
                <a:r>
                  <a:rPr lang="en-US"/>
                  <a:t/>
                </a:r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end</a:t>
                </a:r>
                <a:r>
                  <a:rPr lang="en-US" smtClean="0"/>
                  <a:t>;</a:t>
                </a:r>
              </a:p>
              <a:p>
                <a:r>
                  <a:rPr lang="en-US" smtClean="0">
                    <a:solidFill>
                      <a:schemeClr val="tx1"/>
                    </a:solidFill>
                  </a:rPr>
                  <a:t>end</a:t>
                </a:r>
                <a:r>
                  <a:rPr lang="en-US" smtClean="0"/>
                  <a:t>;</a:t>
                </a:r>
                <a:endParaRPr lang="en-US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 cstate="print"/>
                <a:stretch>
                  <a:fillRect l="-1500" t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53242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Truy vấn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𝑄𝑢𝑒𝑟𝑦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mtClean="0"/>
                  <a:t>: Trả về tổng trọng số các phần tử từ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smtClean="0"/>
                  <a:t> tới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smtClean="0"/>
                  <a:t>.</a:t>
                </a:r>
              </a:p>
              <a:p>
                <a:r>
                  <a:rPr lang="en-US" smtClean="0"/>
                  <a:t>Hàm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𝑅𝑒𝑞𝑢𝑒𝑠𝑡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mtClean="0"/>
                  <a:t>: “Hỏi” nút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tổng trọng số các phần tử 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quản lý nằm trong phạm vi truy vấn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endParaRPr lang="en-US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mtClean="0"/>
                  <a:t>: Phạm vi quản lý của nút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𝑥</m:t>
                    </m:r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Nếu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=∅</m:t>
                    </m:r>
                  </m:oMath>
                </a14:m>
                <a:r>
                  <a:rPr lang="en-US"/>
                  <a:t>, </a:t>
                </a:r>
                <a:r>
                  <a:rPr lang="en-US" smtClean="0"/>
                  <a:t> trả về 0</a:t>
                </a:r>
              </a:p>
              <a:p>
                <a:pPr lvl="1"/>
                <a:r>
                  <a:rPr lang="en-US" smtClean="0"/>
                  <a:t>Nếu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mtClean="0"/>
                  <a:t>, trả về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Nếu không, thực hiện hàm Request “hỏi” 2 nút con, lấy tổng 2 kết quả thu được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𝑄𝑢𝑒𝑟𝑦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𝑅𝑒𝑞𝑢𝑒𝑠𝑡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86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mtClean="0">
                    <a:solidFill>
                      <a:schemeClr val="tx1"/>
                    </a:solidFill>
                  </a:rPr>
                  <a:t>function</a:t>
                </a:r>
                <a:r>
                  <a:rPr lang="en-US" smtClean="0"/>
                  <a:t> Query(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smtClean="0"/>
                  <a:t>: Integer): TWeight;</a:t>
                </a:r>
              </a:p>
              <a:p>
                <a:endParaRPr lang="en-US" smtClean="0"/>
              </a:p>
              <a:p>
                <a:r>
                  <a:rPr lang="en-US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function</a:t>
                </a:r>
                <a:r>
                  <a:rPr lang="en-US" smtClean="0"/>
                  <a:t> Request(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: Integer): TWeight;</a:t>
                </a:r>
              </a:p>
              <a:p>
                <a:r>
                  <a:rPr lang="en-US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begin</a:t>
                </a:r>
              </a:p>
              <a:p>
                <a:r>
                  <a:rPr lang="en-US"/>
                  <a:t/>
                </a:r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∩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=∅</m:t>
                    </m:r>
                  </m:oMath>
                </a14:m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then</a:t>
                </a:r>
                <a:r>
                  <a:rPr lang="en-US" smtClean="0"/>
                  <a:t> Exit(0);</a:t>
                </a:r>
              </a:p>
              <a:p>
                <a:r>
                  <a:rPr lang="en-US"/>
                  <a:t/>
                </a:r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then</a:t>
                </a:r>
                <a:r>
                  <a:rPr lang="en-US" smtClean="0"/>
                  <a:t> Exit(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mtClean="0"/>
                  <a:t>);</a:t>
                </a:r>
              </a:p>
              <a:p>
                <a:r>
                  <a:rPr lang="en-US"/>
                  <a:t/>
                </a:r>
                <a:r>
                  <a:rPr lang="en-US" smtClean="0"/>
                  <a:t>	Result := Request(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) </a:t>
                </a:r>
                <a:r>
                  <a:rPr lang="en-US" smtClean="0"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+</a:t>
                </a:r>
                <a:r>
                  <a:rPr lang="en-US" smtClean="0"/>
                  <a:t> Request(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mtClean="0"/>
                  <a:t>);</a:t>
                </a:r>
              </a:p>
              <a:p>
                <a:r>
                  <a:rPr lang="en-US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end</a:t>
                </a:r>
                <a:r>
                  <a:rPr lang="en-US" smtClean="0"/>
                  <a:t>;</a:t>
                </a:r>
              </a:p>
              <a:p>
                <a:endParaRPr lang="en-US" smtClean="0"/>
              </a:p>
              <a:p>
                <a:r>
                  <a:rPr lang="en-US" smtClean="0">
                    <a:solidFill>
                      <a:schemeClr val="tx1"/>
                    </a:solidFill>
                  </a:rPr>
                  <a:t>begin</a:t>
                </a:r>
              </a:p>
              <a:p>
                <a:r>
                  <a:rPr lang="en-US" smtClean="0"/>
                  <a:t>	Result := Request(1);</a:t>
                </a:r>
              </a:p>
              <a:p>
                <a:r>
                  <a:rPr lang="en-US" smtClean="0">
                    <a:solidFill>
                      <a:schemeClr val="tx1"/>
                    </a:solidFill>
                  </a:rPr>
                  <a:t>end</a:t>
                </a:r>
                <a:r>
                  <a:rPr lang="en-US"/>
                  <a:t>;</a:t>
                </a:r>
                <a:endParaRPr lang="en-US" smtClean="0"/>
              </a:p>
              <a:p>
                <a:r>
                  <a:rPr lang="en-US"/>
                  <a:t/>
                </a:r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 cstate="print"/>
                <a:stretch>
                  <a:fillRect l="-1292" t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Rectangle 5"/>
              <p:cNvSpPr/>
              <p:nvPr/>
            </p:nvSpPr>
            <p:spPr>
              <a:xfrm>
                <a:off x="2971800" y="5257800"/>
                <a:ext cx="11201400" cy="20350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scene3d>
                <a:camera prst="orthographicFront"/>
                <a:lightRig rig="threePt" dir="t">
                  <a:rot lat="0" lon="0" rev="1800000"/>
                </a:lightRig>
              </a:scene3d>
              <a:sp3d contourW="38100">
                <a:bevelT w="101600" h="101600" prst="relaxedInset"/>
                <a:bevelB w="101600" h="101600" prst="relaxedInset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3600" smtClean="0"/>
                  <a:t>Số lời gọi Request = 2 * số phép “+” cộng thêm 1</a:t>
                </a:r>
              </a:p>
              <a:p>
                <a:pPr algn="ctr"/>
                <a:r>
                  <a:rPr lang="en-US" sz="3600" smtClean="0"/>
                  <a:t>Phép + chỉ thực hiện nếu: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smtClean="0"/>
                  <a:t> có giao với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/>
                          </a:rPr>
                          <m:t>𝑎</m:t>
                        </m:r>
                        <m:r>
                          <a:rPr lang="en-US" sz="3600" b="0" i="1" smtClean="0">
                            <a:latin typeface="Cambria Math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600" smtClean="0"/>
                  <a:t> nhưng không nằm trong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/>
                          </a:rPr>
                          <m:t>𝑎</m:t>
                        </m:r>
                        <m:r>
                          <a:rPr lang="en-US" sz="3600" b="0" i="1" smtClean="0">
                            <a:latin typeface="Cambria Math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endParaRPr lang="en-US" sz="3600" smtClean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257800"/>
                <a:ext cx="11201400" cy="2035098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406" r="-2271" b="-231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55815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914400"/>
            <a:ext cx="128016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1…100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" y="2743200"/>
            <a:ext cx="64008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1…50</a:t>
            </a:r>
          </a:p>
        </p:txBody>
      </p:sp>
      <p:sp>
        <p:nvSpPr>
          <p:cNvPr id="7" name="Rectangle 6"/>
          <p:cNvSpPr/>
          <p:nvPr/>
        </p:nvSpPr>
        <p:spPr>
          <a:xfrm>
            <a:off x="7315200" y="2743200"/>
            <a:ext cx="64008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51…100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4572000"/>
            <a:ext cx="32004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1..25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4800" y="4572000"/>
            <a:ext cx="32004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26…50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5200" y="4572000"/>
            <a:ext cx="32004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51…75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515600" y="4572000"/>
            <a:ext cx="32004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76…100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400" y="6400800"/>
            <a:ext cx="1600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1…13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4600" y="6400800"/>
            <a:ext cx="1600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14…25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14800" y="6400800"/>
            <a:ext cx="1600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26…38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15000" y="6400800"/>
            <a:ext cx="1600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39…50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15200" y="6400800"/>
            <a:ext cx="1600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51…63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915400" y="6400800"/>
            <a:ext cx="1600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64…75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515600" y="6400800"/>
            <a:ext cx="1600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76…88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115800" y="6400800"/>
            <a:ext cx="1600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89…100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86000" y="45720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10…80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14400" y="914400"/>
            <a:ext cx="128016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1…100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00" y="2743200"/>
            <a:ext cx="64008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1…50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15200" y="2743200"/>
            <a:ext cx="64008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51…100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14400" y="4572000"/>
            <a:ext cx="32004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1..25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14800" y="4572000"/>
            <a:ext cx="3200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26…50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315200" y="4572000"/>
            <a:ext cx="3200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51…75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515600" y="4572000"/>
            <a:ext cx="32004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76…100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14600" y="6400800"/>
            <a:ext cx="16002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14…25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515600" y="6400800"/>
            <a:ext cx="16002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76…88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4400" y="6400800"/>
            <a:ext cx="16002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mtClean="0"/>
              <a:t>1…13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5" name="Rectangle 44"/>
              <p:cNvSpPr/>
              <p:nvPr/>
            </p:nvSpPr>
            <p:spPr>
              <a:xfrm>
                <a:off x="1488688" y="7764917"/>
                <a:ext cx="11201400" cy="258532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scene3d>
                <a:camera prst="orthographicFront"/>
                <a:lightRig rig="threePt" dir="t">
                  <a:rot lat="0" lon="0" rev="1800000"/>
                </a:lightRig>
              </a:scene3d>
              <a:sp3d contourW="38100">
                <a:bevelT w="101600" h="101600" prst="relaxedInset"/>
                <a:bevelB w="101600" h="101600" prst="relaxedInset"/>
                <a:contourClr>
                  <a:schemeClr val="accent4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 anchorCtr="0">
                <a:spAutoFit/>
              </a:bodyPr>
              <a:lstStyle/>
              <a:p>
                <a:r>
                  <a:rPr lang="en-US" sz="3600" smtClean="0"/>
                  <a:t>Ở mỗi độ sâu có tối đa 2 đoạn </a:t>
                </a:r>
                <a:r>
                  <a:rPr lang="en-US" sz="3600"/>
                  <a:t>sơ </a:t>
                </a:r>
                <a:r>
                  <a:rPr lang="en-US" sz="3600" smtClean="0"/>
                  <a:t>cấp có </a:t>
                </a:r>
                <a:r>
                  <a:rPr lang="en-US" sz="3600"/>
                  <a:t>giao với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/>
                          </a:rPr>
                          <m:t>𝑎</m:t>
                        </m:r>
                        <m:r>
                          <a:rPr lang="en-US" sz="3600" i="1">
                            <a:latin typeface="Cambria Math"/>
                          </a:rPr>
                          <m:t>,</m:t>
                        </m:r>
                        <m:r>
                          <a:rPr lang="en-US" sz="3600" i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600"/>
                  <a:t> nhưng không nằm trong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/>
                          </a:rPr>
                          <m:t>𝑎</m:t>
                        </m:r>
                        <m:r>
                          <a:rPr lang="en-US" sz="3600" i="1">
                            <a:latin typeface="Cambria Math"/>
                          </a:rPr>
                          <m:t>,</m:t>
                        </m:r>
                        <m:r>
                          <a:rPr lang="en-US" sz="3600" i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endParaRPr lang="en-US" sz="3600" smtClean="0"/>
              </a:p>
              <a:p>
                <a:r>
                  <a:rPr lang="en-US" sz="3600" smtClean="0"/>
                  <a:t>Số phép “+”: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</a:rPr>
                      <m:t>Ο</m:t>
                    </m:r>
                    <m:d>
                      <m:d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600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3600" b="0" smtClean="0"/>
              </a:p>
              <a:p>
                <a:r>
                  <a:rPr lang="en-US" sz="3600" smtClean="0"/>
                  <a:t>Thời gian: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/>
                      </a:rPr>
                      <m:t>Ο</m:t>
                    </m:r>
                    <m:d>
                      <m:dPr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600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3600" smtClean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688" y="7764917"/>
                <a:ext cx="11201400" cy="2585323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541" b="-183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57809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8778E-17 L 0 0.1666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6667 L 0 0.3333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3333 L 0 0.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9" grpId="0" animBg="1"/>
      <p:bldP spid="29" grpId="0" animBg="1"/>
      <p:bldP spid="29" grpId="1" animBg="1"/>
      <p:bldP spid="29" grpId="2" animBg="1"/>
      <p:bldP spid="29" grpId="3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73329" y="3329354"/>
            <a:ext cx="10248318" cy="221599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13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XIN CẢM ƠN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46789" y="8723870"/>
            <a:ext cx="729048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: </a:t>
            </a:r>
          </a:p>
          <a:p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TS. </a:t>
            </a:r>
            <a:r>
              <a:rPr lang="en-US" dirty="0" err="1" smtClean="0"/>
              <a:t>Lê</a:t>
            </a:r>
            <a:r>
              <a:rPr lang="en-US" dirty="0" smtClean="0"/>
              <a:t> Minh </a:t>
            </a:r>
            <a:r>
              <a:rPr lang="en-US" dirty="0" err="1" smtClean="0"/>
              <a:t>Hoàng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820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toán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400" smtClean="0"/>
                  <a:t>Quản lý một tập cố định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4400" smtClean="0"/>
                  <a:t> đối tượng. Mỗi đối tượng có:</a:t>
                </a:r>
              </a:p>
              <a:p>
                <a:pPr lvl="1"/>
                <a:r>
                  <a:rPr lang="en-US" sz="3600"/>
                  <a:t>Khóa (tọa độ</a:t>
                </a:r>
                <a:r>
                  <a:rPr lang="en-US" sz="3600" smtClean="0"/>
                  <a:t>) là các số nguyên dương hoàn toàn phân biệt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/>
                          </a:rPr>
                          <m:t>1,</m:t>
                        </m:r>
                        <m:r>
                          <a:rPr lang="en-US" sz="3600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sz="3600" smtClean="0"/>
              </a:p>
              <a:p>
                <a:pPr lvl="1"/>
                <a:r>
                  <a:rPr lang="en-US" sz="3600" smtClean="0"/>
                  <a:t>Đồng nhất khóa với đối tượng: Đối tượng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smtClean="0"/>
                  <a:t> = Đối tượng mang khóa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sz="3600" smtClean="0"/>
              </a:p>
              <a:p>
                <a:pPr lvl="1"/>
                <a:r>
                  <a:rPr lang="en-US" sz="3600" smtClean="0"/>
                  <a:t>Trọng </a:t>
                </a:r>
                <a:r>
                  <a:rPr lang="en-US" sz="3600"/>
                  <a:t>số (thông tin đi kèm</a:t>
                </a:r>
                <a:r>
                  <a:rPr lang="en-US" sz="3600" smtClean="0"/>
                  <a:t>), trọng số đối tượng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3600" smtClean="0"/>
                  <a:t> ban đầu là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𝑤𝑒𝑖𝑔h𝑡</m:t>
                    </m:r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endParaRPr lang="en-US" sz="3600"/>
              </a:p>
              <a:p>
                <a:r>
                  <a:rPr lang="en-US" sz="4400"/>
                  <a:t>Các phép toán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𝑈𝑝𝑑𝑎𝑡𝑒</m:t>
                    </m:r>
                    <m:d>
                      <m:dPr>
                        <m:ctrlPr>
                          <a:rPr lang="en-US" sz="3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/>
                          </a:rPr>
                          <m:t>𝑘</m:t>
                        </m:r>
                        <m:r>
                          <a:rPr lang="en-US" sz="3600" i="1">
                            <a:latin typeface="Cambria Math"/>
                          </a:rPr>
                          <m:t>,</m:t>
                        </m:r>
                        <m:r>
                          <a:rPr lang="en-US" sz="3600" i="1">
                            <a:latin typeface="Cambria Math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3600"/>
                  <a:t> đặt trọng số đối tượng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3600"/>
                  <a:t> thành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𝑤</m:t>
                    </m:r>
                  </m:oMath>
                </a14:m>
                <a:r>
                  <a:rPr lang="en-US" sz="3600" smtClean="0"/>
                  <a:t>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</a:rPr>
                      <m:t>𝑤𝑒𝑖𝑔h𝑡</m:t>
                    </m:r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3600" b="0" i="1" smtClean="0">
                        <a:latin typeface="Cambria Math"/>
                      </a:rPr>
                      <m:t>≔</m:t>
                    </m:r>
                    <m:r>
                      <a:rPr lang="en-US" sz="3600" b="0" i="1" smtClean="0">
                        <a:latin typeface="Cambria Math"/>
                      </a:rPr>
                      <m:t>𝑤</m:t>
                    </m:r>
                  </m:oMath>
                </a14:m>
                <a:endParaRPr lang="en-US" sz="3600"/>
              </a:p>
              <a:p>
                <a:pPr lvl="1"/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𝑄𝑢𝑒𝑟𝑦</m:t>
                    </m:r>
                    <m:r>
                      <a:rPr lang="en-US" sz="3600" i="1">
                        <a:latin typeface="Cambria Math"/>
                      </a:rPr>
                      <m:t>(</m:t>
                    </m:r>
                    <m:r>
                      <a:rPr lang="en-US" sz="3600" i="1">
                        <a:latin typeface="Cambria Math"/>
                      </a:rPr>
                      <m:t>𝑎</m:t>
                    </m:r>
                    <m:r>
                      <a:rPr lang="en-US" sz="3600" i="1">
                        <a:latin typeface="Cambria Math"/>
                      </a:rPr>
                      <m:t>,</m:t>
                    </m:r>
                    <m:r>
                      <a:rPr lang="en-US" sz="3600" i="1">
                        <a:latin typeface="Cambria Math"/>
                      </a:rPr>
                      <m:t>𝑏</m:t>
                    </m:r>
                    <m:r>
                      <a:rPr lang="en-US" sz="36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600"/>
                  <a:t> Trả lời tổng trọng số của các đối tượng </a:t>
                </a:r>
                <a:r>
                  <a:rPr lang="en-US" sz="3600" smtClean="0"/>
                  <a:t>nằm </a:t>
                </a:r>
                <a:r>
                  <a:rPr lang="en-US" sz="3600"/>
                  <a:t>trong phạm vi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/>
                          </a:rPr>
                          <m:t>𝑎</m:t>
                        </m:r>
                        <m:r>
                          <a:rPr lang="en-US" sz="3600" i="1">
                            <a:latin typeface="Cambria Math"/>
                          </a:rPr>
                          <m:t>,</m:t>
                        </m:r>
                        <m:r>
                          <a:rPr lang="en-US" sz="3600" i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600" smtClean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6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36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/>
                          </a:rPr>
                          <m:t>=</m:t>
                        </m:r>
                        <m:r>
                          <a:rPr lang="en-US" sz="3600" b="0" i="1" smtClean="0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sz="3600" b="0" i="1" smtClean="0"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sz="3600" b="0" i="1" smtClean="0">
                            <a:latin typeface="Cambria Math"/>
                          </a:rPr>
                          <m:t>𝑤𝑒𝑖𝑔h𝑡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6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r="-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34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66"/>
          <p:cNvGrpSpPr/>
          <p:nvPr/>
        </p:nvGrpSpPr>
        <p:grpSpPr>
          <a:xfrm>
            <a:off x="457200" y="3200400"/>
            <a:ext cx="8915400" cy="6629400"/>
            <a:chOff x="457200" y="3200400"/>
            <a:chExt cx="8915400" cy="6629400"/>
          </a:xfrm>
        </p:grpSpPr>
        <p:cxnSp>
          <p:nvCxnSpPr>
            <p:cNvPr id="57" name="Straight Connector 56"/>
            <p:cNvCxnSpPr>
              <a:stCxn id="51" idx="2"/>
              <a:endCxn id="50" idx="0"/>
            </p:cNvCxnSpPr>
            <p:nvPr/>
          </p:nvCxnSpPr>
          <p:spPr>
            <a:xfrm rot="16200000" flipH="1">
              <a:off x="7315200" y="6057900"/>
              <a:ext cx="914400" cy="11430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685800" y="7086600"/>
              <a:ext cx="1600200" cy="914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[1…2]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200" y="891540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[1]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600200" y="891540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[2]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43200" y="891540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[3]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86200" y="891540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[4]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971800" y="7086600"/>
              <a:ext cx="1600200" cy="914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[3…4]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28800" y="5257800"/>
              <a:ext cx="1600200" cy="914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[1…4]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14800" y="3200400"/>
              <a:ext cx="1600200" cy="914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[1…8]</a:t>
              </a:r>
            </a:p>
          </p:txBody>
        </p:sp>
        <p:cxnSp>
          <p:nvCxnSpPr>
            <p:cNvPr id="22" name="Straight Connector 21"/>
            <p:cNvCxnSpPr>
              <a:stCxn id="6" idx="2"/>
              <a:endCxn id="7" idx="0"/>
            </p:cNvCxnSpPr>
            <p:nvPr/>
          </p:nvCxnSpPr>
          <p:spPr>
            <a:xfrm rot="5400000">
              <a:off x="742950" y="8172450"/>
              <a:ext cx="914400" cy="5715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6" idx="2"/>
              <a:endCxn id="8" idx="0"/>
            </p:cNvCxnSpPr>
            <p:nvPr/>
          </p:nvCxnSpPr>
          <p:spPr>
            <a:xfrm rot="16200000" flipH="1">
              <a:off x="1314450" y="8172450"/>
              <a:ext cx="914400" cy="5715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5" idx="2"/>
              <a:endCxn id="9" idx="0"/>
            </p:cNvCxnSpPr>
            <p:nvPr/>
          </p:nvCxnSpPr>
          <p:spPr>
            <a:xfrm rot="5400000">
              <a:off x="3028950" y="8172450"/>
              <a:ext cx="914400" cy="5715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5" idx="2"/>
              <a:endCxn id="10" idx="0"/>
            </p:cNvCxnSpPr>
            <p:nvPr/>
          </p:nvCxnSpPr>
          <p:spPr>
            <a:xfrm rot="16200000" flipH="1">
              <a:off x="3600450" y="8172450"/>
              <a:ext cx="914400" cy="5715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8" idx="2"/>
              <a:endCxn id="6" idx="0"/>
            </p:cNvCxnSpPr>
            <p:nvPr/>
          </p:nvCxnSpPr>
          <p:spPr>
            <a:xfrm rot="5400000">
              <a:off x="1600200" y="6057900"/>
              <a:ext cx="914400" cy="11430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8" idx="2"/>
              <a:endCxn id="15" idx="0"/>
            </p:cNvCxnSpPr>
            <p:nvPr/>
          </p:nvCxnSpPr>
          <p:spPr>
            <a:xfrm rot="16200000" flipH="1">
              <a:off x="2743200" y="6057900"/>
              <a:ext cx="914400" cy="11430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257800" y="7086600"/>
              <a:ext cx="1600200" cy="914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[5…6]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29200" y="891540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[5]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172200" y="891540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[6]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315200" y="891540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[7]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458200" y="891540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[8]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543800" y="7086600"/>
              <a:ext cx="1600200" cy="914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[7…8]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00800" y="5257800"/>
              <a:ext cx="1600200" cy="914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800000"/>
              </a:lightRig>
            </a:scene3d>
            <a:sp3d contourW="38100">
              <a:bevelT w="101600" h="101600" prst="relaxedInset"/>
              <a:bevelB w="101600" h="101600" prst="relaxedInset"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rmAutofit/>
            </a:bodyPr>
            <a:lstStyle/>
            <a:p>
              <a:pPr algn="ctr"/>
              <a:r>
                <a:rPr lang="en-US" smtClean="0"/>
                <a:t>[5…8]</a:t>
              </a:r>
            </a:p>
          </p:txBody>
        </p:sp>
        <p:cxnSp>
          <p:nvCxnSpPr>
            <p:cNvPr id="52" name="Straight Connector 51"/>
            <p:cNvCxnSpPr>
              <a:stCxn id="45" idx="2"/>
              <a:endCxn id="46" idx="0"/>
            </p:cNvCxnSpPr>
            <p:nvPr/>
          </p:nvCxnSpPr>
          <p:spPr>
            <a:xfrm rot="5400000">
              <a:off x="5314950" y="8172450"/>
              <a:ext cx="914400" cy="5715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5" idx="2"/>
              <a:endCxn id="47" idx="0"/>
            </p:cNvCxnSpPr>
            <p:nvPr/>
          </p:nvCxnSpPr>
          <p:spPr>
            <a:xfrm rot="16200000" flipH="1">
              <a:off x="5886450" y="8172450"/>
              <a:ext cx="914400" cy="5715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0" idx="2"/>
              <a:endCxn id="48" idx="0"/>
            </p:cNvCxnSpPr>
            <p:nvPr/>
          </p:nvCxnSpPr>
          <p:spPr>
            <a:xfrm rot="5400000">
              <a:off x="7600950" y="8172450"/>
              <a:ext cx="914400" cy="5715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0" idx="2"/>
              <a:endCxn id="49" idx="0"/>
            </p:cNvCxnSpPr>
            <p:nvPr/>
          </p:nvCxnSpPr>
          <p:spPr>
            <a:xfrm rot="16200000" flipH="1">
              <a:off x="8172450" y="8172450"/>
              <a:ext cx="914400" cy="5715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1" idx="2"/>
              <a:endCxn id="45" idx="0"/>
            </p:cNvCxnSpPr>
            <p:nvPr/>
          </p:nvCxnSpPr>
          <p:spPr>
            <a:xfrm rot="5400000">
              <a:off x="6172200" y="6057900"/>
              <a:ext cx="914400" cy="11430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0" idx="2"/>
              <a:endCxn id="18" idx="0"/>
            </p:cNvCxnSpPr>
            <p:nvPr/>
          </p:nvCxnSpPr>
          <p:spPr>
            <a:xfrm rot="5400000">
              <a:off x="3200400" y="3543300"/>
              <a:ext cx="1143000" cy="22860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20" idx="2"/>
              <a:endCxn id="51" idx="0"/>
            </p:cNvCxnSpPr>
            <p:nvPr/>
          </p:nvCxnSpPr>
          <p:spPr>
            <a:xfrm rot="16200000" flipH="1">
              <a:off x="5486400" y="3543300"/>
              <a:ext cx="1143000" cy="228600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67"/>
          <p:cNvGrpSpPr/>
          <p:nvPr/>
        </p:nvGrpSpPr>
        <p:grpSpPr>
          <a:xfrm>
            <a:off x="457200" y="1828800"/>
            <a:ext cx="8915400" cy="7772400"/>
            <a:chOff x="457200" y="1828800"/>
            <a:chExt cx="8915400" cy="7772400"/>
          </a:xfrm>
        </p:grpSpPr>
        <p:grpSp>
          <p:nvGrpSpPr>
            <p:cNvPr id="11" name="Group 36"/>
            <p:cNvGrpSpPr/>
            <p:nvPr/>
          </p:nvGrpSpPr>
          <p:grpSpPr>
            <a:xfrm>
              <a:off x="1828800" y="4571998"/>
              <a:ext cx="1371601" cy="1371600"/>
              <a:chOff x="1328738" y="1460500"/>
              <a:chExt cx="3932238" cy="3348038"/>
            </a:xfrm>
          </p:grpSpPr>
          <p:sp>
            <p:nvSpPr>
              <p:cNvPr id="2128" name="Freeform 6"/>
              <p:cNvSpPr>
                <a:spLocks/>
              </p:cNvSpPr>
              <p:nvPr/>
            </p:nvSpPr>
            <p:spPr bwMode="auto">
              <a:xfrm>
                <a:off x="1335088" y="2371725"/>
                <a:ext cx="3330575" cy="2395538"/>
              </a:xfrm>
              <a:custGeom>
                <a:avLst/>
                <a:gdLst/>
                <a:ahLst/>
                <a:cxnLst>
                  <a:cxn ang="0">
                    <a:pos x="631" y="212"/>
                  </a:cxn>
                  <a:cxn ang="0">
                    <a:pos x="582" y="238"/>
                  </a:cxn>
                  <a:cxn ang="0">
                    <a:pos x="518" y="261"/>
                  </a:cxn>
                  <a:cxn ang="0">
                    <a:pos x="461" y="288"/>
                  </a:cxn>
                  <a:cxn ang="0">
                    <a:pos x="125" y="473"/>
                  </a:cxn>
                  <a:cxn ang="0">
                    <a:pos x="87" y="511"/>
                  </a:cxn>
                  <a:cxn ang="0">
                    <a:pos x="57" y="537"/>
                  </a:cxn>
                  <a:cxn ang="0">
                    <a:pos x="45" y="617"/>
                  </a:cxn>
                  <a:cxn ang="0">
                    <a:pos x="19" y="673"/>
                  </a:cxn>
                  <a:cxn ang="0">
                    <a:pos x="4" y="737"/>
                  </a:cxn>
                  <a:cxn ang="0">
                    <a:pos x="0" y="806"/>
                  </a:cxn>
                  <a:cxn ang="0">
                    <a:pos x="15" y="851"/>
                  </a:cxn>
                  <a:cxn ang="0">
                    <a:pos x="42" y="896"/>
                  </a:cxn>
                  <a:cxn ang="0">
                    <a:pos x="79" y="942"/>
                  </a:cxn>
                  <a:cxn ang="0">
                    <a:pos x="136" y="979"/>
                  </a:cxn>
                  <a:cxn ang="0">
                    <a:pos x="193" y="1010"/>
                  </a:cxn>
                  <a:cxn ang="0">
                    <a:pos x="257" y="1021"/>
                  </a:cxn>
                  <a:cxn ang="0">
                    <a:pos x="310" y="1021"/>
                  </a:cxn>
                  <a:cxn ang="0">
                    <a:pos x="318" y="1074"/>
                  </a:cxn>
                  <a:cxn ang="0">
                    <a:pos x="318" y="1134"/>
                  </a:cxn>
                  <a:cxn ang="0">
                    <a:pos x="291" y="1187"/>
                  </a:cxn>
                  <a:cxn ang="0">
                    <a:pos x="276" y="1263"/>
                  </a:cxn>
                  <a:cxn ang="0">
                    <a:pos x="253" y="1312"/>
                  </a:cxn>
                  <a:cxn ang="0">
                    <a:pos x="246" y="1354"/>
                  </a:cxn>
                  <a:cxn ang="0">
                    <a:pos x="363" y="1414"/>
                  </a:cxn>
                  <a:cxn ang="0">
                    <a:pos x="779" y="1509"/>
                  </a:cxn>
                  <a:cxn ang="0">
                    <a:pos x="968" y="1494"/>
                  </a:cxn>
                  <a:cxn ang="0">
                    <a:pos x="1255" y="1509"/>
                  </a:cxn>
                  <a:cxn ang="0">
                    <a:pos x="1611" y="1490"/>
                  </a:cxn>
                  <a:cxn ang="0">
                    <a:pos x="1826" y="1452"/>
                  </a:cxn>
                  <a:cxn ang="0">
                    <a:pos x="2023" y="1391"/>
                  </a:cxn>
                  <a:cxn ang="0">
                    <a:pos x="2060" y="1350"/>
                  </a:cxn>
                  <a:cxn ang="0">
                    <a:pos x="2094" y="1274"/>
                  </a:cxn>
                  <a:cxn ang="0">
                    <a:pos x="2098" y="1168"/>
                  </a:cxn>
                  <a:cxn ang="0">
                    <a:pos x="2049" y="1036"/>
                  </a:cxn>
                  <a:cxn ang="0">
                    <a:pos x="1992" y="896"/>
                  </a:cxn>
                  <a:cxn ang="0">
                    <a:pos x="1924" y="753"/>
                  </a:cxn>
                  <a:cxn ang="0">
                    <a:pos x="1837" y="620"/>
                  </a:cxn>
                  <a:cxn ang="0">
                    <a:pos x="1905" y="582"/>
                  </a:cxn>
                  <a:cxn ang="0">
                    <a:pos x="1955" y="522"/>
                  </a:cxn>
                  <a:cxn ang="0">
                    <a:pos x="2015" y="439"/>
                  </a:cxn>
                  <a:cxn ang="0">
                    <a:pos x="2053" y="341"/>
                  </a:cxn>
                  <a:cxn ang="0">
                    <a:pos x="2060" y="265"/>
                  </a:cxn>
                  <a:cxn ang="0">
                    <a:pos x="1951" y="212"/>
                  </a:cxn>
                  <a:cxn ang="0">
                    <a:pos x="1826" y="0"/>
                  </a:cxn>
                  <a:cxn ang="0">
                    <a:pos x="1792" y="4"/>
                  </a:cxn>
                  <a:cxn ang="0">
                    <a:pos x="1735" y="49"/>
                  </a:cxn>
                  <a:cxn ang="0">
                    <a:pos x="1641" y="99"/>
                  </a:cxn>
                  <a:cxn ang="0">
                    <a:pos x="1554" y="121"/>
                  </a:cxn>
                  <a:cxn ang="0">
                    <a:pos x="1429" y="144"/>
                  </a:cxn>
                  <a:cxn ang="0">
                    <a:pos x="1301" y="159"/>
                  </a:cxn>
                  <a:cxn ang="0">
                    <a:pos x="1157" y="155"/>
                  </a:cxn>
                  <a:cxn ang="0">
                    <a:pos x="919" y="159"/>
                  </a:cxn>
                  <a:cxn ang="0">
                    <a:pos x="631" y="212"/>
                  </a:cxn>
                  <a:cxn ang="0">
                    <a:pos x="631" y="212"/>
                  </a:cxn>
                </a:cxnLst>
                <a:rect l="0" t="0" r="r" b="b"/>
                <a:pathLst>
                  <a:path w="2098" h="1509">
                    <a:moveTo>
                      <a:pt x="631" y="212"/>
                    </a:moveTo>
                    <a:lnTo>
                      <a:pt x="582" y="238"/>
                    </a:lnTo>
                    <a:lnTo>
                      <a:pt x="518" y="261"/>
                    </a:lnTo>
                    <a:lnTo>
                      <a:pt x="461" y="288"/>
                    </a:lnTo>
                    <a:lnTo>
                      <a:pt x="125" y="473"/>
                    </a:lnTo>
                    <a:lnTo>
                      <a:pt x="87" y="511"/>
                    </a:lnTo>
                    <a:lnTo>
                      <a:pt x="57" y="537"/>
                    </a:lnTo>
                    <a:lnTo>
                      <a:pt x="45" y="617"/>
                    </a:lnTo>
                    <a:lnTo>
                      <a:pt x="19" y="673"/>
                    </a:lnTo>
                    <a:lnTo>
                      <a:pt x="4" y="737"/>
                    </a:lnTo>
                    <a:lnTo>
                      <a:pt x="0" y="806"/>
                    </a:lnTo>
                    <a:lnTo>
                      <a:pt x="15" y="851"/>
                    </a:lnTo>
                    <a:lnTo>
                      <a:pt x="42" y="896"/>
                    </a:lnTo>
                    <a:lnTo>
                      <a:pt x="79" y="942"/>
                    </a:lnTo>
                    <a:lnTo>
                      <a:pt x="136" y="979"/>
                    </a:lnTo>
                    <a:lnTo>
                      <a:pt x="193" y="1010"/>
                    </a:lnTo>
                    <a:lnTo>
                      <a:pt x="257" y="1021"/>
                    </a:lnTo>
                    <a:lnTo>
                      <a:pt x="310" y="1021"/>
                    </a:lnTo>
                    <a:lnTo>
                      <a:pt x="318" y="1074"/>
                    </a:lnTo>
                    <a:lnTo>
                      <a:pt x="318" y="1134"/>
                    </a:lnTo>
                    <a:lnTo>
                      <a:pt x="291" y="1187"/>
                    </a:lnTo>
                    <a:lnTo>
                      <a:pt x="276" y="1263"/>
                    </a:lnTo>
                    <a:lnTo>
                      <a:pt x="253" y="1312"/>
                    </a:lnTo>
                    <a:lnTo>
                      <a:pt x="246" y="1354"/>
                    </a:lnTo>
                    <a:lnTo>
                      <a:pt x="363" y="1414"/>
                    </a:lnTo>
                    <a:lnTo>
                      <a:pt x="779" y="1509"/>
                    </a:lnTo>
                    <a:lnTo>
                      <a:pt x="968" y="1494"/>
                    </a:lnTo>
                    <a:lnTo>
                      <a:pt x="1255" y="1509"/>
                    </a:lnTo>
                    <a:lnTo>
                      <a:pt x="1611" y="1490"/>
                    </a:lnTo>
                    <a:lnTo>
                      <a:pt x="1826" y="1452"/>
                    </a:lnTo>
                    <a:lnTo>
                      <a:pt x="2023" y="1391"/>
                    </a:lnTo>
                    <a:lnTo>
                      <a:pt x="2060" y="1350"/>
                    </a:lnTo>
                    <a:lnTo>
                      <a:pt x="2094" y="1274"/>
                    </a:lnTo>
                    <a:lnTo>
                      <a:pt x="2098" y="1168"/>
                    </a:lnTo>
                    <a:lnTo>
                      <a:pt x="2049" y="1036"/>
                    </a:lnTo>
                    <a:lnTo>
                      <a:pt x="1992" y="896"/>
                    </a:lnTo>
                    <a:lnTo>
                      <a:pt x="1924" y="753"/>
                    </a:lnTo>
                    <a:lnTo>
                      <a:pt x="1837" y="620"/>
                    </a:lnTo>
                    <a:lnTo>
                      <a:pt x="1905" y="582"/>
                    </a:lnTo>
                    <a:lnTo>
                      <a:pt x="1955" y="522"/>
                    </a:lnTo>
                    <a:lnTo>
                      <a:pt x="2015" y="439"/>
                    </a:lnTo>
                    <a:lnTo>
                      <a:pt x="2053" y="341"/>
                    </a:lnTo>
                    <a:lnTo>
                      <a:pt x="2060" y="265"/>
                    </a:lnTo>
                    <a:lnTo>
                      <a:pt x="1951" y="212"/>
                    </a:lnTo>
                    <a:lnTo>
                      <a:pt x="1826" y="0"/>
                    </a:lnTo>
                    <a:lnTo>
                      <a:pt x="1792" y="4"/>
                    </a:lnTo>
                    <a:lnTo>
                      <a:pt x="1735" y="49"/>
                    </a:lnTo>
                    <a:lnTo>
                      <a:pt x="1641" y="99"/>
                    </a:lnTo>
                    <a:lnTo>
                      <a:pt x="1554" y="121"/>
                    </a:lnTo>
                    <a:lnTo>
                      <a:pt x="1429" y="144"/>
                    </a:lnTo>
                    <a:lnTo>
                      <a:pt x="1301" y="159"/>
                    </a:lnTo>
                    <a:lnTo>
                      <a:pt x="1157" y="155"/>
                    </a:lnTo>
                    <a:lnTo>
                      <a:pt x="919" y="159"/>
                    </a:lnTo>
                    <a:lnTo>
                      <a:pt x="631" y="212"/>
                    </a:lnTo>
                    <a:lnTo>
                      <a:pt x="631" y="212"/>
                    </a:lnTo>
                    <a:close/>
                  </a:path>
                </a:pathLst>
              </a:custGeom>
              <a:solidFill>
                <a:srgbClr val="B2929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9" name="Freeform 7"/>
              <p:cNvSpPr>
                <a:spLocks/>
              </p:cNvSpPr>
              <p:nvPr/>
            </p:nvSpPr>
            <p:spPr bwMode="auto">
              <a:xfrm>
                <a:off x="2259013" y="2667000"/>
                <a:ext cx="2106613" cy="1312863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80" y="245"/>
                  </a:cxn>
                  <a:cxn ang="0">
                    <a:pos x="95" y="359"/>
                  </a:cxn>
                  <a:cxn ang="0">
                    <a:pos x="159" y="404"/>
                  </a:cxn>
                  <a:cxn ang="0">
                    <a:pos x="197" y="533"/>
                  </a:cxn>
                  <a:cxn ang="0">
                    <a:pos x="276" y="827"/>
                  </a:cxn>
                  <a:cxn ang="0">
                    <a:pos x="688" y="699"/>
                  </a:cxn>
                  <a:cxn ang="0">
                    <a:pos x="1327" y="695"/>
                  </a:cxn>
                  <a:cxn ang="0">
                    <a:pos x="1191" y="495"/>
                  </a:cxn>
                  <a:cxn ang="0">
                    <a:pos x="968" y="215"/>
                  </a:cxn>
                  <a:cxn ang="0">
                    <a:pos x="802" y="98"/>
                  </a:cxn>
                  <a:cxn ang="0">
                    <a:pos x="681" y="18"/>
                  </a:cxn>
                  <a:cxn ang="0">
                    <a:pos x="492" y="0"/>
                  </a:cxn>
                  <a:cxn ang="0">
                    <a:pos x="284" y="0"/>
                  </a:cxn>
                  <a:cxn ang="0">
                    <a:pos x="0" y="102"/>
                  </a:cxn>
                  <a:cxn ang="0">
                    <a:pos x="0" y="102"/>
                  </a:cxn>
                </a:cxnLst>
                <a:rect l="0" t="0" r="r" b="b"/>
                <a:pathLst>
                  <a:path w="1327" h="827">
                    <a:moveTo>
                      <a:pt x="0" y="102"/>
                    </a:moveTo>
                    <a:lnTo>
                      <a:pt x="80" y="245"/>
                    </a:lnTo>
                    <a:lnTo>
                      <a:pt x="95" y="359"/>
                    </a:lnTo>
                    <a:lnTo>
                      <a:pt x="159" y="404"/>
                    </a:lnTo>
                    <a:lnTo>
                      <a:pt x="197" y="533"/>
                    </a:lnTo>
                    <a:lnTo>
                      <a:pt x="276" y="827"/>
                    </a:lnTo>
                    <a:lnTo>
                      <a:pt x="688" y="699"/>
                    </a:lnTo>
                    <a:lnTo>
                      <a:pt x="1327" y="695"/>
                    </a:lnTo>
                    <a:lnTo>
                      <a:pt x="1191" y="495"/>
                    </a:lnTo>
                    <a:lnTo>
                      <a:pt x="968" y="215"/>
                    </a:lnTo>
                    <a:lnTo>
                      <a:pt x="802" y="98"/>
                    </a:lnTo>
                    <a:lnTo>
                      <a:pt x="681" y="18"/>
                    </a:lnTo>
                    <a:lnTo>
                      <a:pt x="492" y="0"/>
                    </a:lnTo>
                    <a:lnTo>
                      <a:pt x="284" y="0"/>
                    </a:lnTo>
                    <a:lnTo>
                      <a:pt x="0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FFF2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0" name="Freeform 8"/>
              <p:cNvSpPr>
                <a:spLocks/>
              </p:cNvSpPr>
              <p:nvPr/>
            </p:nvSpPr>
            <p:spPr bwMode="auto">
              <a:xfrm>
                <a:off x="2679700" y="3651250"/>
                <a:ext cx="1944688" cy="1120775"/>
              </a:xfrm>
              <a:custGeom>
                <a:avLst/>
                <a:gdLst/>
                <a:ahLst/>
                <a:cxnLst>
                  <a:cxn ang="0">
                    <a:pos x="0" y="177"/>
                  </a:cxn>
                  <a:cxn ang="0">
                    <a:pos x="178" y="98"/>
                  </a:cxn>
                  <a:cxn ang="0">
                    <a:pos x="340" y="64"/>
                  </a:cxn>
                  <a:cxn ang="0">
                    <a:pos x="518" y="22"/>
                  </a:cxn>
                  <a:cxn ang="0">
                    <a:pos x="813" y="0"/>
                  </a:cxn>
                  <a:cxn ang="0">
                    <a:pos x="1058" y="37"/>
                  </a:cxn>
                  <a:cxn ang="0">
                    <a:pos x="1210" y="400"/>
                  </a:cxn>
                  <a:cxn ang="0">
                    <a:pos x="1225" y="510"/>
                  </a:cxn>
                  <a:cxn ang="0">
                    <a:pos x="1179" y="582"/>
                  </a:cxn>
                  <a:cxn ang="0">
                    <a:pos x="922" y="654"/>
                  </a:cxn>
                  <a:cxn ang="0">
                    <a:pos x="643" y="706"/>
                  </a:cxn>
                  <a:cxn ang="0">
                    <a:pos x="295" y="688"/>
                  </a:cxn>
                  <a:cxn ang="0">
                    <a:pos x="19" y="691"/>
                  </a:cxn>
                  <a:cxn ang="0">
                    <a:pos x="38" y="514"/>
                  </a:cxn>
                  <a:cxn ang="0">
                    <a:pos x="30" y="276"/>
                  </a:cxn>
                  <a:cxn ang="0">
                    <a:pos x="0" y="177"/>
                  </a:cxn>
                  <a:cxn ang="0">
                    <a:pos x="0" y="177"/>
                  </a:cxn>
                </a:cxnLst>
                <a:rect l="0" t="0" r="r" b="b"/>
                <a:pathLst>
                  <a:path w="1225" h="706">
                    <a:moveTo>
                      <a:pt x="0" y="177"/>
                    </a:moveTo>
                    <a:lnTo>
                      <a:pt x="178" y="98"/>
                    </a:lnTo>
                    <a:lnTo>
                      <a:pt x="340" y="64"/>
                    </a:lnTo>
                    <a:lnTo>
                      <a:pt x="518" y="22"/>
                    </a:lnTo>
                    <a:lnTo>
                      <a:pt x="813" y="0"/>
                    </a:lnTo>
                    <a:lnTo>
                      <a:pt x="1058" y="37"/>
                    </a:lnTo>
                    <a:lnTo>
                      <a:pt x="1210" y="400"/>
                    </a:lnTo>
                    <a:lnTo>
                      <a:pt x="1225" y="510"/>
                    </a:lnTo>
                    <a:lnTo>
                      <a:pt x="1179" y="582"/>
                    </a:lnTo>
                    <a:lnTo>
                      <a:pt x="922" y="654"/>
                    </a:lnTo>
                    <a:lnTo>
                      <a:pt x="643" y="706"/>
                    </a:lnTo>
                    <a:lnTo>
                      <a:pt x="295" y="688"/>
                    </a:lnTo>
                    <a:lnTo>
                      <a:pt x="19" y="691"/>
                    </a:lnTo>
                    <a:lnTo>
                      <a:pt x="38" y="514"/>
                    </a:lnTo>
                    <a:lnTo>
                      <a:pt x="30" y="276"/>
                    </a:lnTo>
                    <a:lnTo>
                      <a:pt x="0" y="177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A37D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1" name="Freeform 9"/>
              <p:cNvSpPr>
                <a:spLocks/>
              </p:cNvSpPr>
              <p:nvPr/>
            </p:nvSpPr>
            <p:spPr bwMode="auto">
              <a:xfrm>
                <a:off x="2882900" y="2684463"/>
                <a:ext cx="1057275" cy="1301750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50" y="113"/>
                  </a:cxn>
                  <a:cxn ang="0">
                    <a:pos x="84" y="159"/>
                  </a:cxn>
                  <a:cxn ang="0">
                    <a:pos x="114" y="204"/>
                  </a:cxn>
                  <a:cxn ang="0">
                    <a:pos x="140" y="287"/>
                  </a:cxn>
                  <a:cxn ang="0">
                    <a:pos x="174" y="378"/>
                  </a:cxn>
                  <a:cxn ang="0">
                    <a:pos x="216" y="469"/>
                  </a:cxn>
                  <a:cxn ang="0">
                    <a:pos x="246" y="540"/>
                  </a:cxn>
                  <a:cxn ang="0">
                    <a:pos x="280" y="616"/>
                  </a:cxn>
                  <a:cxn ang="0">
                    <a:pos x="303" y="665"/>
                  </a:cxn>
                  <a:cxn ang="0">
                    <a:pos x="363" y="711"/>
                  </a:cxn>
                  <a:cxn ang="0">
                    <a:pos x="420" y="722"/>
                  </a:cxn>
                  <a:cxn ang="0">
                    <a:pos x="484" y="764"/>
                  </a:cxn>
                  <a:cxn ang="0">
                    <a:pos x="575" y="820"/>
                  </a:cxn>
                  <a:cxn ang="0">
                    <a:pos x="632" y="816"/>
                  </a:cxn>
                  <a:cxn ang="0">
                    <a:pos x="666" y="692"/>
                  </a:cxn>
                  <a:cxn ang="0">
                    <a:pos x="662" y="586"/>
                  </a:cxn>
                  <a:cxn ang="0">
                    <a:pos x="620" y="491"/>
                  </a:cxn>
                  <a:cxn ang="0">
                    <a:pos x="545" y="401"/>
                  </a:cxn>
                  <a:cxn ang="0">
                    <a:pos x="439" y="291"/>
                  </a:cxn>
                  <a:cxn ang="0">
                    <a:pos x="348" y="196"/>
                  </a:cxn>
                  <a:cxn ang="0">
                    <a:pos x="235" y="106"/>
                  </a:cxn>
                  <a:cxn ang="0">
                    <a:pos x="148" y="45"/>
                  </a:cxn>
                  <a:cxn ang="0">
                    <a:pos x="87" y="0"/>
                  </a:cxn>
                  <a:cxn ang="0">
                    <a:pos x="0" y="68"/>
                  </a:cxn>
                  <a:cxn ang="0">
                    <a:pos x="0" y="68"/>
                  </a:cxn>
                </a:cxnLst>
                <a:rect l="0" t="0" r="r" b="b"/>
                <a:pathLst>
                  <a:path w="666" h="820">
                    <a:moveTo>
                      <a:pt x="0" y="68"/>
                    </a:moveTo>
                    <a:lnTo>
                      <a:pt x="50" y="113"/>
                    </a:lnTo>
                    <a:lnTo>
                      <a:pt x="84" y="159"/>
                    </a:lnTo>
                    <a:lnTo>
                      <a:pt x="114" y="204"/>
                    </a:lnTo>
                    <a:lnTo>
                      <a:pt x="140" y="287"/>
                    </a:lnTo>
                    <a:lnTo>
                      <a:pt x="174" y="378"/>
                    </a:lnTo>
                    <a:lnTo>
                      <a:pt x="216" y="469"/>
                    </a:lnTo>
                    <a:lnTo>
                      <a:pt x="246" y="540"/>
                    </a:lnTo>
                    <a:lnTo>
                      <a:pt x="280" y="616"/>
                    </a:lnTo>
                    <a:lnTo>
                      <a:pt x="303" y="665"/>
                    </a:lnTo>
                    <a:lnTo>
                      <a:pt x="363" y="711"/>
                    </a:lnTo>
                    <a:lnTo>
                      <a:pt x="420" y="722"/>
                    </a:lnTo>
                    <a:lnTo>
                      <a:pt x="484" y="764"/>
                    </a:lnTo>
                    <a:lnTo>
                      <a:pt x="575" y="820"/>
                    </a:lnTo>
                    <a:lnTo>
                      <a:pt x="632" y="816"/>
                    </a:lnTo>
                    <a:lnTo>
                      <a:pt x="666" y="692"/>
                    </a:lnTo>
                    <a:lnTo>
                      <a:pt x="662" y="586"/>
                    </a:lnTo>
                    <a:lnTo>
                      <a:pt x="620" y="491"/>
                    </a:lnTo>
                    <a:lnTo>
                      <a:pt x="545" y="401"/>
                    </a:lnTo>
                    <a:lnTo>
                      <a:pt x="439" y="291"/>
                    </a:lnTo>
                    <a:lnTo>
                      <a:pt x="348" y="196"/>
                    </a:lnTo>
                    <a:lnTo>
                      <a:pt x="235" y="106"/>
                    </a:lnTo>
                    <a:lnTo>
                      <a:pt x="148" y="45"/>
                    </a:lnTo>
                    <a:lnTo>
                      <a:pt x="87" y="0"/>
                    </a:lnTo>
                    <a:lnTo>
                      <a:pt x="0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2" name="Freeform 10"/>
              <p:cNvSpPr>
                <a:spLocks/>
              </p:cNvSpPr>
              <p:nvPr/>
            </p:nvSpPr>
            <p:spPr bwMode="auto">
              <a:xfrm>
                <a:off x="2120900" y="1711325"/>
                <a:ext cx="1128713" cy="1057275"/>
              </a:xfrm>
              <a:custGeom>
                <a:avLst/>
                <a:gdLst/>
                <a:ahLst/>
                <a:cxnLst>
                  <a:cxn ang="0">
                    <a:pos x="174" y="666"/>
                  </a:cxn>
                  <a:cxn ang="0">
                    <a:pos x="136" y="643"/>
                  </a:cxn>
                  <a:cxn ang="0">
                    <a:pos x="110" y="636"/>
                  </a:cxn>
                  <a:cxn ang="0">
                    <a:pos x="76" y="594"/>
                  </a:cxn>
                  <a:cxn ang="0">
                    <a:pos x="46" y="552"/>
                  </a:cxn>
                  <a:cxn ang="0">
                    <a:pos x="34" y="511"/>
                  </a:cxn>
                  <a:cxn ang="0">
                    <a:pos x="38" y="473"/>
                  </a:cxn>
                  <a:cxn ang="0">
                    <a:pos x="53" y="443"/>
                  </a:cxn>
                  <a:cxn ang="0">
                    <a:pos x="72" y="420"/>
                  </a:cxn>
                  <a:cxn ang="0">
                    <a:pos x="72" y="382"/>
                  </a:cxn>
                  <a:cxn ang="0">
                    <a:pos x="34" y="318"/>
                  </a:cxn>
                  <a:cxn ang="0">
                    <a:pos x="0" y="208"/>
                  </a:cxn>
                  <a:cxn ang="0">
                    <a:pos x="49" y="65"/>
                  </a:cxn>
                  <a:cxn ang="0">
                    <a:pos x="114" y="8"/>
                  </a:cxn>
                  <a:cxn ang="0">
                    <a:pos x="155" y="4"/>
                  </a:cxn>
                  <a:cxn ang="0">
                    <a:pos x="216" y="0"/>
                  </a:cxn>
                  <a:cxn ang="0">
                    <a:pos x="269" y="8"/>
                  </a:cxn>
                  <a:cxn ang="0">
                    <a:pos x="325" y="31"/>
                  </a:cxn>
                  <a:cxn ang="0">
                    <a:pos x="382" y="76"/>
                  </a:cxn>
                  <a:cxn ang="0">
                    <a:pos x="443" y="129"/>
                  </a:cxn>
                  <a:cxn ang="0">
                    <a:pos x="488" y="193"/>
                  </a:cxn>
                  <a:cxn ang="0">
                    <a:pos x="537" y="265"/>
                  </a:cxn>
                  <a:cxn ang="0">
                    <a:pos x="571" y="314"/>
                  </a:cxn>
                  <a:cxn ang="0">
                    <a:pos x="590" y="378"/>
                  </a:cxn>
                  <a:cxn ang="0">
                    <a:pos x="616" y="382"/>
                  </a:cxn>
                  <a:cxn ang="0">
                    <a:pos x="639" y="397"/>
                  </a:cxn>
                  <a:cxn ang="0">
                    <a:pos x="673" y="420"/>
                  </a:cxn>
                  <a:cxn ang="0">
                    <a:pos x="696" y="454"/>
                  </a:cxn>
                  <a:cxn ang="0">
                    <a:pos x="696" y="503"/>
                  </a:cxn>
                  <a:cxn ang="0">
                    <a:pos x="677" y="549"/>
                  </a:cxn>
                  <a:cxn ang="0">
                    <a:pos x="711" y="605"/>
                  </a:cxn>
                  <a:cxn ang="0">
                    <a:pos x="598" y="636"/>
                  </a:cxn>
                  <a:cxn ang="0">
                    <a:pos x="492" y="636"/>
                  </a:cxn>
                  <a:cxn ang="0">
                    <a:pos x="405" y="632"/>
                  </a:cxn>
                  <a:cxn ang="0">
                    <a:pos x="254" y="658"/>
                  </a:cxn>
                  <a:cxn ang="0">
                    <a:pos x="174" y="666"/>
                  </a:cxn>
                  <a:cxn ang="0">
                    <a:pos x="174" y="666"/>
                  </a:cxn>
                </a:cxnLst>
                <a:rect l="0" t="0" r="r" b="b"/>
                <a:pathLst>
                  <a:path w="711" h="666">
                    <a:moveTo>
                      <a:pt x="174" y="666"/>
                    </a:moveTo>
                    <a:lnTo>
                      <a:pt x="136" y="643"/>
                    </a:lnTo>
                    <a:lnTo>
                      <a:pt x="110" y="636"/>
                    </a:lnTo>
                    <a:lnTo>
                      <a:pt x="76" y="594"/>
                    </a:lnTo>
                    <a:lnTo>
                      <a:pt x="46" y="552"/>
                    </a:lnTo>
                    <a:lnTo>
                      <a:pt x="34" y="511"/>
                    </a:lnTo>
                    <a:lnTo>
                      <a:pt x="38" y="473"/>
                    </a:lnTo>
                    <a:lnTo>
                      <a:pt x="53" y="443"/>
                    </a:lnTo>
                    <a:lnTo>
                      <a:pt x="72" y="420"/>
                    </a:lnTo>
                    <a:lnTo>
                      <a:pt x="72" y="382"/>
                    </a:lnTo>
                    <a:lnTo>
                      <a:pt x="34" y="318"/>
                    </a:lnTo>
                    <a:lnTo>
                      <a:pt x="0" y="208"/>
                    </a:lnTo>
                    <a:lnTo>
                      <a:pt x="49" y="65"/>
                    </a:lnTo>
                    <a:lnTo>
                      <a:pt x="114" y="8"/>
                    </a:lnTo>
                    <a:lnTo>
                      <a:pt x="155" y="4"/>
                    </a:lnTo>
                    <a:lnTo>
                      <a:pt x="216" y="0"/>
                    </a:lnTo>
                    <a:lnTo>
                      <a:pt x="269" y="8"/>
                    </a:lnTo>
                    <a:lnTo>
                      <a:pt x="325" y="31"/>
                    </a:lnTo>
                    <a:lnTo>
                      <a:pt x="382" y="76"/>
                    </a:lnTo>
                    <a:lnTo>
                      <a:pt x="443" y="129"/>
                    </a:lnTo>
                    <a:lnTo>
                      <a:pt x="488" y="193"/>
                    </a:lnTo>
                    <a:lnTo>
                      <a:pt x="537" y="265"/>
                    </a:lnTo>
                    <a:lnTo>
                      <a:pt x="571" y="314"/>
                    </a:lnTo>
                    <a:lnTo>
                      <a:pt x="590" y="378"/>
                    </a:lnTo>
                    <a:lnTo>
                      <a:pt x="616" y="382"/>
                    </a:lnTo>
                    <a:lnTo>
                      <a:pt x="639" y="397"/>
                    </a:lnTo>
                    <a:lnTo>
                      <a:pt x="673" y="420"/>
                    </a:lnTo>
                    <a:lnTo>
                      <a:pt x="696" y="454"/>
                    </a:lnTo>
                    <a:lnTo>
                      <a:pt x="696" y="503"/>
                    </a:lnTo>
                    <a:lnTo>
                      <a:pt x="677" y="549"/>
                    </a:lnTo>
                    <a:lnTo>
                      <a:pt x="711" y="605"/>
                    </a:lnTo>
                    <a:lnTo>
                      <a:pt x="598" y="636"/>
                    </a:lnTo>
                    <a:lnTo>
                      <a:pt x="492" y="636"/>
                    </a:lnTo>
                    <a:lnTo>
                      <a:pt x="405" y="632"/>
                    </a:lnTo>
                    <a:lnTo>
                      <a:pt x="254" y="658"/>
                    </a:lnTo>
                    <a:lnTo>
                      <a:pt x="174" y="666"/>
                    </a:lnTo>
                    <a:lnTo>
                      <a:pt x="174" y="666"/>
                    </a:lnTo>
                    <a:close/>
                  </a:path>
                </a:pathLst>
              </a:custGeom>
              <a:solidFill>
                <a:srgbClr val="EBC5B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3" name="Freeform 11"/>
              <p:cNvSpPr>
                <a:spLocks/>
              </p:cNvSpPr>
              <p:nvPr/>
            </p:nvSpPr>
            <p:spPr bwMode="auto">
              <a:xfrm>
                <a:off x="4221163" y="1933575"/>
                <a:ext cx="960438" cy="895350"/>
              </a:xfrm>
              <a:custGeom>
                <a:avLst/>
                <a:gdLst/>
                <a:ahLst/>
                <a:cxnLst>
                  <a:cxn ang="0">
                    <a:pos x="4" y="295"/>
                  </a:cxn>
                  <a:cxn ang="0">
                    <a:pos x="27" y="235"/>
                  </a:cxn>
                  <a:cxn ang="0">
                    <a:pos x="42" y="167"/>
                  </a:cxn>
                  <a:cxn ang="0">
                    <a:pos x="23" y="121"/>
                  </a:cxn>
                  <a:cxn ang="0">
                    <a:pos x="0" y="80"/>
                  </a:cxn>
                  <a:cxn ang="0">
                    <a:pos x="0" y="31"/>
                  </a:cxn>
                  <a:cxn ang="0">
                    <a:pos x="19" y="4"/>
                  </a:cxn>
                  <a:cxn ang="0">
                    <a:pos x="69" y="0"/>
                  </a:cxn>
                  <a:cxn ang="0">
                    <a:pos x="103" y="0"/>
                  </a:cxn>
                  <a:cxn ang="0">
                    <a:pos x="133" y="15"/>
                  </a:cxn>
                  <a:cxn ang="0">
                    <a:pos x="167" y="53"/>
                  </a:cxn>
                  <a:cxn ang="0">
                    <a:pos x="186" y="102"/>
                  </a:cxn>
                  <a:cxn ang="0">
                    <a:pos x="201" y="118"/>
                  </a:cxn>
                  <a:cxn ang="0">
                    <a:pos x="227" y="110"/>
                  </a:cxn>
                  <a:cxn ang="0">
                    <a:pos x="258" y="87"/>
                  </a:cxn>
                  <a:cxn ang="0">
                    <a:pos x="299" y="68"/>
                  </a:cxn>
                  <a:cxn ang="0">
                    <a:pos x="363" y="34"/>
                  </a:cxn>
                  <a:cxn ang="0">
                    <a:pos x="409" y="4"/>
                  </a:cxn>
                  <a:cxn ang="0">
                    <a:pos x="458" y="4"/>
                  </a:cxn>
                  <a:cxn ang="0">
                    <a:pos x="484" y="19"/>
                  </a:cxn>
                  <a:cxn ang="0">
                    <a:pos x="496" y="49"/>
                  </a:cxn>
                  <a:cxn ang="0">
                    <a:pos x="503" y="76"/>
                  </a:cxn>
                  <a:cxn ang="0">
                    <a:pos x="500" y="110"/>
                  </a:cxn>
                  <a:cxn ang="0">
                    <a:pos x="439" y="159"/>
                  </a:cxn>
                  <a:cxn ang="0">
                    <a:pos x="477" y="167"/>
                  </a:cxn>
                  <a:cxn ang="0">
                    <a:pos x="530" y="170"/>
                  </a:cxn>
                  <a:cxn ang="0">
                    <a:pos x="571" y="174"/>
                  </a:cxn>
                  <a:cxn ang="0">
                    <a:pos x="590" y="193"/>
                  </a:cxn>
                  <a:cxn ang="0">
                    <a:pos x="590" y="220"/>
                  </a:cxn>
                  <a:cxn ang="0">
                    <a:pos x="594" y="257"/>
                  </a:cxn>
                  <a:cxn ang="0">
                    <a:pos x="571" y="276"/>
                  </a:cxn>
                  <a:cxn ang="0">
                    <a:pos x="541" y="291"/>
                  </a:cxn>
                  <a:cxn ang="0">
                    <a:pos x="503" y="303"/>
                  </a:cxn>
                  <a:cxn ang="0">
                    <a:pos x="560" y="314"/>
                  </a:cxn>
                  <a:cxn ang="0">
                    <a:pos x="594" y="337"/>
                  </a:cxn>
                  <a:cxn ang="0">
                    <a:pos x="605" y="371"/>
                  </a:cxn>
                  <a:cxn ang="0">
                    <a:pos x="598" y="405"/>
                  </a:cxn>
                  <a:cxn ang="0">
                    <a:pos x="571" y="428"/>
                  </a:cxn>
                  <a:cxn ang="0">
                    <a:pos x="549" y="439"/>
                  </a:cxn>
                  <a:cxn ang="0">
                    <a:pos x="545" y="473"/>
                  </a:cxn>
                  <a:cxn ang="0">
                    <a:pos x="507" y="492"/>
                  </a:cxn>
                  <a:cxn ang="0">
                    <a:pos x="447" y="499"/>
                  </a:cxn>
                  <a:cxn ang="0">
                    <a:pos x="375" y="507"/>
                  </a:cxn>
                  <a:cxn ang="0">
                    <a:pos x="276" y="537"/>
                  </a:cxn>
                  <a:cxn ang="0">
                    <a:pos x="201" y="564"/>
                  </a:cxn>
                  <a:cxn ang="0">
                    <a:pos x="129" y="541"/>
                  </a:cxn>
                  <a:cxn ang="0">
                    <a:pos x="27" y="473"/>
                  </a:cxn>
                  <a:cxn ang="0">
                    <a:pos x="4" y="295"/>
                  </a:cxn>
                  <a:cxn ang="0">
                    <a:pos x="4" y="295"/>
                  </a:cxn>
                </a:cxnLst>
                <a:rect l="0" t="0" r="r" b="b"/>
                <a:pathLst>
                  <a:path w="605" h="564">
                    <a:moveTo>
                      <a:pt x="4" y="295"/>
                    </a:moveTo>
                    <a:lnTo>
                      <a:pt x="27" y="235"/>
                    </a:lnTo>
                    <a:lnTo>
                      <a:pt x="42" y="167"/>
                    </a:lnTo>
                    <a:lnTo>
                      <a:pt x="23" y="121"/>
                    </a:lnTo>
                    <a:lnTo>
                      <a:pt x="0" y="80"/>
                    </a:lnTo>
                    <a:lnTo>
                      <a:pt x="0" y="31"/>
                    </a:lnTo>
                    <a:lnTo>
                      <a:pt x="19" y="4"/>
                    </a:lnTo>
                    <a:lnTo>
                      <a:pt x="69" y="0"/>
                    </a:lnTo>
                    <a:lnTo>
                      <a:pt x="103" y="0"/>
                    </a:lnTo>
                    <a:lnTo>
                      <a:pt x="133" y="15"/>
                    </a:lnTo>
                    <a:lnTo>
                      <a:pt x="167" y="53"/>
                    </a:lnTo>
                    <a:lnTo>
                      <a:pt x="186" y="102"/>
                    </a:lnTo>
                    <a:lnTo>
                      <a:pt x="201" y="118"/>
                    </a:lnTo>
                    <a:lnTo>
                      <a:pt x="227" y="110"/>
                    </a:lnTo>
                    <a:lnTo>
                      <a:pt x="258" y="87"/>
                    </a:lnTo>
                    <a:lnTo>
                      <a:pt x="299" y="68"/>
                    </a:lnTo>
                    <a:lnTo>
                      <a:pt x="363" y="34"/>
                    </a:lnTo>
                    <a:lnTo>
                      <a:pt x="409" y="4"/>
                    </a:lnTo>
                    <a:lnTo>
                      <a:pt x="458" y="4"/>
                    </a:lnTo>
                    <a:lnTo>
                      <a:pt x="484" y="19"/>
                    </a:lnTo>
                    <a:lnTo>
                      <a:pt x="496" y="49"/>
                    </a:lnTo>
                    <a:lnTo>
                      <a:pt x="503" y="76"/>
                    </a:lnTo>
                    <a:lnTo>
                      <a:pt x="500" y="110"/>
                    </a:lnTo>
                    <a:lnTo>
                      <a:pt x="439" y="159"/>
                    </a:lnTo>
                    <a:lnTo>
                      <a:pt x="477" y="167"/>
                    </a:lnTo>
                    <a:lnTo>
                      <a:pt x="530" y="170"/>
                    </a:lnTo>
                    <a:lnTo>
                      <a:pt x="571" y="174"/>
                    </a:lnTo>
                    <a:lnTo>
                      <a:pt x="590" y="193"/>
                    </a:lnTo>
                    <a:lnTo>
                      <a:pt x="590" y="220"/>
                    </a:lnTo>
                    <a:lnTo>
                      <a:pt x="594" y="257"/>
                    </a:lnTo>
                    <a:lnTo>
                      <a:pt x="571" y="276"/>
                    </a:lnTo>
                    <a:lnTo>
                      <a:pt x="541" y="291"/>
                    </a:lnTo>
                    <a:lnTo>
                      <a:pt x="503" y="303"/>
                    </a:lnTo>
                    <a:lnTo>
                      <a:pt x="560" y="314"/>
                    </a:lnTo>
                    <a:lnTo>
                      <a:pt x="594" y="337"/>
                    </a:lnTo>
                    <a:lnTo>
                      <a:pt x="605" y="371"/>
                    </a:lnTo>
                    <a:lnTo>
                      <a:pt x="598" y="405"/>
                    </a:lnTo>
                    <a:lnTo>
                      <a:pt x="571" y="428"/>
                    </a:lnTo>
                    <a:lnTo>
                      <a:pt x="549" y="439"/>
                    </a:lnTo>
                    <a:lnTo>
                      <a:pt x="545" y="473"/>
                    </a:lnTo>
                    <a:lnTo>
                      <a:pt x="507" y="492"/>
                    </a:lnTo>
                    <a:lnTo>
                      <a:pt x="447" y="499"/>
                    </a:lnTo>
                    <a:lnTo>
                      <a:pt x="375" y="507"/>
                    </a:lnTo>
                    <a:lnTo>
                      <a:pt x="276" y="537"/>
                    </a:lnTo>
                    <a:lnTo>
                      <a:pt x="201" y="564"/>
                    </a:lnTo>
                    <a:lnTo>
                      <a:pt x="129" y="541"/>
                    </a:lnTo>
                    <a:lnTo>
                      <a:pt x="27" y="473"/>
                    </a:lnTo>
                    <a:lnTo>
                      <a:pt x="4" y="295"/>
                    </a:lnTo>
                    <a:lnTo>
                      <a:pt x="4" y="295"/>
                    </a:lnTo>
                    <a:close/>
                  </a:path>
                </a:pathLst>
              </a:custGeom>
              <a:solidFill>
                <a:srgbClr val="EBC5B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4" name="Freeform 12"/>
              <p:cNvSpPr>
                <a:spLocks/>
              </p:cNvSpPr>
              <p:nvPr/>
            </p:nvSpPr>
            <p:spPr bwMode="auto">
              <a:xfrm>
                <a:off x="1328738" y="2425700"/>
                <a:ext cx="1333500" cy="1284288"/>
              </a:xfrm>
              <a:custGeom>
                <a:avLst/>
                <a:gdLst/>
                <a:ahLst/>
                <a:cxnLst>
                  <a:cxn ang="0">
                    <a:pos x="163" y="526"/>
                  </a:cxn>
                  <a:cxn ang="0">
                    <a:pos x="98" y="465"/>
                  </a:cxn>
                  <a:cxn ang="0">
                    <a:pos x="61" y="416"/>
                  </a:cxn>
                  <a:cxn ang="0">
                    <a:pos x="19" y="401"/>
                  </a:cxn>
                  <a:cxn ang="0">
                    <a:pos x="0" y="371"/>
                  </a:cxn>
                  <a:cxn ang="0">
                    <a:pos x="4" y="337"/>
                  </a:cxn>
                  <a:cxn ang="0">
                    <a:pos x="8" y="307"/>
                  </a:cxn>
                  <a:cxn ang="0">
                    <a:pos x="34" y="295"/>
                  </a:cxn>
                  <a:cxn ang="0">
                    <a:pos x="61" y="284"/>
                  </a:cxn>
                  <a:cxn ang="0">
                    <a:pos x="98" y="295"/>
                  </a:cxn>
                  <a:cxn ang="0">
                    <a:pos x="80" y="261"/>
                  </a:cxn>
                  <a:cxn ang="0">
                    <a:pos x="53" y="231"/>
                  </a:cxn>
                  <a:cxn ang="0">
                    <a:pos x="34" y="193"/>
                  </a:cxn>
                  <a:cxn ang="0">
                    <a:pos x="42" y="148"/>
                  </a:cxn>
                  <a:cxn ang="0">
                    <a:pos x="68" y="133"/>
                  </a:cxn>
                  <a:cxn ang="0">
                    <a:pos x="98" y="118"/>
                  </a:cxn>
                  <a:cxn ang="0">
                    <a:pos x="129" y="118"/>
                  </a:cxn>
                  <a:cxn ang="0">
                    <a:pos x="167" y="144"/>
                  </a:cxn>
                  <a:cxn ang="0">
                    <a:pos x="159" y="99"/>
                  </a:cxn>
                  <a:cxn ang="0">
                    <a:pos x="174" y="49"/>
                  </a:cxn>
                  <a:cxn ang="0">
                    <a:pos x="193" y="38"/>
                  </a:cxn>
                  <a:cxn ang="0">
                    <a:pos x="216" y="23"/>
                  </a:cxn>
                  <a:cxn ang="0">
                    <a:pos x="257" y="23"/>
                  </a:cxn>
                  <a:cxn ang="0">
                    <a:pos x="299" y="57"/>
                  </a:cxn>
                  <a:cxn ang="0">
                    <a:pos x="318" y="23"/>
                  </a:cxn>
                  <a:cxn ang="0">
                    <a:pos x="356" y="8"/>
                  </a:cxn>
                  <a:cxn ang="0">
                    <a:pos x="393" y="0"/>
                  </a:cxn>
                  <a:cxn ang="0">
                    <a:pos x="420" y="8"/>
                  </a:cxn>
                  <a:cxn ang="0">
                    <a:pos x="443" y="38"/>
                  </a:cxn>
                  <a:cxn ang="0">
                    <a:pos x="458" y="91"/>
                  </a:cxn>
                  <a:cxn ang="0">
                    <a:pos x="477" y="170"/>
                  </a:cxn>
                  <a:cxn ang="0">
                    <a:pos x="514" y="265"/>
                  </a:cxn>
                  <a:cxn ang="0">
                    <a:pos x="537" y="344"/>
                  </a:cxn>
                  <a:cxn ang="0">
                    <a:pos x="571" y="397"/>
                  </a:cxn>
                  <a:cxn ang="0">
                    <a:pos x="616" y="371"/>
                  </a:cxn>
                  <a:cxn ang="0">
                    <a:pos x="650" y="344"/>
                  </a:cxn>
                  <a:cxn ang="0">
                    <a:pos x="707" y="329"/>
                  </a:cxn>
                  <a:cxn ang="0">
                    <a:pos x="749" y="325"/>
                  </a:cxn>
                  <a:cxn ang="0">
                    <a:pos x="787" y="329"/>
                  </a:cxn>
                  <a:cxn ang="0">
                    <a:pos x="821" y="337"/>
                  </a:cxn>
                  <a:cxn ang="0">
                    <a:pos x="836" y="371"/>
                  </a:cxn>
                  <a:cxn ang="0">
                    <a:pos x="840" y="405"/>
                  </a:cxn>
                  <a:cxn ang="0">
                    <a:pos x="836" y="443"/>
                  </a:cxn>
                  <a:cxn ang="0">
                    <a:pos x="817" y="462"/>
                  </a:cxn>
                  <a:cxn ang="0">
                    <a:pos x="783" y="477"/>
                  </a:cxn>
                  <a:cxn ang="0">
                    <a:pos x="737" y="507"/>
                  </a:cxn>
                  <a:cxn ang="0">
                    <a:pos x="696" y="556"/>
                  </a:cxn>
                  <a:cxn ang="0">
                    <a:pos x="666" y="617"/>
                  </a:cxn>
                  <a:cxn ang="0">
                    <a:pos x="635" y="654"/>
                  </a:cxn>
                  <a:cxn ang="0">
                    <a:pos x="590" y="685"/>
                  </a:cxn>
                  <a:cxn ang="0">
                    <a:pos x="533" y="734"/>
                  </a:cxn>
                  <a:cxn ang="0">
                    <a:pos x="469" y="749"/>
                  </a:cxn>
                  <a:cxn ang="0">
                    <a:pos x="420" y="809"/>
                  </a:cxn>
                  <a:cxn ang="0">
                    <a:pos x="306" y="802"/>
                  </a:cxn>
                  <a:cxn ang="0">
                    <a:pos x="242" y="760"/>
                  </a:cxn>
                  <a:cxn ang="0">
                    <a:pos x="163" y="601"/>
                  </a:cxn>
                  <a:cxn ang="0">
                    <a:pos x="163" y="526"/>
                  </a:cxn>
                  <a:cxn ang="0">
                    <a:pos x="163" y="526"/>
                  </a:cxn>
                </a:cxnLst>
                <a:rect l="0" t="0" r="r" b="b"/>
                <a:pathLst>
                  <a:path w="840" h="809">
                    <a:moveTo>
                      <a:pt x="163" y="526"/>
                    </a:moveTo>
                    <a:lnTo>
                      <a:pt x="98" y="465"/>
                    </a:lnTo>
                    <a:lnTo>
                      <a:pt x="61" y="416"/>
                    </a:lnTo>
                    <a:lnTo>
                      <a:pt x="19" y="401"/>
                    </a:lnTo>
                    <a:lnTo>
                      <a:pt x="0" y="371"/>
                    </a:lnTo>
                    <a:lnTo>
                      <a:pt x="4" y="337"/>
                    </a:lnTo>
                    <a:lnTo>
                      <a:pt x="8" y="307"/>
                    </a:lnTo>
                    <a:lnTo>
                      <a:pt x="34" y="295"/>
                    </a:lnTo>
                    <a:lnTo>
                      <a:pt x="61" y="284"/>
                    </a:lnTo>
                    <a:lnTo>
                      <a:pt x="98" y="295"/>
                    </a:lnTo>
                    <a:lnTo>
                      <a:pt x="80" y="261"/>
                    </a:lnTo>
                    <a:lnTo>
                      <a:pt x="53" y="231"/>
                    </a:lnTo>
                    <a:lnTo>
                      <a:pt x="34" y="193"/>
                    </a:lnTo>
                    <a:lnTo>
                      <a:pt x="42" y="148"/>
                    </a:lnTo>
                    <a:lnTo>
                      <a:pt x="68" y="133"/>
                    </a:lnTo>
                    <a:lnTo>
                      <a:pt x="98" y="118"/>
                    </a:lnTo>
                    <a:lnTo>
                      <a:pt x="129" y="118"/>
                    </a:lnTo>
                    <a:lnTo>
                      <a:pt x="167" y="144"/>
                    </a:lnTo>
                    <a:lnTo>
                      <a:pt x="159" y="99"/>
                    </a:lnTo>
                    <a:lnTo>
                      <a:pt x="174" y="49"/>
                    </a:lnTo>
                    <a:lnTo>
                      <a:pt x="193" y="38"/>
                    </a:lnTo>
                    <a:lnTo>
                      <a:pt x="216" y="23"/>
                    </a:lnTo>
                    <a:lnTo>
                      <a:pt x="257" y="23"/>
                    </a:lnTo>
                    <a:lnTo>
                      <a:pt x="299" y="57"/>
                    </a:lnTo>
                    <a:lnTo>
                      <a:pt x="318" y="23"/>
                    </a:lnTo>
                    <a:lnTo>
                      <a:pt x="356" y="8"/>
                    </a:lnTo>
                    <a:lnTo>
                      <a:pt x="393" y="0"/>
                    </a:lnTo>
                    <a:lnTo>
                      <a:pt x="420" y="8"/>
                    </a:lnTo>
                    <a:lnTo>
                      <a:pt x="443" y="38"/>
                    </a:lnTo>
                    <a:lnTo>
                      <a:pt x="458" y="91"/>
                    </a:lnTo>
                    <a:lnTo>
                      <a:pt x="477" y="170"/>
                    </a:lnTo>
                    <a:lnTo>
                      <a:pt x="514" y="265"/>
                    </a:lnTo>
                    <a:lnTo>
                      <a:pt x="537" y="344"/>
                    </a:lnTo>
                    <a:lnTo>
                      <a:pt x="571" y="397"/>
                    </a:lnTo>
                    <a:lnTo>
                      <a:pt x="616" y="371"/>
                    </a:lnTo>
                    <a:lnTo>
                      <a:pt x="650" y="344"/>
                    </a:lnTo>
                    <a:lnTo>
                      <a:pt x="707" y="329"/>
                    </a:lnTo>
                    <a:lnTo>
                      <a:pt x="749" y="325"/>
                    </a:lnTo>
                    <a:lnTo>
                      <a:pt x="787" y="329"/>
                    </a:lnTo>
                    <a:lnTo>
                      <a:pt x="821" y="337"/>
                    </a:lnTo>
                    <a:lnTo>
                      <a:pt x="836" y="371"/>
                    </a:lnTo>
                    <a:lnTo>
                      <a:pt x="840" y="405"/>
                    </a:lnTo>
                    <a:lnTo>
                      <a:pt x="836" y="443"/>
                    </a:lnTo>
                    <a:lnTo>
                      <a:pt x="817" y="462"/>
                    </a:lnTo>
                    <a:lnTo>
                      <a:pt x="783" y="477"/>
                    </a:lnTo>
                    <a:lnTo>
                      <a:pt x="737" y="507"/>
                    </a:lnTo>
                    <a:lnTo>
                      <a:pt x="696" y="556"/>
                    </a:lnTo>
                    <a:lnTo>
                      <a:pt x="666" y="617"/>
                    </a:lnTo>
                    <a:lnTo>
                      <a:pt x="635" y="654"/>
                    </a:lnTo>
                    <a:lnTo>
                      <a:pt x="590" y="685"/>
                    </a:lnTo>
                    <a:lnTo>
                      <a:pt x="533" y="734"/>
                    </a:lnTo>
                    <a:lnTo>
                      <a:pt x="469" y="749"/>
                    </a:lnTo>
                    <a:lnTo>
                      <a:pt x="420" y="809"/>
                    </a:lnTo>
                    <a:lnTo>
                      <a:pt x="306" y="802"/>
                    </a:lnTo>
                    <a:lnTo>
                      <a:pt x="242" y="760"/>
                    </a:lnTo>
                    <a:lnTo>
                      <a:pt x="163" y="601"/>
                    </a:lnTo>
                    <a:lnTo>
                      <a:pt x="163" y="526"/>
                    </a:lnTo>
                    <a:lnTo>
                      <a:pt x="163" y="526"/>
                    </a:lnTo>
                    <a:close/>
                  </a:path>
                </a:pathLst>
              </a:custGeom>
              <a:solidFill>
                <a:srgbClr val="EBC5B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5" name="Freeform 13"/>
              <p:cNvSpPr>
                <a:spLocks/>
              </p:cNvSpPr>
              <p:nvPr/>
            </p:nvSpPr>
            <p:spPr bwMode="auto">
              <a:xfrm>
                <a:off x="1971675" y="1646238"/>
                <a:ext cx="347663" cy="509588"/>
              </a:xfrm>
              <a:custGeom>
                <a:avLst/>
                <a:gdLst/>
                <a:ahLst/>
                <a:cxnLst>
                  <a:cxn ang="0">
                    <a:pos x="143" y="321"/>
                  </a:cxn>
                  <a:cxn ang="0">
                    <a:pos x="94" y="314"/>
                  </a:cxn>
                  <a:cxn ang="0">
                    <a:pos x="75" y="287"/>
                  </a:cxn>
                  <a:cxn ang="0">
                    <a:pos x="38" y="280"/>
                  </a:cxn>
                  <a:cxn ang="0">
                    <a:pos x="19" y="246"/>
                  </a:cxn>
                  <a:cxn ang="0">
                    <a:pos x="0" y="208"/>
                  </a:cxn>
                  <a:cxn ang="0">
                    <a:pos x="4" y="178"/>
                  </a:cxn>
                  <a:cxn ang="0">
                    <a:pos x="22" y="155"/>
                  </a:cxn>
                  <a:cxn ang="0">
                    <a:pos x="7" y="117"/>
                  </a:cxn>
                  <a:cxn ang="0">
                    <a:pos x="11" y="83"/>
                  </a:cxn>
                  <a:cxn ang="0">
                    <a:pos x="30" y="57"/>
                  </a:cxn>
                  <a:cxn ang="0">
                    <a:pos x="72" y="41"/>
                  </a:cxn>
                  <a:cxn ang="0">
                    <a:pos x="117" y="38"/>
                  </a:cxn>
                  <a:cxn ang="0">
                    <a:pos x="151" y="45"/>
                  </a:cxn>
                  <a:cxn ang="0">
                    <a:pos x="174" y="0"/>
                  </a:cxn>
                  <a:cxn ang="0">
                    <a:pos x="208" y="7"/>
                  </a:cxn>
                  <a:cxn ang="0">
                    <a:pos x="219" y="72"/>
                  </a:cxn>
                  <a:cxn ang="0">
                    <a:pos x="204" y="113"/>
                  </a:cxn>
                  <a:cxn ang="0">
                    <a:pos x="174" y="140"/>
                  </a:cxn>
                  <a:cxn ang="0">
                    <a:pos x="155" y="178"/>
                  </a:cxn>
                  <a:cxn ang="0">
                    <a:pos x="166" y="223"/>
                  </a:cxn>
                  <a:cxn ang="0">
                    <a:pos x="177" y="276"/>
                  </a:cxn>
                  <a:cxn ang="0">
                    <a:pos x="143" y="321"/>
                  </a:cxn>
                  <a:cxn ang="0">
                    <a:pos x="143" y="321"/>
                  </a:cxn>
                </a:cxnLst>
                <a:rect l="0" t="0" r="r" b="b"/>
                <a:pathLst>
                  <a:path w="219" h="321">
                    <a:moveTo>
                      <a:pt x="143" y="321"/>
                    </a:moveTo>
                    <a:lnTo>
                      <a:pt x="94" y="314"/>
                    </a:lnTo>
                    <a:lnTo>
                      <a:pt x="75" y="287"/>
                    </a:lnTo>
                    <a:lnTo>
                      <a:pt x="38" y="280"/>
                    </a:lnTo>
                    <a:lnTo>
                      <a:pt x="19" y="246"/>
                    </a:lnTo>
                    <a:lnTo>
                      <a:pt x="0" y="208"/>
                    </a:lnTo>
                    <a:lnTo>
                      <a:pt x="4" y="178"/>
                    </a:lnTo>
                    <a:lnTo>
                      <a:pt x="22" y="155"/>
                    </a:lnTo>
                    <a:lnTo>
                      <a:pt x="7" y="117"/>
                    </a:lnTo>
                    <a:lnTo>
                      <a:pt x="11" y="83"/>
                    </a:lnTo>
                    <a:lnTo>
                      <a:pt x="30" y="57"/>
                    </a:lnTo>
                    <a:lnTo>
                      <a:pt x="72" y="41"/>
                    </a:lnTo>
                    <a:lnTo>
                      <a:pt x="117" y="38"/>
                    </a:lnTo>
                    <a:lnTo>
                      <a:pt x="151" y="45"/>
                    </a:lnTo>
                    <a:lnTo>
                      <a:pt x="174" y="0"/>
                    </a:lnTo>
                    <a:lnTo>
                      <a:pt x="208" y="7"/>
                    </a:lnTo>
                    <a:lnTo>
                      <a:pt x="219" y="72"/>
                    </a:lnTo>
                    <a:lnTo>
                      <a:pt x="204" y="113"/>
                    </a:lnTo>
                    <a:lnTo>
                      <a:pt x="174" y="140"/>
                    </a:lnTo>
                    <a:lnTo>
                      <a:pt x="155" y="178"/>
                    </a:lnTo>
                    <a:lnTo>
                      <a:pt x="166" y="223"/>
                    </a:lnTo>
                    <a:lnTo>
                      <a:pt x="177" y="276"/>
                    </a:lnTo>
                    <a:lnTo>
                      <a:pt x="143" y="321"/>
                    </a:lnTo>
                    <a:lnTo>
                      <a:pt x="143" y="321"/>
                    </a:lnTo>
                    <a:close/>
                  </a:path>
                </a:pathLst>
              </a:custGeom>
              <a:solidFill>
                <a:srgbClr val="B28C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6" name="Freeform 72"/>
              <p:cNvSpPr>
                <a:spLocks/>
              </p:cNvSpPr>
              <p:nvPr/>
            </p:nvSpPr>
            <p:spPr bwMode="auto">
              <a:xfrm>
                <a:off x="4738688" y="3032125"/>
                <a:ext cx="522288" cy="2222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102" y="27"/>
                  </a:cxn>
                  <a:cxn ang="0">
                    <a:pos x="234" y="80"/>
                  </a:cxn>
                  <a:cxn ang="0">
                    <a:pos x="264" y="68"/>
                  </a:cxn>
                  <a:cxn ang="0">
                    <a:pos x="298" y="80"/>
                  </a:cxn>
                  <a:cxn ang="0">
                    <a:pos x="321" y="91"/>
                  </a:cxn>
                  <a:cxn ang="0">
                    <a:pos x="329" y="121"/>
                  </a:cxn>
                  <a:cxn ang="0">
                    <a:pos x="313" y="140"/>
                  </a:cxn>
                  <a:cxn ang="0">
                    <a:pos x="276" y="136"/>
                  </a:cxn>
                  <a:cxn ang="0">
                    <a:pos x="234" y="117"/>
                  </a:cxn>
                  <a:cxn ang="0">
                    <a:pos x="230" y="102"/>
                  </a:cxn>
                  <a:cxn ang="0">
                    <a:pos x="162" y="72"/>
                  </a:cxn>
                  <a:cxn ang="0">
                    <a:pos x="37" y="3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329" h="140">
                    <a:moveTo>
                      <a:pt x="19" y="0"/>
                    </a:moveTo>
                    <a:lnTo>
                      <a:pt x="102" y="27"/>
                    </a:lnTo>
                    <a:lnTo>
                      <a:pt x="234" y="80"/>
                    </a:lnTo>
                    <a:lnTo>
                      <a:pt x="264" y="68"/>
                    </a:lnTo>
                    <a:lnTo>
                      <a:pt x="298" y="80"/>
                    </a:lnTo>
                    <a:lnTo>
                      <a:pt x="321" y="91"/>
                    </a:lnTo>
                    <a:lnTo>
                      <a:pt x="329" y="121"/>
                    </a:lnTo>
                    <a:lnTo>
                      <a:pt x="313" y="140"/>
                    </a:lnTo>
                    <a:lnTo>
                      <a:pt x="276" y="136"/>
                    </a:lnTo>
                    <a:lnTo>
                      <a:pt x="234" y="117"/>
                    </a:lnTo>
                    <a:lnTo>
                      <a:pt x="230" y="102"/>
                    </a:lnTo>
                    <a:lnTo>
                      <a:pt x="162" y="72"/>
                    </a:lnTo>
                    <a:lnTo>
                      <a:pt x="37" y="3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7" name="Freeform 77"/>
              <p:cNvSpPr>
                <a:spLocks/>
              </p:cNvSpPr>
              <p:nvPr/>
            </p:nvSpPr>
            <p:spPr bwMode="auto">
              <a:xfrm>
                <a:off x="2379663" y="1460500"/>
                <a:ext cx="215900" cy="414338"/>
              </a:xfrm>
              <a:custGeom>
                <a:avLst/>
                <a:gdLst/>
                <a:ahLst/>
                <a:cxnLst>
                  <a:cxn ang="0">
                    <a:pos x="0" y="261"/>
                  </a:cxn>
                  <a:cxn ang="0">
                    <a:pos x="57" y="98"/>
                  </a:cxn>
                  <a:cxn ang="0">
                    <a:pos x="57" y="56"/>
                  </a:cxn>
                  <a:cxn ang="0">
                    <a:pos x="72" y="19"/>
                  </a:cxn>
                  <a:cxn ang="0">
                    <a:pos x="91" y="0"/>
                  </a:cxn>
                  <a:cxn ang="0">
                    <a:pos x="121" y="0"/>
                  </a:cxn>
                  <a:cxn ang="0">
                    <a:pos x="136" y="30"/>
                  </a:cxn>
                  <a:cxn ang="0">
                    <a:pos x="121" y="75"/>
                  </a:cxn>
                  <a:cxn ang="0">
                    <a:pos x="98" y="106"/>
                  </a:cxn>
                  <a:cxn ang="0">
                    <a:pos x="83" y="113"/>
                  </a:cxn>
                  <a:cxn ang="0">
                    <a:pos x="26" y="261"/>
                  </a:cxn>
                  <a:cxn ang="0">
                    <a:pos x="0" y="261"/>
                  </a:cxn>
                  <a:cxn ang="0">
                    <a:pos x="0" y="261"/>
                  </a:cxn>
                </a:cxnLst>
                <a:rect l="0" t="0" r="r" b="b"/>
                <a:pathLst>
                  <a:path w="136" h="261">
                    <a:moveTo>
                      <a:pt x="0" y="261"/>
                    </a:moveTo>
                    <a:lnTo>
                      <a:pt x="57" y="98"/>
                    </a:lnTo>
                    <a:lnTo>
                      <a:pt x="57" y="56"/>
                    </a:lnTo>
                    <a:lnTo>
                      <a:pt x="72" y="19"/>
                    </a:lnTo>
                    <a:lnTo>
                      <a:pt x="91" y="0"/>
                    </a:lnTo>
                    <a:lnTo>
                      <a:pt x="121" y="0"/>
                    </a:lnTo>
                    <a:lnTo>
                      <a:pt x="136" y="30"/>
                    </a:lnTo>
                    <a:lnTo>
                      <a:pt x="121" y="75"/>
                    </a:lnTo>
                    <a:lnTo>
                      <a:pt x="98" y="106"/>
                    </a:lnTo>
                    <a:lnTo>
                      <a:pt x="83" y="113"/>
                    </a:lnTo>
                    <a:lnTo>
                      <a:pt x="26" y="261"/>
                    </a:lnTo>
                    <a:lnTo>
                      <a:pt x="0" y="261"/>
                    </a:lnTo>
                    <a:lnTo>
                      <a:pt x="0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8" name="Freeform 78"/>
              <p:cNvSpPr>
                <a:spLocks/>
              </p:cNvSpPr>
              <p:nvPr/>
            </p:nvSpPr>
            <p:spPr bwMode="auto">
              <a:xfrm>
                <a:off x="2541588" y="1585913"/>
                <a:ext cx="311150" cy="371475"/>
              </a:xfrm>
              <a:custGeom>
                <a:avLst/>
                <a:gdLst/>
                <a:ahLst/>
                <a:cxnLst>
                  <a:cxn ang="0">
                    <a:pos x="117" y="76"/>
                  </a:cxn>
                  <a:cxn ang="0">
                    <a:pos x="49" y="144"/>
                  </a:cxn>
                  <a:cxn ang="0">
                    <a:pos x="0" y="223"/>
                  </a:cxn>
                  <a:cxn ang="0">
                    <a:pos x="11" y="234"/>
                  </a:cxn>
                  <a:cxn ang="0">
                    <a:pos x="34" y="204"/>
                  </a:cxn>
                  <a:cxn ang="0">
                    <a:pos x="144" y="83"/>
                  </a:cxn>
                  <a:cxn ang="0">
                    <a:pos x="174" y="72"/>
                  </a:cxn>
                  <a:cxn ang="0">
                    <a:pos x="189" y="45"/>
                  </a:cxn>
                  <a:cxn ang="0">
                    <a:pos x="196" y="27"/>
                  </a:cxn>
                  <a:cxn ang="0">
                    <a:pos x="174" y="0"/>
                  </a:cxn>
                  <a:cxn ang="0">
                    <a:pos x="140" y="11"/>
                  </a:cxn>
                  <a:cxn ang="0">
                    <a:pos x="117" y="30"/>
                  </a:cxn>
                  <a:cxn ang="0">
                    <a:pos x="110" y="53"/>
                  </a:cxn>
                  <a:cxn ang="0">
                    <a:pos x="117" y="76"/>
                  </a:cxn>
                  <a:cxn ang="0">
                    <a:pos x="117" y="76"/>
                  </a:cxn>
                </a:cxnLst>
                <a:rect l="0" t="0" r="r" b="b"/>
                <a:pathLst>
                  <a:path w="196" h="234">
                    <a:moveTo>
                      <a:pt x="117" y="76"/>
                    </a:moveTo>
                    <a:lnTo>
                      <a:pt x="49" y="144"/>
                    </a:lnTo>
                    <a:lnTo>
                      <a:pt x="0" y="223"/>
                    </a:lnTo>
                    <a:lnTo>
                      <a:pt x="11" y="234"/>
                    </a:lnTo>
                    <a:lnTo>
                      <a:pt x="34" y="204"/>
                    </a:lnTo>
                    <a:lnTo>
                      <a:pt x="144" y="83"/>
                    </a:lnTo>
                    <a:lnTo>
                      <a:pt x="174" y="72"/>
                    </a:lnTo>
                    <a:lnTo>
                      <a:pt x="189" y="45"/>
                    </a:lnTo>
                    <a:lnTo>
                      <a:pt x="196" y="27"/>
                    </a:lnTo>
                    <a:lnTo>
                      <a:pt x="174" y="0"/>
                    </a:lnTo>
                    <a:lnTo>
                      <a:pt x="140" y="11"/>
                    </a:lnTo>
                    <a:lnTo>
                      <a:pt x="117" y="30"/>
                    </a:lnTo>
                    <a:lnTo>
                      <a:pt x="110" y="53"/>
                    </a:lnTo>
                    <a:lnTo>
                      <a:pt x="117" y="76"/>
                    </a:lnTo>
                    <a:lnTo>
                      <a:pt x="117" y="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9" name="Freeform 79"/>
              <p:cNvSpPr>
                <a:spLocks/>
              </p:cNvSpPr>
              <p:nvPr/>
            </p:nvSpPr>
            <p:spPr bwMode="auto">
              <a:xfrm>
                <a:off x="2259013" y="1730375"/>
                <a:ext cx="798513" cy="714375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72" y="4"/>
                  </a:cxn>
                  <a:cxn ang="0">
                    <a:pos x="151" y="0"/>
                  </a:cxn>
                  <a:cxn ang="0">
                    <a:pos x="208" y="22"/>
                  </a:cxn>
                  <a:cxn ang="0">
                    <a:pos x="269" y="57"/>
                  </a:cxn>
                  <a:cxn ang="0">
                    <a:pos x="314" y="102"/>
                  </a:cxn>
                  <a:cxn ang="0">
                    <a:pos x="367" y="151"/>
                  </a:cxn>
                  <a:cxn ang="0">
                    <a:pos x="416" y="227"/>
                  </a:cxn>
                  <a:cxn ang="0">
                    <a:pos x="454" y="287"/>
                  </a:cxn>
                  <a:cxn ang="0">
                    <a:pos x="477" y="332"/>
                  </a:cxn>
                  <a:cxn ang="0">
                    <a:pos x="499" y="389"/>
                  </a:cxn>
                  <a:cxn ang="0">
                    <a:pos x="503" y="431"/>
                  </a:cxn>
                  <a:cxn ang="0">
                    <a:pos x="495" y="450"/>
                  </a:cxn>
                  <a:cxn ang="0">
                    <a:pos x="469" y="412"/>
                  </a:cxn>
                  <a:cxn ang="0">
                    <a:pos x="420" y="332"/>
                  </a:cxn>
                  <a:cxn ang="0">
                    <a:pos x="363" y="242"/>
                  </a:cxn>
                  <a:cxn ang="0">
                    <a:pos x="322" y="181"/>
                  </a:cxn>
                  <a:cxn ang="0">
                    <a:pos x="261" y="121"/>
                  </a:cxn>
                  <a:cxn ang="0">
                    <a:pos x="212" y="83"/>
                  </a:cxn>
                  <a:cxn ang="0">
                    <a:pos x="159" y="57"/>
                  </a:cxn>
                  <a:cxn ang="0">
                    <a:pos x="106" y="49"/>
                  </a:cxn>
                  <a:cxn ang="0">
                    <a:pos x="68" y="49"/>
                  </a:cxn>
                  <a:cxn ang="0">
                    <a:pos x="8" y="49"/>
                  </a:cxn>
                  <a:cxn ang="0">
                    <a:pos x="0" y="11"/>
                  </a:cxn>
                  <a:cxn ang="0">
                    <a:pos x="0" y="11"/>
                  </a:cxn>
                </a:cxnLst>
                <a:rect l="0" t="0" r="r" b="b"/>
                <a:pathLst>
                  <a:path w="503" h="450">
                    <a:moveTo>
                      <a:pt x="0" y="11"/>
                    </a:moveTo>
                    <a:lnTo>
                      <a:pt x="72" y="4"/>
                    </a:lnTo>
                    <a:lnTo>
                      <a:pt x="151" y="0"/>
                    </a:lnTo>
                    <a:lnTo>
                      <a:pt x="208" y="22"/>
                    </a:lnTo>
                    <a:lnTo>
                      <a:pt x="269" y="57"/>
                    </a:lnTo>
                    <a:lnTo>
                      <a:pt x="314" y="102"/>
                    </a:lnTo>
                    <a:lnTo>
                      <a:pt x="367" y="151"/>
                    </a:lnTo>
                    <a:lnTo>
                      <a:pt x="416" y="227"/>
                    </a:lnTo>
                    <a:lnTo>
                      <a:pt x="454" y="287"/>
                    </a:lnTo>
                    <a:lnTo>
                      <a:pt x="477" y="332"/>
                    </a:lnTo>
                    <a:lnTo>
                      <a:pt x="499" y="389"/>
                    </a:lnTo>
                    <a:lnTo>
                      <a:pt x="503" y="431"/>
                    </a:lnTo>
                    <a:lnTo>
                      <a:pt x="495" y="450"/>
                    </a:lnTo>
                    <a:lnTo>
                      <a:pt x="469" y="412"/>
                    </a:lnTo>
                    <a:lnTo>
                      <a:pt x="420" y="332"/>
                    </a:lnTo>
                    <a:lnTo>
                      <a:pt x="363" y="242"/>
                    </a:lnTo>
                    <a:lnTo>
                      <a:pt x="322" y="181"/>
                    </a:lnTo>
                    <a:lnTo>
                      <a:pt x="261" y="121"/>
                    </a:lnTo>
                    <a:lnTo>
                      <a:pt x="212" y="83"/>
                    </a:lnTo>
                    <a:lnTo>
                      <a:pt x="159" y="57"/>
                    </a:lnTo>
                    <a:lnTo>
                      <a:pt x="106" y="49"/>
                    </a:lnTo>
                    <a:lnTo>
                      <a:pt x="68" y="49"/>
                    </a:lnTo>
                    <a:lnTo>
                      <a:pt x="8" y="4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0" name="Freeform 80"/>
              <p:cNvSpPr>
                <a:spLocks/>
              </p:cNvSpPr>
              <p:nvPr/>
            </p:nvSpPr>
            <p:spPr bwMode="auto">
              <a:xfrm>
                <a:off x="2481263" y="2047875"/>
                <a:ext cx="155575" cy="180975"/>
              </a:xfrm>
              <a:custGeom>
                <a:avLst/>
                <a:gdLst/>
                <a:ahLst/>
                <a:cxnLst>
                  <a:cxn ang="0">
                    <a:pos x="15" y="68"/>
                  </a:cxn>
                  <a:cxn ang="0">
                    <a:pos x="30" y="34"/>
                  </a:cxn>
                  <a:cxn ang="0">
                    <a:pos x="53" y="4"/>
                  </a:cxn>
                  <a:cxn ang="0">
                    <a:pos x="79" y="0"/>
                  </a:cxn>
                  <a:cxn ang="0">
                    <a:pos x="98" y="11"/>
                  </a:cxn>
                  <a:cxn ang="0">
                    <a:pos x="95" y="34"/>
                  </a:cxn>
                  <a:cxn ang="0">
                    <a:pos x="72" y="61"/>
                  </a:cxn>
                  <a:cxn ang="0">
                    <a:pos x="42" y="102"/>
                  </a:cxn>
                  <a:cxn ang="0">
                    <a:pos x="15" y="114"/>
                  </a:cxn>
                  <a:cxn ang="0">
                    <a:pos x="0" y="95"/>
                  </a:cxn>
                  <a:cxn ang="0">
                    <a:pos x="15" y="68"/>
                  </a:cxn>
                  <a:cxn ang="0">
                    <a:pos x="15" y="68"/>
                  </a:cxn>
                </a:cxnLst>
                <a:rect l="0" t="0" r="r" b="b"/>
                <a:pathLst>
                  <a:path w="98" h="114">
                    <a:moveTo>
                      <a:pt x="15" y="68"/>
                    </a:moveTo>
                    <a:lnTo>
                      <a:pt x="30" y="34"/>
                    </a:lnTo>
                    <a:lnTo>
                      <a:pt x="53" y="4"/>
                    </a:lnTo>
                    <a:lnTo>
                      <a:pt x="79" y="0"/>
                    </a:lnTo>
                    <a:lnTo>
                      <a:pt x="98" y="11"/>
                    </a:lnTo>
                    <a:lnTo>
                      <a:pt x="95" y="34"/>
                    </a:lnTo>
                    <a:lnTo>
                      <a:pt x="72" y="61"/>
                    </a:lnTo>
                    <a:lnTo>
                      <a:pt x="42" y="102"/>
                    </a:lnTo>
                    <a:lnTo>
                      <a:pt x="15" y="114"/>
                    </a:lnTo>
                    <a:lnTo>
                      <a:pt x="0" y="95"/>
                    </a:lnTo>
                    <a:lnTo>
                      <a:pt x="15" y="68"/>
                    </a:lnTo>
                    <a:lnTo>
                      <a:pt x="15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1" name="Freeform 81"/>
              <p:cNvSpPr>
                <a:spLocks/>
              </p:cNvSpPr>
              <p:nvPr/>
            </p:nvSpPr>
            <p:spPr bwMode="auto">
              <a:xfrm>
                <a:off x="2744788" y="1976438"/>
                <a:ext cx="234950" cy="222250"/>
              </a:xfrm>
              <a:custGeom>
                <a:avLst/>
                <a:gdLst/>
                <a:ahLst/>
                <a:cxnLst>
                  <a:cxn ang="0">
                    <a:pos x="4" y="109"/>
                  </a:cxn>
                  <a:cxn ang="0">
                    <a:pos x="23" y="79"/>
                  </a:cxn>
                  <a:cxn ang="0">
                    <a:pos x="61" y="38"/>
                  </a:cxn>
                  <a:cxn ang="0">
                    <a:pos x="95" y="11"/>
                  </a:cxn>
                  <a:cxn ang="0">
                    <a:pos x="118" y="0"/>
                  </a:cxn>
                  <a:cxn ang="0">
                    <a:pos x="137" y="7"/>
                  </a:cxn>
                  <a:cxn ang="0">
                    <a:pos x="148" y="26"/>
                  </a:cxn>
                  <a:cxn ang="0">
                    <a:pos x="137" y="45"/>
                  </a:cxn>
                  <a:cxn ang="0">
                    <a:pos x="84" y="79"/>
                  </a:cxn>
                  <a:cxn ang="0">
                    <a:pos x="19" y="140"/>
                  </a:cxn>
                  <a:cxn ang="0">
                    <a:pos x="0" y="136"/>
                  </a:cxn>
                  <a:cxn ang="0">
                    <a:pos x="4" y="109"/>
                  </a:cxn>
                  <a:cxn ang="0">
                    <a:pos x="4" y="109"/>
                  </a:cxn>
                </a:cxnLst>
                <a:rect l="0" t="0" r="r" b="b"/>
                <a:pathLst>
                  <a:path w="148" h="140">
                    <a:moveTo>
                      <a:pt x="4" y="109"/>
                    </a:moveTo>
                    <a:lnTo>
                      <a:pt x="23" y="79"/>
                    </a:lnTo>
                    <a:lnTo>
                      <a:pt x="61" y="38"/>
                    </a:lnTo>
                    <a:lnTo>
                      <a:pt x="95" y="11"/>
                    </a:lnTo>
                    <a:lnTo>
                      <a:pt x="118" y="0"/>
                    </a:lnTo>
                    <a:lnTo>
                      <a:pt x="137" y="7"/>
                    </a:lnTo>
                    <a:lnTo>
                      <a:pt x="148" y="26"/>
                    </a:lnTo>
                    <a:lnTo>
                      <a:pt x="137" y="45"/>
                    </a:lnTo>
                    <a:lnTo>
                      <a:pt x="84" y="79"/>
                    </a:lnTo>
                    <a:lnTo>
                      <a:pt x="19" y="140"/>
                    </a:lnTo>
                    <a:lnTo>
                      <a:pt x="0" y="136"/>
                    </a:lnTo>
                    <a:lnTo>
                      <a:pt x="4" y="109"/>
                    </a:lnTo>
                    <a:lnTo>
                      <a:pt x="4" y="10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2" name="Freeform 82"/>
              <p:cNvSpPr>
                <a:spLocks/>
              </p:cNvSpPr>
              <p:nvPr/>
            </p:nvSpPr>
            <p:spPr bwMode="auto">
              <a:xfrm>
                <a:off x="1989138" y="1670050"/>
                <a:ext cx="371475" cy="755650"/>
              </a:xfrm>
              <a:custGeom>
                <a:avLst/>
                <a:gdLst/>
                <a:ahLst/>
                <a:cxnLst>
                  <a:cxn ang="0">
                    <a:pos x="189" y="60"/>
                  </a:cxn>
                  <a:cxn ang="0">
                    <a:pos x="200" y="30"/>
                  </a:cxn>
                  <a:cxn ang="0">
                    <a:pos x="189" y="0"/>
                  </a:cxn>
                  <a:cxn ang="0">
                    <a:pos x="170" y="0"/>
                  </a:cxn>
                  <a:cxn ang="0">
                    <a:pos x="151" y="26"/>
                  </a:cxn>
                  <a:cxn ang="0">
                    <a:pos x="125" y="38"/>
                  </a:cxn>
                  <a:cxn ang="0">
                    <a:pos x="91" y="34"/>
                  </a:cxn>
                  <a:cxn ang="0">
                    <a:pos x="45" y="53"/>
                  </a:cxn>
                  <a:cxn ang="0">
                    <a:pos x="15" y="64"/>
                  </a:cxn>
                  <a:cxn ang="0">
                    <a:pos x="4" y="83"/>
                  </a:cxn>
                  <a:cxn ang="0">
                    <a:pos x="11" y="106"/>
                  </a:cxn>
                  <a:cxn ang="0">
                    <a:pos x="34" y="136"/>
                  </a:cxn>
                  <a:cxn ang="0">
                    <a:pos x="15" y="151"/>
                  </a:cxn>
                  <a:cxn ang="0">
                    <a:pos x="0" y="189"/>
                  </a:cxn>
                  <a:cxn ang="0">
                    <a:pos x="15" y="238"/>
                  </a:cxn>
                  <a:cxn ang="0">
                    <a:pos x="42" y="261"/>
                  </a:cxn>
                  <a:cxn ang="0">
                    <a:pos x="68" y="257"/>
                  </a:cxn>
                  <a:cxn ang="0">
                    <a:pos x="91" y="287"/>
                  </a:cxn>
                  <a:cxn ang="0">
                    <a:pos x="110" y="287"/>
                  </a:cxn>
                  <a:cxn ang="0">
                    <a:pos x="117" y="318"/>
                  </a:cxn>
                  <a:cxn ang="0">
                    <a:pos x="144" y="355"/>
                  </a:cxn>
                  <a:cxn ang="0">
                    <a:pos x="163" y="382"/>
                  </a:cxn>
                  <a:cxn ang="0">
                    <a:pos x="178" y="423"/>
                  </a:cxn>
                  <a:cxn ang="0">
                    <a:pos x="178" y="476"/>
                  </a:cxn>
                  <a:cxn ang="0">
                    <a:pos x="204" y="473"/>
                  </a:cxn>
                  <a:cxn ang="0">
                    <a:pos x="216" y="439"/>
                  </a:cxn>
                  <a:cxn ang="0">
                    <a:pos x="216" y="397"/>
                  </a:cxn>
                  <a:cxn ang="0">
                    <a:pos x="212" y="374"/>
                  </a:cxn>
                  <a:cxn ang="0">
                    <a:pos x="178" y="321"/>
                  </a:cxn>
                  <a:cxn ang="0">
                    <a:pos x="151" y="249"/>
                  </a:cxn>
                  <a:cxn ang="0">
                    <a:pos x="140" y="185"/>
                  </a:cxn>
                  <a:cxn ang="0">
                    <a:pos x="140" y="151"/>
                  </a:cxn>
                  <a:cxn ang="0">
                    <a:pos x="148" y="121"/>
                  </a:cxn>
                  <a:cxn ang="0">
                    <a:pos x="170" y="98"/>
                  </a:cxn>
                  <a:cxn ang="0">
                    <a:pos x="204" y="95"/>
                  </a:cxn>
                  <a:cxn ang="0">
                    <a:pos x="234" y="83"/>
                  </a:cxn>
                  <a:cxn ang="0">
                    <a:pos x="189" y="60"/>
                  </a:cxn>
                  <a:cxn ang="0">
                    <a:pos x="189" y="60"/>
                  </a:cxn>
                </a:cxnLst>
                <a:rect l="0" t="0" r="r" b="b"/>
                <a:pathLst>
                  <a:path w="234" h="476">
                    <a:moveTo>
                      <a:pt x="189" y="60"/>
                    </a:moveTo>
                    <a:lnTo>
                      <a:pt x="200" y="30"/>
                    </a:lnTo>
                    <a:lnTo>
                      <a:pt x="189" y="0"/>
                    </a:lnTo>
                    <a:lnTo>
                      <a:pt x="170" y="0"/>
                    </a:lnTo>
                    <a:lnTo>
                      <a:pt x="151" y="26"/>
                    </a:lnTo>
                    <a:lnTo>
                      <a:pt x="125" y="38"/>
                    </a:lnTo>
                    <a:lnTo>
                      <a:pt x="91" y="34"/>
                    </a:lnTo>
                    <a:lnTo>
                      <a:pt x="45" y="53"/>
                    </a:lnTo>
                    <a:lnTo>
                      <a:pt x="15" y="64"/>
                    </a:lnTo>
                    <a:lnTo>
                      <a:pt x="4" y="83"/>
                    </a:lnTo>
                    <a:lnTo>
                      <a:pt x="11" y="106"/>
                    </a:lnTo>
                    <a:lnTo>
                      <a:pt x="34" y="136"/>
                    </a:lnTo>
                    <a:lnTo>
                      <a:pt x="15" y="151"/>
                    </a:lnTo>
                    <a:lnTo>
                      <a:pt x="0" y="189"/>
                    </a:lnTo>
                    <a:lnTo>
                      <a:pt x="15" y="238"/>
                    </a:lnTo>
                    <a:lnTo>
                      <a:pt x="42" y="261"/>
                    </a:lnTo>
                    <a:lnTo>
                      <a:pt x="68" y="257"/>
                    </a:lnTo>
                    <a:lnTo>
                      <a:pt x="91" y="287"/>
                    </a:lnTo>
                    <a:lnTo>
                      <a:pt x="110" y="287"/>
                    </a:lnTo>
                    <a:lnTo>
                      <a:pt x="117" y="318"/>
                    </a:lnTo>
                    <a:lnTo>
                      <a:pt x="144" y="355"/>
                    </a:lnTo>
                    <a:lnTo>
                      <a:pt x="163" y="382"/>
                    </a:lnTo>
                    <a:lnTo>
                      <a:pt x="178" y="423"/>
                    </a:lnTo>
                    <a:lnTo>
                      <a:pt x="178" y="476"/>
                    </a:lnTo>
                    <a:lnTo>
                      <a:pt x="204" y="473"/>
                    </a:lnTo>
                    <a:lnTo>
                      <a:pt x="216" y="439"/>
                    </a:lnTo>
                    <a:lnTo>
                      <a:pt x="216" y="397"/>
                    </a:lnTo>
                    <a:lnTo>
                      <a:pt x="212" y="374"/>
                    </a:lnTo>
                    <a:lnTo>
                      <a:pt x="178" y="321"/>
                    </a:lnTo>
                    <a:lnTo>
                      <a:pt x="151" y="249"/>
                    </a:lnTo>
                    <a:lnTo>
                      <a:pt x="140" y="185"/>
                    </a:lnTo>
                    <a:lnTo>
                      <a:pt x="140" y="151"/>
                    </a:lnTo>
                    <a:lnTo>
                      <a:pt x="148" y="121"/>
                    </a:lnTo>
                    <a:lnTo>
                      <a:pt x="170" y="98"/>
                    </a:lnTo>
                    <a:lnTo>
                      <a:pt x="204" y="95"/>
                    </a:lnTo>
                    <a:lnTo>
                      <a:pt x="234" y="83"/>
                    </a:lnTo>
                    <a:lnTo>
                      <a:pt x="189" y="60"/>
                    </a:lnTo>
                    <a:lnTo>
                      <a:pt x="189" y="6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3" name="Freeform 83"/>
              <p:cNvSpPr>
                <a:spLocks/>
              </p:cNvSpPr>
              <p:nvPr/>
            </p:nvSpPr>
            <p:spPr bwMode="auto">
              <a:xfrm>
                <a:off x="2312988" y="2516188"/>
                <a:ext cx="150813" cy="84138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76" y="19"/>
                  </a:cxn>
                  <a:cxn ang="0">
                    <a:pos x="95" y="49"/>
                  </a:cxn>
                  <a:cxn ang="0">
                    <a:pos x="76" y="53"/>
                  </a:cxn>
                  <a:cxn ang="0">
                    <a:pos x="53" y="45"/>
                  </a:cxn>
                  <a:cxn ang="0">
                    <a:pos x="19" y="38"/>
                  </a:cxn>
                  <a:cxn ang="0">
                    <a:pos x="0" y="19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95" h="53">
                    <a:moveTo>
                      <a:pt x="30" y="0"/>
                    </a:moveTo>
                    <a:lnTo>
                      <a:pt x="76" y="19"/>
                    </a:lnTo>
                    <a:lnTo>
                      <a:pt x="95" y="49"/>
                    </a:lnTo>
                    <a:lnTo>
                      <a:pt x="76" y="53"/>
                    </a:lnTo>
                    <a:lnTo>
                      <a:pt x="53" y="45"/>
                    </a:lnTo>
                    <a:lnTo>
                      <a:pt x="19" y="38"/>
                    </a:lnTo>
                    <a:lnTo>
                      <a:pt x="0" y="19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4" name="Freeform 84"/>
              <p:cNvSpPr>
                <a:spLocks/>
              </p:cNvSpPr>
              <p:nvPr/>
            </p:nvSpPr>
            <p:spPr bwMode="auto">
              <a:xfrm>
                <a:off x="2625725" y="2311400"/>
                <a:ext cx="114300" cy="13811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7" y="8"/>
                  </a:cxn>
                  <a:cxn ang="0">
                    <a:pos x="30" y="0"/>
                  </a:cxn>
                  <a:cxn ang="0">
                    <a:pos x="60" y="12"/>
                  </a:cxn>
                  <a:cxn ang="0">
                    <a:pos x="72" y="38"/>
                  </a:cxn>
                  <a:cxn ang="0">
                    <a:pos x="64" y="69"/>
                  </a:cxn>
                  <a:cxn ang="0">
                    <a:pos x="41" y="87"/>
                  </a:cxn>
                  <a:cxn ang="0">
                    <a:pos x="15" y="80"/>
                  </a:cxn>
                  <a:cxn ang="0">
                    <a:pos x="0" y="57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w="72" h="87">
                    <a:moveTo>
                      <a:pt x="0" y="27"/>
                    </a:moveTo>
                    <a:lnTo>
                      <a:pt x="7" y="8"/>
                    </a:lnTo>
                    <a:lnTo>
                      <a:pt x="30" y="0"/>
                    </a:lnTo>
                    <a:lnTo>
                      <a:pt x="60" y="12"/>
                    </a:lnTo>
                    <a:lnTo>
                      <a:pt x="72" y="38"/>
                    </a:lnTo>
                    <a:lnTo>
                      <a:pt x="64" y="69"/>
                    </a:lnTo>
                    <a:lnTo>
                      <a:pt x="41" y="87"/>
                    </a:lnTo>
                    <a:lnTo>
                      <a:pt x="15" y="80"/>
                    </a:lnTo>
                    <a:lnTo>
                      <a:pt x="0" y="5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5" name="Freeform 85"/>
              <p:cNvSpPr>
                <a:spLocks/>
              </p:cNvSpPr>
              <p:nvPr/>
            </p:nvSpPr>
            <p:spPr bwMode="auto">
              <a:xfrm>
                <a:off x="2787650" y="2293938"/>
                <a:ext cx="114300" cy="127000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26" y="0"/>
                  </a:cxn>
                  <a:cxn ang="0">
                    <a:pos x="45" y="11"/>
                  </a:cxn>
                  <a:cxn ang="0">
                    <a:pos x="64" y="27"/>
                  </a:cxn>
                  <a:cxn ang="0">
                    <a:pos x="72" y="53"/>
                  </a:cxn>
                  <a:cxn ang="0">
                    <a:pos x="60" y="76"/>
                  </a:cxn>
                  <a:cxn ang="0">
                    <a:pos x="38" y="80"/>
                  </a:cxn>
                  <a:cxn ang="0">
                    <a:pos x="7" y="72"/>
                  </a:cxn>
                  <a:cxn ang="0">
                    <a:pos x="0" y="38"/>
                  </a:cxn>
                  <a:cxn ang="0">
                    <a:pos x="4" y="8"/>
                  </a:cxn>
                  <a:cxn ang="0">
                    <a:pos x="4" y="8"/>
                  </a:cxn>
                </a:cxnLst>
                <a:rect l="0" t="0" r="r" b="b"/>
                <a:pathLst>
                  <a:path w="72" h="80">
                    <a:moveTo>
                      <a:pt x="4" y="8"/>
                    </a:moveTo>
                    <a:lnTo>
                      <a:pt x="26" y="0"/>
                    </a:lnTo>
                    <a:lnTo>
                      <a:pt x="45" y="11"/>
                    </a:lnTo>
                    <a:lnTo>
                      <a:pt x="64" y="27"/>
                    </a:lnTo>
                    <a:lnTo>
                      <a:pt x="72" y="53"/>
                    </a:lnTo>
                    <a:lnTo>
                      <a:pt x="60" y="76"/>
                    </a:lnTo>
                    <a:lnTo>
                      <a:pt x="38" y="80"/>
                    </a:lnTo>
                    <a:lnTo>
                      <a:pt x="7" y="72"/>
                    </a:lnTo>
                    <a:lnTo>
                      <a:pt x="0" y="3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6" name="Freeform 86"/>
              <p:cNvSpPr>
                <a:spLocks/>
              </p:cNvSpPr>
              <p:nvPr/>
            </p:nvSpPr>
            <p:spPr bwMode="auto">
              <a:xfrm>
                <a:off x="3021013" y="2330450"/>
                <a:ext cx="228600" cy="347663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31" y="4"/>
                  </a:cxn>
                  <a:cxn ang="0">
                    <a:pos x="53" y="0"/>
                  </a:cxn>
                  <a:cxn ang="0">
                    <a:pos x="65" y="23"/>
                  </a:cxn>
                  <a:cxn ang="0">
                    <a:pos x="84" y="26"/>
                  </a:cxn>
                  <a:cxn ang="0">
                    <a:pos x="102" y="41"/>
                  </a:cxn>
                  <a:cxn ang="0">
                    <a:pos x="110" y="83"/>
                  </a:cxn>
                  <a:cxn ang="0">
                    <a:pos x="110" y="125"/>
                  </a:cxn>
                  <a:cxn ang="0">
                    <a:pos x="106" y="166"/>
                  </a:cxn>
                  <a:cxn ang="0">
                    <a:pos x="144" y="212"/>
                  </a:cxn>
                  <a:cxn ang="0">
                    <a:pos x="106" y="219"/>
                  </a:cxn>
                  <a:cxn ang="0">
                    <a:pos x="61" y="166"/>
                  </a:cxn>
                  <a:cxn ang="0">
                    <a:pos x="34" y="121"/>
                  </a:cxn>
                  <a:cxn ang="0">
                    <a:pos x="15" y="87"/>
                  </a:cxn>
                  <a:cxn ang="0">
                    <a:pos x="0" y="68"/>
                  </a:cxn>
                  <a:cxn ang="0">
                    <a:pos x="23" y="53"/>
                  </a:cxn>
                  <a:cxn ang="0">
                    <a:pos x="57" y="87"/>
                  </a:cxn>
                  <a:cxn ang="0">
                    <a:pos x="53" y="60"/>
                  </a:cxn>
                  <a:cxn ang="0">
                    <a:pos x="38" y="49"/>
                  </a:cxn>
                  <a:cxn ang="0">
                    <a:pos x="19" y="38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4" h="219">
                    <a:moveTo>
                      <a:pt x="4" y="4"/>
                    </a:moveTo>
                    <a:lnTo>
                      <a:pt x="31" y="4"/>
                    </a:lnTo>
                    <a:lnTo>
                      <a:pt x="53" y="0"/>
                    </a:lnTo>
                    <a:lnTo>
                      <a:pt x="65" y="23"/>
                    </a:lnTo>
                    <a:lnTo>
                      <a:pt x="84" y="26"/>
                    </a:lnTo>
                    <a:lnTo>
                      <a:pt x="102" y="41"/>
                    </a:lnTo>
                    <a:lnTo>
                      <a:pt x="110" y="83"/>
                    </a:lnTo>
                    <a:lnTo>
                      <a:pt x="110" y="125"/>
                    </a:lnTo>
                    <a:lnTo>
                      <a:pt x="106" y="166"/>
                    </a:lnTo>
                    <a:lnTo>
                      <a:pt x="144" y="212"/>
                    </a:lnTo>
                    <a:lnTo>
                      <a:pt x="106" y="219"/>
                    </a:lnTo>
                    <a:lnTo>
                      <a:pt x="61" y="166"/>
                    </a:lnTo>
                    <a:lnTo>
                      <a:pt x="34" y="121"/>
                    </a:lnTo>
                    <a:lnTo>
                      <a:pt x="15" y="87"/>
                    </a:lnTo>
                    <a:lnTo>
                      <a:pt x="0" y="68"/>
                    </a:lnTo>
                    <a:lnTo>
                      <a:pt x="23" y="53"/>
                    </a:lnTo>
                    <a:lnTo>
                      <a:pt x="57" y="87"/>
                    </a:lnTo>
                    <a:lnTo>
                      <a:pt x="53" y="60"/>
                    </a:lnTo>
                    <a:lnTo>
                      <a:pt x="38" y="49"/>
                    </a:lnTo>
                    <a:lnTo>
                      <a:pt x="19" y="38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7" name="Freeform 87"/>
              <p:cNvSpPr>
                <a:spLocks/>
              </p:cNvSpPr>
              <p:nvPr/>
            </p:nvSpPr>
            <p:spPr bwMode="auto">
              <a:xfrm>
                <a:off x="3279775" y="2378075"/>
                <a:ext cx="293688" cy="504825"/>
              </a:xfrm>
              <a:custGeom>
                <a:avLst/>
                <a:gdLst/>
                <a:ahLst/>
                <a:cxnLst>
                  <a:cxn ang="0">
                    <a:pos x="117" y="76"/>
                  </a:cxn>
                  <a:cxn ang="0">
                    <a:pos x="64" y="200"/>
                  </a:cxn>
                  <a:cxn ang="0">
                    <a:pos x="0" y="303"/>
                  </a:cxn>
                  <a:cxn ang="0">
                    <a:pos x="26" y="318"/>
                  </a:cxn>
                  <a:cxn ang="0">
                    <a:pos x="57" y="250"/>
                  </a:cxn>
                  <a:cxn ang="0">
                    <a:pos x="117" y="132"/>
                  </a:cxn>
                  <a:cxn ang="0">
                    <a:pos x="140" y="79"/>
                  </a:cxn>
                  <a:cxn ang="0">
                    <a:pos x="159" y="72"/>
                  </a:cxn>
                  <a:cxn ang="0">
                    <a:pos x="178" y="53"/>
                  </a:cxn>
                  <a:cxn ang="0">
                    <a:pos x="185" y="34"/>
                  </a:cxn>
                  <a:cxn ang="0">
                    <a:pos x="174" y="8"/>
                  </a:cxn>
                  <a:cxn ang="0">
                    <a:pos x="151" y="0"/>
                  </a:cxn>
                  <a:cxn ang="0">
                    <a:pos x="121" y="23"/>
                  </a:cxn>
                  <a:cxn ang="0">
                    <a:pos x="110" y="53"/>
                  </a:cxn>
                  <a:cxn ang="0">
                    <a:pos x="117" y="76"/>
                  </a:cxn>
                  <a:cxn ang="0">
                    <a:pos x="117" y="76"/>
                  </a:cxn>
                </a:cxnLst>
                <a:rect l="0" t="0" r="r" b="b"/>
                <a:pathLst>
                  <a:path w="185" h="318">
                    <a:moveTo>
                      <a:pt x="117" y="76"/>
                    </a:moveTo>
                    <a:lnTo>
                      <a:pt x="64" y="200"/>
                    </a:lnTo>
                    <a:lnTo>
                      <a:pt x="0" y="303"/>
                    </a:lnTo>
                    <a:lnTo>
                      <a:pt x="26" y="318"/>
                    </a:lnTo>
                    <a:lnTo>
                      <a:pt x="57" y="250"/>
                    </a:lnTo>
                    <a:lnTo>
                      <a:pt x="117" y="132"/>
                    </a:lnTo>
                    <a:lnTo>
                      <a:pt x="140" y="79"/>
                    </a:lnTo>
                    <a:lnTo>
                      <a:pt x="159" y="72"/>
                    </a:lnTo>
                    <a:lnTo>
                      <a:pt x="178" y="53"/>
                    </a:lnTo>
                    <a:lnTo>
                      <a:pt x="185" y="34"/>
                    </a:lnTo>
                    <a:lnTo>
                      <a:pt x="174" y="8"/>
                    </a:lnTo>
                    <a:lnTo>
                      <a:pt x="151" y="0"/>
                    </a:lnTo>
                    <a:lnTo>
                      <a:pt x="121" y="23"/>
                    </a:lnTo>
                    <a:lnTo>
                      <a:pt x="110" y="53"/>
                    </a:lnTo>
                    <a:lnTo>
                      <a:pt x="117" y="76"/>
                    </a:lnTo>
                    <a:lnTo>
                      <a:pt x="117" y="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8" name="Freeform 88"/>
              <p:cNvSpPr>
                <a:spLocks/>
              </p:cNvSpPr>
              <p:nvPr/>
            </p:nvSpPr>
            <p:spPr bwMode="auto">
              <a:xfrm>
                <a:off x="2198688" y="2401888"/>
                <a:ext cx="306388" cy="360363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91" y="0"/>
                  </a:cxn>
                  <a:cxn ang="0">
                    <a:pos x="53" y="0"/>
                  </a:cxn>
                  <a:cxn ang="0">
                    <a:pos x="27" y="8"/>
                  </a:cxn>
                  <a:cxn ang="0">
                    <a:pos x="12" y="27"/>
                  </a:cxn>
                  <a:cxn ang="0">
                    <a:pos x="0" y="57"/>
                  </a:cxn>
                  <a:cxn ang="0">
                    <a:pos x="4" y="98"/>
                  </a:cxn>
                  <a:cxn ang="0">
                    <a:pos x="23" y="133"/>
                  </a:cxn>
                  <a:cxn ang="0">
                    <a:pos x="50" y="167"/>
                  </a:cxn>
                  <a:cxn ang="0">
                    <a:pos x="72" y="189"/>
                  </a:cxn>
                  <a:cxn ang="0">
                    <a:pos x="102" y="197"/>
                  </a:cxn>
                  <a:cxn ang="0">
                    <a:pos x="110" y="227"/>
                  </a:cxn>
                  <a:cxn ang="0">
                    <a:pos x="193" y="216"/>
                  </a:cxn>
                  <a:cxn ang="0">
                    <a:pos x="152" y="178"/>
                  </a:cxn>
                  <a:cxn ang="0">
                    <a:pos x="114" y="159"/>
                  </a:cxn>
                  <a:cxn ang="0">
                    <a:pos x="84" y="129"/>
                  </a:cxn>
                  <a:cxn ang="0">
                    <a:pos x="65" y="102"/>
                  </a:cxn>
                  <a:cxn ang="0">
                    <a:pos x="53" y="72"/>
                  </a:cxn>
                  <a:cxn ang="0">
                    <a:pos x="57" y="46"/>
                  </a:cxn>
                  <a:cxn ang="0">
                    <a:pos x="95" y="49"/>
                  </a:cxn>
                  <a:cxn ang="0">
                    <a:pos x="121" y="38"/>
                  </a:cxn>
                  <a:cxn ang="0">
                    <a:pos x="125" y="12"/>
                  </a:cxn>
                  <a:cxn ang="0">
                    <a:pos x="125" y="12"/>
                  </a:cxn>
                </a:cxnLst>
                <a:rect l="0" t="0" r="r" b="b"/>
                <a:pathLst>
                  <a:path w="193" h="227">
                    <a:moveTo>
                      <a:pt x="125" y="12"/>
                    </a:moveTo>
                    <a:lnTo>
                      <a:pt x="91" y="0"/>
                    </a:lnTo>
                    <a:lnTo>
                      <a:pt x="53" y="0"/>
                    </a:lnTo>
                    <a:lnTo>
                      <a:pt x="27" y="8"/>
                    </a:lnTo>
                    <a:lnTo>
                      <a:pt x="12" y="27"/>
                    </a:lnTo>
                    <a:lnTo>
                      <a:pt x="0" y="57"/>
                    </a:lnTo>
                    <a:lnTo>
                      <a:pt x="4" y="98"/>
                    </a:lnTo>
                    <a:lnTo>
                      <a:pt x="23" y="133"/>
                    </a:lnTo>
                    <a:lnTo>
                      <a:pt x="50" y="167"/>
                    </a:lnTo>
                    <a:lnTo>
                      <a:pt x="72" y="189"/>
                    </a:lnTo>
                    <a:lnTo>
                      <a:pt x="102" y="197"/>
                    </a:lnTo>
                    <a:lnTo>
                      <a:pt x="110" y="227"/>
                    </a:lnTo>
                    <a:lnTo>
                      <a:pt x="193" y="216"/>
                    </a:lnTo>
                    <a:lnTo>
                      <a:pt x="152" y="178"/>
                    </a:lnTo>
                    <a:lnTo>
                      <a:pt x="114" y="159"/>
                    </a:lnTo>
                    <a:lnTo>
                      <a:pt x="84" y="129"/>
                    </a:lnTo>
                    <a:lnTo>
                      <a:pt x="65" y="102"/>
                    </a:lnTo>
                    <a:lnTo>
                      <a:pt x="53" y="72"/>
                    </a:lnTo>
                    <a:lnTo>
                      <a:pt x="57" y="46"/>
                    </a:lnTo>
                    <a:lnTo>
                      <a:pt x="95" y="49"/>
                    </a:lnTo>
                    <a:lnTo>
                      <a:pt x="121" y="38"/>
                    </a:lnTo>
                    <a:lnTo>
                      <a:pt x="125" y="12"/>
                    </a:lnTo>
                    <a:lnTo>
                      <a:pt x="125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9" name="Freeform 89"/>
              <p:cNvSpPr>
                <a:spLocks/>
              </p:cNvSpPr>
              <p:nvPr/>
            </p:nvSpPr>
            <p:spPr bwMode="auto">
              <a:xfrm>
                <a:off x="2595563" y="2414588"/>
                <a:ext cx="509588" cy="341313"/>
              </a:xfrm>
              <a:custGeom>
                <a:avLst/>
                <a:gdLst/>
                <a:ahLst/>
                <a:cxnLst>
                  <a:cxn ang="0">
                    <a:pos x="42" y="72"/>
                  </a:cxn>
                  <a:cxn ang="0">
                    <a:pos x="83" y="90"/>
                  </a:cxn>
                  <a:cxn ang="0">
                    <a:pos x="147" y="125"/>
                  </a:cxn>
                  <a:cxn ang="0">
                    <a:pos x="193" y="151"/>
                  </a:cxn>
                  <a:cxn ang="0">
                    <a:pos x="223" y="159"/>
                  </a:cxn>
                  <a:cxn ang="0">
                    <a:pos x="246" y="155"/>
                  </a:cxn>
                  <a:cxn ang="0">
                    <a:pos x="261" y="136"/>
                  </a:cxn>
                  <a:cxn ang="0">
                    <a:pos x="253" y="98"/>
                  </a:cxn>
                  <a:cxn ang="0">
                    <a:pos x="234" y="64"/>
                  </a:cxn>
                  <a:cxn ang="0">
                    <a:pos x="212" y="41"/>
                  </a:cxn>
                  <a:cxn ang="0">
                    <a:pos x="197" y="0"/>
                  </a:cxn>
                  <a:cxn ang="0">
                    <a:pos x="223" y="0"/>
                  </a:cxn>
                  <a:cxn ang="0">
                    <a:pos x="257" y="26"/>
                  </a:cxn>
                  <a:cxn ang="0">
                    <a:pos x="291" y="64"/>
                  </a:cxn>
                  <a:cxn ang="0">
                    <a:pos x="314" y="106"/>
                  </a:cxn>
                  <a:cxn ang="0">
                    <a:pos x="321" y="151"/>
                  </a:cxn>
                  <a:cxn ang="0">
                    <a:pos x="310" y="189"/>
                  </a:cxn>
                  <a:cxn ang="0">
                    <a:pos x="287" y="204"/>
                  </a:cxn>
                  <a:cxn ang="0">
                    <a:pos x="246" y="208"/>
                  </a:cxn>
                  <a:cxn ang="0">
                    <a:pos x="212" y="215"/>
                  </a:cxn>
                  <a:cxn ang="0">
                    <a:pos x="147" y="189"/>
                  </a:cxn>
                  <a:cxn ang="0">
                    <a:pos x="68" y="170"/>
                  </a:cxn>
                  <a:cxn ang="0">
                    <a:pos x="26" y="132"/>
                  </a:cxn>
                  <a:cxn ang="0">
                    <a:pos x="26" y="109"/>
                  </a:cxn>
                  <a:cxn ang="0">
                    <a:pos x="0" y="87"/>
                  </a:cxn>
                  <a:cxn ang="0">
                    <a:pos x="15" y="64"/>
                  </a:cxn>
                  <a:cxn ang="0">
                    <a:pos x="42" y="72"/>
                  </a:cxn>
                  <a:cxn ang="0">
                    <a:pos x="42" y="72"/>
                  </a:cxn>
                </a:cxnLst>
                <a:rect l="0" t="0" r="r" b="b"/>
                <a:pathLst>
                  <a:path w="321" h="215">
                    <a:moveTo>
                      <a:pt x="42" y="72"/>
                    </a:moveTo>
                    <a:lnTo>
                      <a:pt x="83" y="90"/>
                    </a:lnTo>
                    <a:lnTo>
                      <a:pt x="147" y="125"/>
                    </a:lnTo>
                    <a:lnTo>
                      <a:pt x="193" y="151"/>
                    </a:lnTo>
                    <a:lnTo>
                      <a:pt x="223" y="159"/>
                    </a:lnTo>
                    <a:lnTo>
                      <a:pt x="246" y="155"/>
                    </a:lnTo>
                    <a:lnTo>
                      <a:pt x="261" y="136"/>
                    </a:lnTo>
                    <a:lnTo>
                      <a:pt x="253" y="98"/>
                    </a:lnTo>
                    <a:lnTo>
                      <a:pt x="234" y="64"/>
                    </a:lnTo>
                    <a:lnTo>
                      <a:pt x="212" y="41"/>
                    </a:lnTo>
                    <a:lnTo>
                      <a:pt x="197" y="0"/>
                    </a:lnTo>
                    <a:lnTo>
                      <a:pt x="223" y="0"/>
                    </a:lnTo>
                    <a:lnTo>
                      <a:pt x="257" y="26"/>
                    </a:lnTo>
                    <a:lnTo>
                      <a:pt x="291" y="64"/>
                    </a:lnTo>
                    <a:lnTo>
                      <a:pt x="314" y="106"/>
                    </a:lnTo>
                    <a:lnTo>
                      <a:pt x="321" y="151"/>
                    </a:lnTo>
                    <a:lnTo>
                      <a:pt x="310" y="189"/>
                    </a:lnTo>
                    <a:lnTo>
                      <a:pt x="287" y="204"/>
                    </a:lnTo>
                    <a:lnTo>
                      <a:pt x="246" y="208"/>
                    </a:lnTo>
                    <a:lnTo>
                      <a:pt x="212" y="215"/>
                    </a:lnTo>
                    <a:lnTo>
                      <a:pt x="147" y="189"/>
                    </a:lnTo>
                    <a:lnTo>
                      <a:pt x="68" y="170"/>
                    </a:lnTo>
                    <a:lnTo>
                      <a:pt x="26" y="132"/>
                    </a:lnTo>
                    <a:lnTo>
                      <a:pt x="26" y="109"/>
                    </a:lnTo>
                    <a:lnTo>
                      <a:pt x="0" y="87"/>
                    </a:lnTo>
                    <a:lnTo>
                      <a:pt x="15" y="64"/>
                    </a:lnTo>
                    <a:lnTo>
                      <a:pt x="42" y="72"/>
                    </a:lnTo>
                    <a:lnTo>
                      <a:pt x="42" y="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0" name="Freeform 90"/>
              <p:cNvSpPr>
                <a:spLocks/>
              </p:cNvSpPr>
              <p:nvPr/>
            </p:nvSpPr>
            <p:spPr bwMode="auto">
              <a:xfrm>
                <a:off x="2235200" y="2840038"/>
                <a:ext cx="120650" cy="13811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27" y="34"/>
                  </a:cxn>
                  <a:cxn ang="0">
                    <a:pos x="53" y="57"/>
                  </a:cxn>
                  <a:cxn ang="0">
                    <a:pos x="76" y="87"/>
                  </a:cxn>
                  <a:cxn ang="0">
                    <a:pos x="68" y="57"/>
                  </a:cxn>
                  <a:cxn ang="0">
                    <a:pos x="49" y="19"/>
                  </a:cxn>
                  <a:cxn ang="0">
                    <a:pos x="38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76" h="87">
                    <a:moveTo>
                      <a:pt x="0" y="19"/>
                    </a:moveTo>
                    <a:lnTo>
                      <a:pt x="27" y="34"/>
                    </a:lnTo>
                    <a:lnTo>
                      <a:pt x="53" y="57"/>
                    </a:lnTo>
                    <a:lnTo>
                      <a:pt x="76" y="87"/>
                    </a:lnTo>
                    <a:lnTo>
                      <a:pt x="68" y="57"/>
                    </a:lnTo>
                    <a:lnTo>
                      <a:pt x="49" y="19"/>
                    </a:lnTo>
                    <a:lnTo>
                      <a:pt x="38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1" name="Freeform 91"/>
              <p:cNvSpPr>
                <a:spLocks/>
              </p:cNvSpPr>
              <p:nvPr/>
            </p:nvSpPr>
            <p:spPr bwMode="auto">
              <a:xfrm>
                <a:off x="1887538" y="3159125"/>
                <a:ext cx="246063" cy="220663"/>
              </a:xfrm>
              <a:custGeom>
                <a:avLst/>
                <a:gdLst/>
                <a:ahLst/>
                <a:cxnLst>
                  <a:cxn ang="0">
                    <a:pos x="0" y="117"/>
                  </a:cxn>
                  <a:cxn ang="0">
                    <a:pos x="7" y="79"/>
                  </a:cxn>
                  <a:cxn ang="0">
                    <a:pos x="30" y="52"/>
                  </a:cxn>
                  <a:cxn ang="0">
                    <a:pos x="64" y="26"/>
                  </a:cxn>
                  <a:cxn ang="0">
                    <a:pos x="98" y="11"/>
                  </a:cxn>
                  <a:cxn ang="0">
                    <a:pos x="155" y="0"/>
                  </a:cxn>
                  <a:cxn ang="0">
                    <a:pos x="143" y="22"/>
                  </a:cxn>
                  <a:cxn ang="0">
                    <a:pos x="98" y="41"/>
                  </a:cxn>
                  <a:cxn ang="0">
                    <a:pos x="68" y="71"/>
                  </a:cxn>
                  <a:cxn ang="0">
                    <a:pos x="49" y="102"/>
                  </a:cxn>
                  <a:cxn ang="0">
                    <a:pos x="49" y="124"/>
                  </a:cxn>
                  <a:cxn ang="0">
                    <a:pos x="38" y="139"/>
                  </a:cxn>
                  <a:cxn ang="0">
                    <a:pos x="11" y="139"/>
                  </a:cxn>
                  <a:cxn ang="0">
                    <a:pos x="0" y="117"/>
                  </a:cxn>
                  <a:cxn ang="0">
                    <a:pos x="0" y="117"/>
                  </a:cxn>
                </a:cxnLst>
                <a:rect l="0" t="0" r="r" b="b"/>
                <a:pathLst>
                  <a:path w="155" h="139">
                    <a:moveTo>
                      <a:pt x="0" y="117"/>
                    </a:moveTo>
                    <a:lnTo>
                      <a:pt x="7" y="79"/>
                    </a:lnTo>
                    <a:lnTo>
                      <a:pt x="30" y="52"/>
                    </a:lnTo>
                    <a:lnTo>
                      <a:pt x="64" y="26"/>
                    </a:lnTo>
                    <a:lnTo>
                      <a:pt x="98" y="11"/>
                    </a:lnTo>
                    <a:lnTo>
                      <a:pt x="155" y="0"/>
                    </a:lnTo>
                    <a:lnTo>
                      <a:pt x="143" y="22"/>
                    </a:lnTo>
                    <a:lnTo>
                      <a:pt x="98" y="41"/>
                    </a:lnTo>
                    <a:lnTo>
                      <a:pt x="68" y="71"/>
                    </a:lnTo>
                    <a:lnTo>
                      <a:pt x="49" y="102"/>
                    </a:lnTo>
                    <a:lnTo>
                      <a:pt x="49" y="124"/>
                    </a:lnTo>
                    <a:lnTo>
                      <a:pt x="38" y="139"/>
                    </a:lnTo>
                    <a:lnTo>
                      <a:pt x="11" y="139"/>
                    </a:lnTo>
                    <a:lnTo>
                      <a:pt x="0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2" name="Freeform 92"/>
              <p:cNvSpPr>
                <a:spLocks/>
              </p:cNvSpPr>
              <p:nvPr/>
            </p:nvSpPr>
            <p:spPr bwMode="auto">
              <a:xfrm>
                <a:off x="1833563" y="2444750"/>
                <a:ext cx="252413" cy="395288"/>
              </a:xfrm>
              <a:custGeom>
                <a:avLst/>
                <a:gdLst/>
                <a:ahLst/>
                <a:cxnLst>
                  <a:cxn ang="0">
                    <a:pos x="11" y="22"/>
                  </a:cxn>
                  <a:cxn ang="0">
                    <a:pos x="30" y="7"/>
                  </a:cxn>
                  <a:cxn ang="0">
                    <a:pos x="56" y="0"/>
                  </a:cxn>
                  <a:cxn ang="0">
                    <a:pos x="91" y="3"/>
                  </a:cxn>
                  <a:cxn ang="0">
                    <a:pos x="113" y="30"/>
                  </a:cxn>
                  <a:cxn ang="0">
                    <a:pos x="132" y="83"/>
                  </a:cxn>
                  <a:cxn ang="0">
                    <a:pos x="143" y="143"/>
                  </a:cxn>
                  <a:cxn ang="0">
                    <a:pos x="151" y="204"/>
                  </a:cxn>
                  <a:cxn ang="0">
                    <a:pos x="159" y="242"/>
                  </a:cxn>
                  <a:cxn ang="0">
                    <a:pos x="132" y="249"/>
                  </a:cxn>
                  <a:cxn ang="0">
                    <a:pos x="113" y="230"/>
                  </a:cxn>
                  <a:cxn ang="0">
                    <a:pos x="102" y="185"/>
                  </a:cxn>
                  <a:cxn ang="0">
                    <a:pos x="87" y="128"/>
                  </a:cxn>
                  <a:cxn ang="0">
                    <a:pos x="64" y="71"/>
                  </a:cxn>
                  <a:cxn ang="0">
                    <a:pos x="60" y="45"/>
                  </a:cxn>
                  <a:cxn ang="0">
                    <a:pos x="45" y="37"/>
                  </a:cxn>
                  <a:cxn ang="0">
                    <a:pos x="15" y="49"/>
                  </a:cxn>
                  <a:cxn ang="0">
                    <a:pos x="0" y="41"/>
                  </a:cxn>
                  <a:cxn ang="0">
                    <a:pos x="11" y="22"/>
                  </a:cxn>
                  <a:cxn ang="0">
                    <a:pos x="11" y="22"/>
                  </a:cxn>
                </a:cxnLst>
                <a:rect l="0" t="0" r="r" b="b"/>
                <a:pathLst>
                  <a:path w="159" h="249">
                    <a:moveTo>
                      <a:pt x="11" y="22"/>
                    </a:moveTo>
                    <a:lnTo>
                      <a:pt x="30" y="7"/>
                    </a:lnTo>
                    <a:lnTo>
                      <a:pt x="56" y="0"/>
                    </a:lnTo>
                    <a:lnTo>
                      <a:pt x="91" y="3"/>
                    </a:lnTo>
                    <a:lnTo>
                      <a:pt x="113" y="30"/>
                    </a:lnTo>
                    <a:lnTo>
                      <a:pt x="132" y="83"/>
                    </a:lnTo>
                    <a:lnTo>
                      <a:pt x="143" y="143"/>
                    </a:lnTo>
                    <a:lnTo>
                      <a:pt x="151" y="204"/>
                    </a:lnTo>
                    <a:lnTo>
                      <a:pt x="159" y="242"/>
                    </a:lnTo>
                    <a:lnTo>
                      <a:pt x="132" y="249"/>
                    </a:lnTo>
                    <a:lnTo>
                      <a:pt x="113" y="230"/>
                    </a:lnTo>
                    <a:lnTo>
                      <a:pt x="102" y="185"/>
                    </a:lnTo>
                    <a:lnTo>
                      <a:pt x="87" y="128"/>
                    </a:lnTo>
                    <a:lnTo>
                      <a:pt x="64" y="71"/>
                    </a:lnTo>
                    <a:lnTo>
                      <a:pt x="60" y="45"/>
                    </a:lnTo>
                    <a:lnTo>
                      <a:pt x="45" y="37"/>
                    </a:lnTo>
                    <a:lnTo>
                      <a:pt x="15" y="49"/>
                    </a:lnTo>
                    <a:lnTo>
                      <a:pt x="0" y="41"/>
                    </a:lnTo>
                    <a:lnTo>
                      <a:pt x="11" y="22"/>
                    </a:lnTo>
                    <a:lnTo>
                      <a:pt x="11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3" name="Freeform 93"/>
              <p:cNvSpPr>
                <a:spLocks/>
              </p:cNvSpPr>
              <p:nvPr/>
            </p:nvSpPr>
            <p:spPr bwMode="auto">
              <a:xfrm>
                <a:off x="1598613" y="2486025"/>
                <a:ext cx="342900" cy="420688"/>
              </a:xfrm>
              <a:custGeom>
                <a:avLst/>
                <a:gdLst/>
                <a:ahLst/>
                <a:cxnLst>
                  <a:cxn ang="0">
                    <a:pos x="19" y="121"/>
                  </a:cxn>
                  <a:cxn ang="0">
                    <a:pos x="0" y="80"/>
                  </a:cxn>
                  <a:cxn ang="0">
                    <a:pos x="4" y="45"/>
                  </a:cxn>
                  <a:cxn ang="0">
                    <a:pos x="23" y="15"/>
                  </a:cxn>
                  <a:cxn ang="0">
                    <a:pos x="57" y="0"/>
                  </a:cxn>
                  <a:cxn ang="0">
                    <a:pos x="91" y="0"/>
                  </a:cxn>
                  <a:cxn ang="0">
                    <a:pos x="110" y="15"/>
                  </a:cxn>
                  <a:cxn ang="0">
                    <a:pos x="121" y="34"/>
                  </a:cxn>
                  <a:cxn ang="0">
                    <a:pos x="136" y="34"/>
                  </a:cxn>
                  <a:cxn ang="0">
                    <a:pos x="155" y="45"/>
                  </a:cxn>
                  <a:cxn ang="0">
                    <a:pos x="159" y="72"/>
                  </a:cxn>
                  <a:cxn ang="0">
                    <a:pos x="163" y="102"/>
                  </a:cxn>
                  <a:cxn ang="0">
                    <a:pos x="170" y="148"/>
                  </a:cxn>
                  <a:cxn ang="0">
                    <a:pos x="204" y="200"/>
                  </a:cxn>
                  <a:cxn ang="0">
                    <a:pos x="216" y="235"/>
                  </a:cxn>
                  <a:cxn ang="0">
                    <a:pos x="212" y="253"/>
                  </a:cxn>
                  <a:cxn ang="0">
                    <a:pos x="189" y="265"/>
                  </a:cxn>
                  <a:cxn ang="0">
                    <a:pos x="163" y="238"/>
                  </a:cxn>
                  <a:cxn ang="0">
                    <a:pos x="159" y="197"/>
                  </a:cxn>
                  <a:cxn ang="0">
                    <a:pos x="118" y="129"/>
                  </a:cxn>
                  <a:cxn ang="0">
                    <a:pos x="91" y="80"/>
                  </a:cxn>
                  <a:cxn ang="0">
                    <a:pos x="76" y="61"/>
                  </a:cxn>
                  <a:cxn ang="0">
                    <a:pos x="57" y="72"/>
                  </a:cxn>
                  <a:cxn ang="0">
                    <a:pos x="68" y="106"/>
                  </a:cxn>
                  <a:cxn ang="0">
                    <a:pos x="72" y="132"/>
                  </a:cxn>
                  <a:cxn ang="0">
                    <a:pos x="68" y="163"/>
                  </a:cxn>
                  <a:cxn ang="0">
                    <a:pos x="53" y="174"/>
                  </a:cxn>
                  <a:cxn ang="0">
                    <a:pos x="38" y="155"/>
                  </a:cxn>
                  <a:cxn ang="0">
                    <a:pos x="19" y="121"/>
                  </a:cxn>
                  <a:cxn ang="0">
                    <a:pos x="19" y="121"/>
                  </a:cxn>
                </a:cxnLst>
                <a:rect l="0" t="0" r="r" b="b"/>
                <a:pathLst>
                  <a:path w="216" h="265">
                    <a:moveTo>
                      <a:pt x="19" y="121"/>
                    </a:moveTo>
                    <a:lnTo>
                      <a:pt x="0" y="80"/>
                    </a:lnTo>
                    <a:lnTo>
                      <a:pt x="4" y="45"/>
                    </a:lnTo>
                    <a:lnTo>
                      <a:pt x="23" y="15"/>
                    </a:lnTo>
                    <a:lnTo>
                      <a:pt x="57" y="0"/>
                    </a:lnTo>
                    <a:lnTo>
                      <a:pt x="91" y="0"/>
                    </a:lnTo>
                    <a:lnTo>
                      <a:pt x="110" y="15"/>
                    </a:lnTo>
                    <a:lnTo>
                      <a:pt x="121" y="34"/>
                    </a:lnTo>
                    <a:lnTo>
                      <a:pt x="136" y="34"/>
                    </a:lnTo>
                    <a:lnTo>
                      <a:pt x="155" y="45"/>
                    </a:lnTo>
                    <a:lnTo>
                      <a:pt x="159" y="72"/>
                    </a:lnTo>
                    <a:lnTo>
                      <a:pt x="163" y="102"/>
                    </a:lnTo>
                    <a:lnTo>
                      <a:pt x="170" y="148"/>
                    </a:lnTo>
                    <a:lnTo>
                      <a:pt x="204" y="200"/>
                    </a:lnTo>
                    <a:lnTo>
                      <a:pt x="216" y="235"/>
                    </a:lnTo>
                    <a:lnTo>
                      <a:pt x="212" y="253"/>
                    </a:lnTo>
                    <a:lnTo>
                      <a:pt x="189" y="265"/>
                    </a:lnTo>
                    <a:lnTo>
                      <a:pt x="163" y="238"/>
                    </a:lnTo>
                    <a:lnTo>
                      <a:pt x="159" y="197"/>
                    </a:lnTo>
                    <a:lnTo>
                      <a:pt x="118" y="129"/>
                    </a:lnTo>
                    <a:lnTo>
                      <a:pt x="91" y="80"/>
                    </a:lnTo>
                    <a:lnTo>
                      <a:pt x="76" y="61"/>
                    </a:lnTo>
                    <a:lnTo>
                      <a:pt x="57" y="72"/>
                    </a:lnTo>
                    <a:lnTo>
                      <a:pt x="68" y="106"/>
                    </a:lnTo>
                    <a:lnTo>
                      <a:pt x="72" y="132"/>
                    </a:lnTo>
                    <a:lnTo>
                      <a:pt x="68" y="163"/>
                    </a:lnTo>
                    <a:lnTo>
                      <a:pt x="53" y="174"/>
                    </a:lnTo>
                    <a:lnTo>
                      <a:pt x="38" y="155"/>
                    </a:lnTo>
                    <a:lnTo>
                      <a:pt x="19" y="121"/>
                    </a:lnTo>
                    <a:lnTo>
                      <a:pt x="19" y="1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4" name="Freeform 94"/>
              <p:cNvSpPr>
                <a:spLocks/>
              </p:cNvSpPr>
              <p:nvPr/>
            </p:nvSpPr>
            <p:spPr bwMode="auto">
              <a:xfrm>
                <a:off x="2073275" y="2870200"/>
                <a:ext cx="150813" cy="263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53"/>
                  </a:cxn>
                  <a:cxn ang="0">
                    <a:pos x="34" y="102"/>
                  </a:cxn>
                  <a:cxn ang="0">
                    <a:pos x="42" y="144"/>
                  </a:cxn>
                  <a:cxn ang="0">
                    <a:pos x="64" y="159"/>
                  </a:cxn>
                  <a:cxn ang="0">
                    <a:pos x="79" y="166"/>
                  </a:cxn>
                  <a:cxn ang="0">
                    <a:pos x="95" y="151"/>
                  </a:cxn>
                  <a:cxn ang="0">
                    <a:pos x="87" y="117"/>
                  </a:cxn>
                  <a:cxn ang="0">
                    <a:pos x="64" y="79"/>
                  </a:cxn>
                  <a:cxn ang="0">
                    <a:pos x="42" y="2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5" h="166">
                    <a:moveTo>
                      <a:pt x="0" y="0"/>
                    </a:moveTo>
                    <a:lnTo>
                      <a:pt x="15" y="53"/>
                    </a:lnTo>
                    <a:lnTo>
                      <a:pt x="34" y="102"/>
                    </a:lnTo>
                    <a:lnTo>
                      <a:pt x="42" y="144"/>
                    </a:lnTo>
                    <a:lnTo>
                      <a:pt x="64" y="159"/>
                    </a:lnTo>
                    <a:lnTo>
                      <a:pt x="79" y="166"/>
                    </a:lnTo>
                    <a:lnTo>
                      <a:pt x="95" y="151"/>
                    </a:lnTo>
                    <a:lnTo>
                      <a:pt x="87" y="117"/>
                    </a:lnTo>
                    <a:lnTo>
                      <a:pt x="64" y="79"/>
                    </a:lnTo>
                    <a:lnTo>
                      <a:pt x="42" y="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5" name="Freeform 95"/>
              <p:cNvSpPr>
                <a:spLocks/>
              </p:cNvSpPr>
              <p:nvPr/>
            </p:nvSpPr>
            <p:spPr bwMode="auto">
              <a:xfrm>
                <a:off x="2325688" y="2768600"/>
                <a:ext cx="515938" cy="246063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68" y="30"/>
                  </a:cxn>
                  <a:cxn ang="0">
                    <a:pos x="151" y="64"/>
                  </a:cxn>
                  <a:cxn ang="0">
                    <a:pos x="219" y="83"/>
                  </a:cxn>
                  <a:cxn ang="0">
                    <a:pos x="268" y="106"/>
                  </a:cxn>
                  <a:cxn ang="0">
                    <a:pos x="321" y="155"/>
                  </a:cxn>
                  <a:cxn ang="0">
                    <a:pos x="325" y="132"/>
                  </a:cxn>
                  <a:cxn ang="0">
                    <a:pos x="287" y="94"/>
                  </a:cxn>
                  <a:cxn ang="0">
                    <a:pos x="238" y="64"/>
                  </a:cxn>
                  <a:cxn ang="0">
                    <a:pos x="177" y="34"/>
                  </a:cxn>
                  <a:cxn ang="0">
                    <a:pos x="102" y="0"/>
                  </a:cxn>
                  <a:cxn ang="0">
                    <a:pos x="0" y="26"/>
                  </a:cxn>
                  <a:cxn ang="0">
                    <a:pos x="0" y="26"/>
                  </a:cxn>
                </a:cxnLst>
                <a:rect l="0" t="0" r="r" b="b"/>
                <a:pathLst>
                  <a:path w="325" h="155">
                    <a:moveTo>
                      <a:pt x="0" y="26"/>
                    </a:moveTo>
                    <a:lnTo>
                      <a:pt x="68" y="30"/>
                    </a:lnTo>
                    <a:lnTo>
                      <a:pt x="151" y="64"/>
                    </a:lnTo>
                    <a:lnTo>
                      <a:pt x="219" y="83"/>
                    </a:lnTo>
                    <a:lnTo>
                      <a:pt x="268" y="106"/>
                    </a:lnTo>
                    <a:lnTo>
                      <a:pt x="321" y="155"/>
                    </a:lnTo>
                    <a:lnTo>
                      <a:pt x="325" y="132"/>
                    </a:lnTo>
                    <a:lnTo>
                      <a:pt x="287" y="94"/>
                    </a:lnTo>
                    <a:lnTo>
                      <a:pt x="238" y="64"/>
                    </a:lnTo>
                    <a:lnTo>
                      <a:pt x="177" y="34"/>
                    </a:lnTo>
                    <a:lnTo>
                      <a:pt x="102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6" name="Freeform 96"/>
              <p:cNvSpPr>
                <a:spLocks/>
              </p:cNvSpPr>
              <p:nvPr/>
            </p:nvSpPr>
            <p:spPr bwMode="auto">
              <a:xfrm>
                <a:off x="2817813" y="2738438"/>
                <a:ext cx="509588" cy="809625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7" y="41"/>
                  </a:cxn>
                  <a:cxn ang="0">
                    <a:pos x="22" y="15"/>
                  </a:cxn>
                  <a:cxn ang="0">
                    <a:pos x="41" y="4"/>
                  </a:cxn>
                  <a:cxn ang="0">
                    <a:pos x="75" y="0"/>
                  </a:cxn>
                  <a:cxn ang="0">
                    <a:pos x="121" y="34"/>
                  </a:cxn>
                  <a:cxn ang="0">
                    <a:pos x="162" y="79"/>
                  </a:cxn>
                  <a:cxn ang="0">
                    <a:pos x="193" y="125"/>
                  </a:cxn>
                  <a:cxn ang="0">
                    <a:pos x="215" y="181"/>
                  </a:cxn>
                  <a:cxn ang="0">
                    <a:pos x="242" y="246"/>
                  </a:cxn>
                  <a:cxn ang="0">
                    <a:pos x="268" y="325"/>
                  </a:cxn>
                  <a:cxn ang="0">
                    <a:pos x="295" y="416"/>
                  </a:cxn>
                  <a:cxn ang="0">
                    <a:pos x="321" y="510"/>
                  </a:cxn>
                  <a:cxn ang="0">
                    <a:pos x="295" y="495"/>
                  </a:cxn>
                  <a:cxn ang="0">
                    <a:pos x="264" y="427"/>
                  </a:cxn>
                  <a:cxn ang="0">
                    <a:pos x="234" y="355"/>
                  </a:cxn>
                  <a:cxn ang="0">
                    <a:pos x="212" y="287"/>
                  </a:cxn>
                  <a:cxn ang="0">
                    <a:pos x="181" y="204"/>
                  </a:cxn>
                  <a:cxn ang="0">
                    <a:pos x="155" y="144"/>
                  </a:cxn>
                  <a:cxn ang="0">
                    <a:pos x="125" y="94"/>
                  </a:cxn>
                  <a:cxn ang="0">
                    <a:pos x="94" y="64"/>
                  </a:cxn>
                  <a:cxn ang="0">
                    <a:pos x="64" y="34"/>
                  </a:cxn>
                  <a:cxn ang="0">
                    <a:pos x="45" y="41"/>
                  </a:cxn>
                  <a:cxn ang="0">
                    <a:pos x="22" y="64"/>
                  </a:cxn>
                  <a:cxn ang="0">
                    <a:pos x="0" y="72"/>
                  </a:cxn>
                  <a:cxn ang="0">
                    <a:pos x="0" y="72"/>
                  </a:cxn>
                </a:cxnLst>
                <a:rect l="0" t="0" r="r" b="b"/>
                <a:pathLst>
                  <a:path w="321" h="510">
                    <a:moveTo>
                      <a:pt x="0" y="72"/>
                    </a:moveTo>
                    <a:lnTo>
                      <a:pt x="7" y="41"/>
                    </a:lnTo>
                    <a:lnTo>
                      <a:pt x="22" y="15"/>
                    </a:lnTo>
                    <a:lnTo>
                      <a:pt x="41" y="4"/>
                    </a:lnTo>
                    <a:lnTo>
                      <a:pt x="75" y="0"/>
                    </a:lnTo>
                    <a:lnTo>
                      <a:pt x="121" y="34"/>
                    </a:lnTo>
                    <a:lnTo>
                      <a:pt x="162" y="79"/>
                    </a:lnTo>
                    <a:lnTo>
                      <a:pt x="193" y="125"/>
                    </a:lnTo>
                    <a:lnTo>
                      <a:pt x="215" y="181"/>
                    </a:lnTo>
                    <a:lnTo>
                      <a:pt x="242" y="246"/>
                    </a:lnTo>
                    <a:lnTo>
                      <a:pt x="268" y="325"/>
                    </a:lnTo>
                    <a:lnTo>
                      <a:pt x="295" y="416"/>
                    </a:lnTo>
                    <a:lnTo>
                      <a:pt x="321" y="510"/>
                    </a:lnTo>
                    <a:lnTo>
                      <a:pt x="295" y="495"/>
                    </a:lnTo>
                    <a:lnTo>
                      <a:pt x="264" y="427"/>
                    </a:lnTo>
                    <a:lnTo>
                      <a:pt x="234" y="355"/>
                    </a:lnTo>
                    <a:lnTo>
                      <a:pt x="212" y="287"/>
                    </a:lnTo>
                    <a:lnTo>
                      <a:pt x="181" y="204"/>
                    </a:lnTo>
                    <a:lnTo>
                      <a:pt x="155" y="144"/>
                    </a:lnTo>
                    <a:lnTo>
                      <a:pt x="125" y="94"/>
                    </a:lnTo>
                    <a:lnTo>
                      <a:pt x="94" y="64"/>
                    </a:lnTo>
                    <a:lnTo>
                      <a:pt x="64" y="34"/>
                    </a:lnTo>
                    <a:lnTo>
                      <a:pt x="45" y="41"/>
                    </a:lnTo>
                    <a:lnTo>
                      <a:pt x="22" y="64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7" name="Freeform 97"/>
              <p:cNvSpPr>
                <a:spLocks/>
              </p:cNvSpPr>
              <p:nvPr/>
            </p:nvSpPr>
            <p:spPr bwMode="auto">
              <a:xfrm>
                <a:off x="1406525" y="2636838"/>
                <a:ext cx="373063" cy="384175"/>
              </a:xfrm>
              <a:custGeom>
                <a:avLst/>
                <a:gdLst/>
                <a:ahLst/>
                <a:cxnLst>
                  <a:cxn ang="0">
                    <a:pos x="235" y="189"/>
                  </a:cxn>
                  <a:cxn ang="0">
                    <a:pos x="205" y="140"/>
                  </a:cxn>
                  <a:cxn ang="0">
                    <a:pos x="170" y="79"/>
                  </a:cxn>
                  <a:cxn ang="0">
                    <a:pos x="129" y="41"/>
                  </a:cxn>
                  <a:cxn ang="0">
                    <a:pos x="106" y="11"/>
                  </a:cxn>
                  <a:cxn ang="0">
                    <a:pos x="76" y="0"/>
                  </a:cxn>
                  <a:cxn ang="0">
                    <a:pos x="49" y="0"/>
                  </a:cxn>
                  <a:cxn ang="0">
                    <a:pos x="27" y="11"/>
                  </a:cxn>
                  <a:cxn ang="0">
                    <a:pos x="8" y="30"/>
                  </a:cxn>
                  <a:cxn ang="0">
                    <a:pos x="0" y="56"/>
                  </a:cxn>
                  <a:cxn ang="0">
                    <a:pos x="15" y="90"/>
                  </a:cxn>
                  <a:cxn ang="0">
                    <a:pos x="49" y="128"/>
                  </a:cxn>
                  <a:cxn ang="0">
                    <a:pos x="87" y="192"/>
                  </a:cxn>
                  <a:cxn ang="0">
                    <a:pos x="121" y="230"/>
                  </a:cxn>
                  <a:cxn ang="0">
                    <a:pos x="159" y="242"/>
                  </a:cxn>
                  <a:cxn ang="0">
                    <a:pos x="167" y="219"/>
                  </a:cxn>
                  <a:cxn ang="0">
                    <a:pos x="140" y="185"/>
                  </a:cxn>
                  <a:cxn ang="0">
                    <a:pos x="106" y="140"/>
                  </a:cxn>
                  <a:cxn ang="0">
                    <a:pos x="80" y="102"/>
                  </a:cxn>
                  <a:cxn ang="0">
                    <a:pos x="57" y="71"/>
                  </a:cxn>
                  <a:cxn ang="0">
                    <a:pos x="65" y="53"/>
                  </a:cxn>
                  <a:cxn ang="0">
                    <a:pos x="80" y="49"/>
                  </a:cxn>
                  <a:cxn ang="0">
                    <a:pos x="106" y="68"/>
                  </a:cxn>
                  <a:cxn ang="0">
                    <a:pos x="140" y="113"/>
                  </a:cxn>
                  <a:cxn ang="0">
                    <a:pos x="189" y="177"/>
                  </a:cxn>
                  <a:cxn ang="0">
                    <a:pos x="220" y="223"/>
                  </a:cxn>
                  <a:cxn ang="0">
                    <a:pos x="235" y="215"/>
                  </a:cxn>
                  <a:cxn ang="0">
                    <a:pos x="235" y="189"/>
                  </a:cxn>
                  <a:cxn ang="0">
                    <a:pos x="235" y="189"/>
                  </a:cxn>
                </a:cxnLst>
                <a:rect l="0" t="0" r="r" b="b"/>
                <a:pathLst>
                  <a:path w="235" h="242">
                    <a:moveTo>
                      <a:pt x="235" y="189"/>
                    </a:moveTo>
                    <a:lnTo>
                      <a:pt x="205" y="140"/>
                    </a:lnTo>
                    <a:lnTo>
                      <a:pt x="170" y="79"/>
                    </a:lnTo>
                    <a:lnTo>
                      <a:pt x="129" y="41"/>
                    </a:lnTo>
                    <a:lnTo>
                      <a:pt x="106" y="11"/>
                    </a:lnTo>
                    <a:lnTo>
                      <a:pt x="76" y="0"/>
                    </a:lnTo>
                    <a:lnTo>
                      <a:pt x="49" y="0"/>
                    </a:lnTo>
                    <a:lnTo>
                      <a:pt x="27" y="11"/>
                    </a:lnTo>
                    <a:lnTo>
                      <a:pt x="8" y="30"/>
                    </a:lnTo>
                    <a:lnTo>
                      <a:pt x="0" y="56"/>
                    </a:lnTo>
                    <a:lnTo>
                      <a:pt x="15" y="90"/>
                    </a:lnTo>
                    <a:lnTo>
                      <a:pt x="49" y="128"/>
                    </a:lnTo>
                    <a:lnTo>
                      <a:pt x="87" y="192"/>
                    </a:lnTo>
                    <a:lnTo>
                      <a:pt x="121" y="230"/>
                    </a:lnTo>
                    <a:lnTo>
                      <a:pt x="159" y="242"/>
                    </a:lnTo>
                    <a:lnTo>
                      <a:pt x="167" y="219"/>
                    </a:lnTo>
                    <a:lnTo>
                      <a:pt x="140" y="185"/>
                    </a:lnTo>
                    <a:lnTo>
                      <a:pt x="106" y="140"/>
                    </a:lnTo>
                    <a:lnTo>
                      <a:pt x="80" y="102"/>
                    </a:lnTo>
                    <a:lnTo>
                      <a:pt x="57" y="71"/>
                    </a:lnTo>
                    <a:lnTo>
                      <a:pt x="65" y="53"/>
                    </a:lnTo>
                    <a:lnTo>
                      <a:pt x="80" y="49"/>
                    </a:lnTo>
                    <a:lnTo>
                      <a:pt x="106" y="68"/>
                    </a:lnTo>
                    <a:lnTo>
                      <a:pt x="140" y="113"/>
                    </a:lnTo>
                    <a:lnTo>
                      <a:pt x="189" y="177"/>
                    </a:lnTo>
                    <a:lnTo>
                      <a:pt x="220" y="223"/>
                    </a:lnTo>
                    <a:lnTo>
                      <a:pt x="235" y="215"/>
                    </a:lnTo>
                    <a:lnTo>
                      <a:pt x="235" y="189"/>
                    </a:lnTo>
                    <a:lnTo>
                      <a:pt x="235" y="18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8" name="Freeform 98"/>
              <p:cNvSpPr>
                <a:spLocks/>
              </p:cNvSpPr>
              <p:nvPr/>
            </p:nvSpPr>
            <p:spPr bwMode="auto">
              <a:xfrm>
                <a:off x="1352550" y="2900363"/>
                <a:ext cx="319088" cy="347663"/>
              </a:xfrm>
              <a:custGeom>
                <a:avLst/>
                <a:gdLst/>
                <a:ahLst/>
                <a:cxnLst>
                  <a:cxn ang="0">
                    <a:pos x="170" y="219"/>
                  </a:cxn>
                  <a:cxn ang="0">
                    <a:pos x="114" y="170"/>
                  </a:cxn>
                  <a:cxn ang="0">
                    <a:pos x="65" y="125"/>
                  </a:cxn>
                  <a:cxn ang="0">
                    <a:pos x="15" y="94"/>
                  </a:cxn>
                  <a:cxn ang="0">
                    <a:pos x="0" y="72"/>
                  </a:cxn>
                  <a:cxn ang="0">
                    <a:pos x="0" y="45"/>
                  </a:cxn>
                  <a:cxn ang="0">
                    <a:pos x="4" y="15"/>
                  </a:cxn>
                  <a:cxn ang="0">
                    <a:pos x="38" y="0"/>
                  </a:cxn>
                  <a:cxn ang="0">
                    <a:pos x="72" y="0"/>
                  </a:cxn>
                  <a:cxn ang="0">
                    <a:pos x="125" y="23"/>
                  </a:cxn>
                  <a:cxn ang="0">
                    <a:pos x="186" y="76"/>
                  </a:cxn>
                  <a:cxn ang="0">
                    <a:pos x="189" y="102"/>
                  </a:cxn>
                  <a:cxn ang="0">
                    <a:pos x="170" y="110"/>
                  </a:cxn>
                  <a:cxn ang="0">
                    <a:pos x="136" y="83"/>
                  </a:cxn>
                  <a:cxn ang="0">
                    <a:pos x="102" y="57"/>
                  </a:cxn>
                  <a:cxn ang="0">
                    <a:pos x="68" y="38"/>
                  </a:cxn>
                  <a:cxn ang="0">
                    <a:pos x="53" y="49"/>
                  </a:cxn>
                  <a:cxn ang="0">
                    <a:pos x="65" y="68"/>
                  </a:cxn>
                  <a:cxn ang="0">
                    <a:pos x="102" y="91"/>
                  </a:cxn>
                  <a:cxn ang="0">
                    <a:pos x="144" y="125"/>
                  </a:cxn>
                  <a:cxn ang="0">
                    <a:pos x="178" y="155"/>
                  </a:cxn>
                  <a:cxn ang="0">
                    <a:pos x="201" y="178"/>
                  </a:cxn>
                  <a:cxn ang="0">
                    <a:pos x="201" y="208"/>
                  </a:cxn>
                  <a:cxn ang="0">
                    <a:pos x="170" y="219"/>
                  </a:cxn>
                  <a:cxn ang="0">
                    <a:pos x="170" y="219"/>
                  </a:cxn>
                </a:cxnLst>
                <a:rect l="0" t="0" r="r" b="b"/>
                <a:pathLst>
                  <a:path w="201" h="219">
                    <a:moveTo>
                      <a:pt x="170" y="219"/>
                    </a:moveTo>
                    <a:lnTo>
                      <a:pt x="114" y="170"/>
                    </a:lnTo>
                    <a:lnTo>
                      <a:pt x="65" y="125"/>
                    </a:lnTo>
                    <a:lnTo>
                      <a:pt x="15" y="94"/>
                    </a:lnTo>
                    <a:lnTo>
                      <a:pt x="0" y="72"/>
                    </a:lnTo>
                    <a:lnTo>
                      <a:pt x="0" y="45"/>
                    </a:lnTo>
                    <a:lnTo>
                      <a:pt x="4" y="15"/>
                    </a:lnTo>
                    <a:lnTo>
                      <a:pt x="38" y="0"/>
                    </a:lnTo>
                    <a:lnTo>
                      <a:pt x="72" y="0"/>
                    </a:lnTo>
                    <a:lnTo>
                      <a:pt x="125" y="23"/>
                    </a:lnTo>
                    <a:lnTo>
                      <a:pt x="186" y="76"/>
                    </a:lnTo>
                    <a:lnTo>
                      <a:pt x="189" y="102"/>
                    </a:lnTo>
                    <a:lnTo>
                      <a:pt x="170" y="110"/>
                    </a:lnTo>
                    <a:lnTo>
                      <a:pt x="136" y="83"/>
                    </a:lnTo>
                    <a:lnTo>
                      <a:pt x="102" y="57"/>
                    </a:lnTo>
                    <a:lnTo>
                      <a:pt x="68" y="38"/>
                    </a:lnTo>
                    <a:lnTo>
                      <a:pt x="53" y="49"/>
                    </a:lnTo>
                    <a:lnTo>
                      <a:pt x="65" y="68"/>
                    </a:lnTo>
                    <a:lnTo>
                      <a:pt x="102" y="91"/>
                    </a:lnTo>
                    <a:lnTo>
                      <a:pt x="144" y="125"/>
                    </a:lnTo>
                    <a:lnTo>
                      <a:pt x="178" y="155"/>
                    </a:lnTo>
                    <a:lnTo>
                      <a:pt x="201" y="178"/>
                    </a:lnTo>
                    <a:lnTo>
                      <a:pt x="201" y="208"/>
                    </a:lnTo>
                    <a:lnTo>
                      <a:pt x="170" y="219"/>
                    </a:lnTo>
                    <a:lnTo>
                      <a:pt x="170" y="2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9" name="Freeform 99"/>
              <p:cNvSpPr>
                <a:spLocks/>
              </p:cNvSpPr>
              <p:nvPr/>
            </p:nvSpPr>
            <p:spPr bwMode="auto">
              <a:xfrm>
                <a:off x="1622425" y="2954338"/>
                <a:ext cx="1033463" cy="666750"/>
              </a:xfrm>
              <a:custGeom>
                <a:avLst/>
                <a:gdLst/>
                <a:ahLst/>
                <a:cxnLst>
                  <a:cxn ang="0">
                    <a:pos x="382" y="102"/>
                  </a:cxn>
                  <a:cxn ang="0">
                    <a:pos x="420" y="60"/>
                  </a:cxn>
                  <a:cxn ang="0">
                    <a:pos x="465" y="30"/>
                  </a:cxn>
                  <a:cxn ang="0">
                    <a:pos x="496" y="15"/>
                  </a:cxn>
                  <a:cxn ang="0">
                    <a:pos x="545" y="0"/>
                  </a:cxn>
                  <a:cxn ang="0">
                    <a:pos x="583" y="0"/>
                  </a:cxn>
                  <a:cxn ang="0">
                    <a:pos x="617" y="8"/>
                  </a:cxn>
                  <a:cxn ang="0">
                    <a:pos x="639" y="30"/>
                  </a:cxn>
                  <a:cxn ang="0">
                    <a:pos x="647" y="60"/>
                  </a:cxn>
                  <a:cxn ang="0">
                    <a:pos x="651" y="95"/>
                  </a:cxn>
                  <a:cxn ang="0">
                    <a:pos x="636" y="117"/>
                  </a:cxn>
                  <a:cxn ang="0">
                    <a:pos x="609" y="129"/>
                  </a:cxn>
                  <a:cxn ang="0">
                    <a:pos x="556" y="166"/>
                  </a:cxn>
                  <a:cxn ang="0">
                    <a:pos x="515" y="208"/>
                  </a:cxn>
                  <a:cxn ang="0">
                    <a:pos x="484" y="261"/>
                  </a:cxn>
                  <a:cxn ang="0">
                    <a:pos x="454" y="302"/>
                  </a:cxn>
                  <a:cxn ang="0">
                    <a:pos x="416" y="336"/>
                  </a:cxn>
                  <a:cxn ang="0">
                    <a:pos x="375" y="363"/>
                  </a:cxn>
                  <a:cxn ang="0">
                    <a:pos x="318" y="389"/>
                  </a:cxn>
                  <a:cxn ang="0">
                    <a:pos x="246" y="420"/>
                  </a:cxn>
                  <a:cxn ang="0">
                    <a:pos x="193" y="416"/>
                  </a:cxn>
                  <a:cxn ang="0">
                    <a:pos x="137" y="393"/>
                  </a:cxn>
                  <a:cxn ang="0">
                    <a:pos x="91" y="363"/>
                  </a:cxn>
                  <a:cxn ang="0">
                    <a:pos x="53" y="321"/>
                  </a:cxn>
                  <a:cxn ang="0">
                    <a:pos x="31" y="287"/>
                  </a:cxn>
                  <a:cxn ang="0">
                    <a:pos x="4" y="261"/>
                  </a:cxn>
                  <a:cxn ang="0">
                    <a:pos x="0" y="231"/>
                  </a:cxn>
                  <a:cxn ang="0">
                    <a:pos x="23" y="223"/>
                  </a:cxn>
                  <a:cxn ang="0">
                    <a:pos x="50" y="227"/>
                  </a:cxn>
                  <a:cxn ang="0">
                    <a:pos x="76" y="250"/>
                  </a:cxn>
                  <a:cxn ang="0">
                    <a:pos x="114" y="299"/>
                  </a:cxn>
                  <a:cxn ang="0">
                    <a:pos x="155" y="336"/>
                  </a:cxn>
                  <a:cxn ang="0">
                    <a:pos x="197" y="359"/>
                  </a:cxn>
                  <a:cxn ang="0">
                    <a:pos x="250" y="367"/>
                  </a:cxn>
                  <a:cxn ang="0">
                    <a:pos x="284" y="352"/>
                  </a:cxn>
                  <a:cxn ang="0">
                    <a:pos x="348" y="333"/>
                  </a:cxn>
                  <a:cxn ang="0">
                    <a:pos x="386" y="299"/>
                  </a:cxn>
                  <a:cxn ang="0">
                    <a:pos x="420" y="268"/>
                  </a:cxn>
                  <a:cxn ang="0">
                    <a:pos x="443" y="223"/>
                  </a:cxn>
                  <a:cxn ang="0">
                    <a:pos x="473" y="181"/>
                  </a:cxn>
                  <a:cxn ang="0">
                    <a:pos x="507" y="140"/>
                  </a:cxn>
                  <a:cxn ang="0">
                    <a:pos x="534" y="106"/>
                  </a:cxn>
                  <a:cxn ang="0">
                    <a:pos x="564" y="87"/>
                  </a:cxn>
                  <a:cxn ang="0">
                    <a:pos x="598" y="76"/>
                  </a:cxn>
                  <a:cxn ang="0">
                    <a:pos x="613" y="57"/>
                  </a:cxn>
                  <a:cxn ang="0">
                    <a:pos x="594" y="42"/>
                  </a:cxn>
                  <a:cxn ang="0">
                    <a:pos x="545" y="53"/>
                  </a:cxn>
                  <a:cxn ang="0">
                    <a:pos x="496" y="76"/>
                  </a:cxn>
                  <a:cxn ang="0">
                    <a:pos x="439" y="117"/>
                  </a:cxn>
                  <a:cxn ang="0">
                    <a:pos x="390" y="136"/>
                  </a:cxn>
                  <a:cxn ang="0">
                    <a:pos x="382" y="102"/>
                  </a:cxn>
                  <a:cxn ang="0">
                    <a:pos x="382" y="102"/>
                  </a:cxn>
                </a:cxnLst>
                <a:rect l="0" t="0" r="r" b="b"/>
                <a:pathLst>
                  <a:path w="651" h="420">
                    <a:moveTo>
                      <a:pt x="382" y="102"/>
                    </a:moveTo>
                    <a:lnTo>
                      <a:pt x="420" y="60"/>
                    </a:lnTo>
                    <a:lnTo>
                      <a:pt x="465" y="30"/>
                    </a:lnTo>
                    <a:lnTo>
                      <a:pt x="496" y="15"/>
                    </a:lnTo>
                    <a:lnTo>
                      <a:pt x="545" y="0"/>
                    </a:lnTo>
                    <a:lnTo>
                      <a:pt x="583" y="0"/>
                    </a:lnTo>
                    <a:lnTo>
                      <a:pt x="617" y="8"/>
                    </a:lnTo>
                    <a:lnTo>
                      <a:pt x="639" y="30"/>
                    </a:lnTo>
                    <a:lnTo>
                      <a:pt x="647" y="60"/>
                    </a:lnTo>
                    <a:lnTo>
                      <a:pt x="651" y="95"/>
                    </a:lnTo>
                    <a:lnTo>
                      <a:pt x="636" y="117"/>
                    </a:lnTo>
                    <a:lnTo>
                      <a:pt x="609" y="129"/>
                    </a:lnTo>
                    <a:lnTo>
                      <a:pt x="556" y="166"/>
                    </a:lnTo>
                    <a:lnTo>
                      <a:pt x="515" y="208"/>
                    </a:lnTo>
                    <a:lnTo>
                      <a:pt x="484" y="261"/>
                    </a:lnTo>
                    <a:lnTo>
                      <a:pt x="454" y="302"/>
                    </a:lnTo>
                    <a:lnTo>
                      <a:pt x="416" y="336"/>
                    </a:lnTo>
                    <a:lnTo>
                      <a:pt x="375" y="363"/>
                    </a:lnTo>
                    <a:lnTo>
                      <a:pt x="318" y="389"/>
                    </a:lnTo>
                    <a:lnTo>
                      <a:pt x="246" y="420"/>
                    </a:lnTo>
                    <a:lnTo>
                      <a:pt x="193" y="416"/>
                    </a:lnTo>
                    <a:lnTo>
                      <a:pt x="137" y="393"/>
                    </a:lnTo>
                    <a:lnTo>
                      <a:pt x="91" y="363"/>
                    </a:lnTo>
                    <a:lnTo>
                      <a:pt x="53" y="321"/>
                    </a:lnTo>
                    <a:lnTo>
                      <a:pt x="31" y="287"/>
                    </a:lnTo>
                    <a:lnTo>
                      <a:pt x="4" y="261"/>
                    </a:lnTo>
                    <a:lnTo>
                      <a:pt x="0" y="231"/>
                    </a:lnTo>
                    <a:lnTo>
                      <a:pt x="23" y="223"/>
                    </a:lnTo>
                    <a:lnTo>
                      <a:pt x="50" y="227"/>
                    </a:lnTo>
                    <a:lnTo>
                      <a:pt x="76" y="250"/>
                    </a:lnTo>
                    <a:lnTo>
                      <a:pt x="114" y="299"/>
                    </a:lnTo>
                    <a:lnTo>
                      <a:pt x="155" y="336"/>
                    </a:lnTo>
                    <a:lnTo>
                      <a:pt x="197" y="359"/>
                    </a:lnTo>
                    <a:lnTo>
                      <a:pt x="250" y="367"/>
                    </a:lnTo>
                    <a:lnTo>
                      <a:pt x="284" y="352"/>
                    </a:lnTo>
                    <a:lnTo>
                      <a:pt x="348" y="333"/>
                    </a:lnTo>
                    <a:lnTo>
                      <a:pt x="386" y="299"/>
                    </a:lnTo>
                    <a:lnTo>
                      <a:pt x="420" y="268"/>
                    </a:lnTo>
                    <a:lnTo>
                      <a:pt x="443" y="223"/>
                    </a:lnTo>
                    <a:lnTo>
                      <a:pt x="473" y="181"/>
                    </a:lnTo>
                    <a:lnTo>
                      <a:pt x="507" y="140"/>
                    </a:lnTo>
                    <a:lnTo>
                      <a:pt x="534" y="106"/>
                    </a:lnTo>
                    <a:lnTo>
                      <a:pt x="564" y="87"/>
                    </a:lnTo>
                    <a:lnTo>
                      <a:pt x="598" y="76"/>
                    </a:lnTo>
                    <a:lnTo>
                      <a:pt x="613" y="57"/>
                    </a:lnTo>
                    <a:lnTo>
                      <a:pt x="594" y="42"/>
                    </a:lnTo>
                    <a:lnTo>
                      <a:pt x="545" y="53"/>
                    </a:lnTo>
                    <a:lnTo>
                      <a:pt x="496" y="76"/>
                    </a:lnTo>
                    <a:lnTo>
                      <a:pt x="439" y="117"/>
                    </a:lnTo>
                    <a:lnTo>
                      <a:pt x="390" y="136"/>
                    </a:lnTo>
                    <a:lnTo>
                      <a:pt x="382" y="102"/>
                    </a:lnTo>
                    <a:lnTo>
                      <a:pt x="382" y="10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0" name="Freeform 100"/>
              <p:cNvSpPr>
                <a:spLocks/>
              </p:cNvSpPr>
              <p:nvPr/>
            </p:nvSpPr>
            <p:spPr bwMode="auto">
              <a:xfrm>
                <a:off x="2073275" y="2636838"/>
                <a:ext cx="779463" cy="293688"/>
              </a:xfrm>
              <a:custGeom>
                <a:avLst/>
                <a:gdLst/>
                <a:ahLst/>
                <a:cxnLst>
                  <a:cxn ang="0">
                    <a:pos x="0" y="140"/>
                  </a:cxn>
                  <a:cxn ang="0">
                    <a:pos x="57" y="109"/>
                  </a:cxn>
                  <a:cxn ang="0">
                    <a:pos x="136" y="71"/>
                  </a:cxn>
                  <a:cxn ang="0">
                    <a:pos x="219" y="45"/>
                  </a:cxn>
                  <a:cxn ang="0">
                    <a:pos x="325" y="22"/>
                  </a:cxn>
                  <a:cxn ang="0">
                    <a:pos x="397" y="0"/>
                  </a:cxn>
                  <a:cxn ang="0">
                    <a:pos x="491" y="37"/>
                  </a:cxn>
                  <a:cxn ang="0">
                    <a:pos x="435" y="68"/>
                  </a:cxn>
                  <a:cxn ang="0">
                    <a:pos x="348" y="83"/>
                  </a:cxn>
                  <a:cxn ang="0">
                    <a:pos x="257" y="105"/>
                  </a:cxn>
                  <a:cxn ang="0">
                    <a:pos x="166" y="128"/>
                  </a:cxn>
                  <a:cxn ang="0">
                    <a:pos x="91" y="158"/>
                  </a:cxn>
                  <a:cxn ang="0">
                    <a:pos x="38" y="185"/>
                  </a:cxn>
                  <a:cxn ang="0">
                    <a:pos x="0" y="140"/>
                  </a:cxn>
                  <a:cxn ang="0">
                    <a:pos x="0" y="140"/>
                  </a:cxn>
                </a:cxnLst>
                <a:rect l="0" t="0" r="r" b="b"/>
                <a:pathLst>
                  <a:path w="491" h="185">
                    <a:moveTo>
                      <a:pt x="0" y="140"/>
                    </a:moveTo>
                    <a:lnTo>
                      <a:pt x="57" y="109"/>
                    </a:lnTo>
                    <a:lnTo>
                      <a:pt x="136" y="71"/>
                    </a:lnTo>
                    <a:lnTo>
                      <a:pt x="219" y="45"/>
                    </a:lnTo>
                    <a:lnTo>
                      <a:pt x="325" y="22"/>
                    </a:lnTo>
                    <a:lnTo>
                      <a:pt x="397" y="0"/>
                    </a:lnTo>
                    <a:lnTo>
                      <a:pt x="491" y="37"/>
                    </a:lnTo>
                    <a:lnTo>
                      <a:pt x="435" y="68"/>
                    </a:lnTo>
                    <a:lnTo>
                      <a:pt x="348" y="83"/>
                    </a:lnTo>
                    <a:lnTo>
                      <a:pt x="257" y="105"/>
                    </a:lnTo>
                    <a:lnTo>
                      <a:pt x="166" y="128"/>
                    </a:lnTo>
                    <a:lnTo>
                      <a:pt x="91" y="158"/>
                    </a:lnTo>
                    <a:lnTo>
                      <a:pt x="38" y="185"/>
                    </a:lnTo>
                    <a:lnTo>
                      <a:pt x="0" y="14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1" name="Freeform 101"/>
              <p:cNvSpPr>
                <a:spLocks/>
              </p:cNvSpPr>
              <p:nvPr/>
            </p:nvSpPr>
            <p:spPr bwMode="auto">
              <a:xfrm>
                <a:off x="3044825" y="2630488"/>
                <a:ext cx="774700" cy="282575"/>
              </a:xfrm>
              <a:custGeom>
                <a:avLst/>
                <a:gdLst/>
                <a:ahLst/>
                <a:cxnLst>
                  <a:cxn ang="0">
                    <a:pos x="23" y="11"/>
                  </a:cxn>
                  <a:cxn ang="0">
                    <a:pos x="72" y="0"/>
                  </a:cxn>
                  <a:cxn ang="0">
                    <a:pos x="155" y="4"/>
                  </a:cxn>
                  <a:cxn ang="0">
                    <a:pos x="216" y="11"/>
                  </a:cxn>
                  <a:cxn ang="0">
                    <a:pos x="280" y="23"/>
                  </a:cxn>
                  <a:cxn ang="0">
                    <a:pos x="352" y="53"/>
                  </a:cxn>
                  <a:cxn ang="0">
                    <a:pos x="409" y="87"/>
                  </a:cxn>
                  <a:cxn ang="0">
                    <a:pos x="447" y="117"/>
                  </a:cxn>
                  <a:cxn ang="0">
                    <a:pos x="477" y="144"/>
                  </a:cxn>
                  <a:cxn ang="0">
                    <a:pos x="488" y="178"/>
                  </a:cxn>
                  <a:cxn ang="0">
                    <a:pos x="431" y="136"/>
                  </a:cxn>
                  <a:cxn ang="0">
                    <a:pos x="337" y="102"/>
                  </a:cxn>
                  <a:cxn ang="0">
                    <a:pos x="250" y="79"/>
                  </a:cxn>
                  <a:cxn ang="0">
                    <a:pos x="190" y="64"/>
                  </a:cxn>
                  <a:cxn ang="0">
                    <a:pos x="129" y="60"/>
                  </a:cxn>
                  <a:cxn ang="0">
                    <a:pos x="57" y="53"/>
                  </a:cxn>
                  <a:cxn ang="0">
                    <a:pos x="0" y="53"/>
                  </a:cxn>
                  <a:cxn ang="0">
                    <a:pos x="23" y="11"/>
                  </a:cxn>
                  <a:cxn ang="0">
                    <a:pos x="23" y="11"/>
                  </a:cxn>
                </a:cxnLst>
                <a:rect l="0" t="0" r="r" b="b"/>
                <a:pathLst>
                  <a:path w="488" h="178">
                    <a:moveTo>
                      <a:pt x="23" y="11"/>
                    </a:moveTo>
                    <a:lnTo>
                      <a:pt x="72" y="0"/>
                    </a:lnTo>
                    <a:lnTo>
                      <a:pt x="155" y="4"/>
                    </a:lnTo>
                    <a:lnTo>
                      <a:pt x="216" y="11"/>
                    </a:lnTo>
                    <a:lnTo>
                      <a:pt x="280" y="23"/>
                    </a:lnTo>
                    <a:lnTo>
                      <a:pt x="352" y="53"/>
                    </a:lnTo>
                    <a:lnTo>
                      <a:pt x="409" y="87"/>
                    </a:lnTo>
                    <a:lnTo>
                      <a:pt x="447" y="117"/>
                    </a:lnTo>
                    <a:lnTo>
                      <a:pt x="477" y="144"/>
                    </a:lnTo>
                    <a:lnTo>
                      <a:pt x="488" y="178"/>
                    </a:lnTo>
                    <a:lnTo>
                      <a:pt x="431" y="136"/>
                    </a:lnTo>
                    <a:lnTo>
                      <a:pt x="337" y="102"/>
                    </a:lnTo>
                    <a:lnTo>
                      <a:pt x="250" y="79"/>
                    </a:lnTo>
                    <a:lnTo>
                      <a:pt x="190" y="64"/>
                    </a:lnTo>
                    <a:lnTo>
                      <a:pt x="129" y="60"/>
                    </a:lnTo>
                    <a:lnTo>
                      <a:pt x="57" y="53"/>
                    </a:lnTo>
                    <a:lnTo>
                      <a:pt x="0" y="53"/>
                    </a:lnTo>
                    <a:lnTo>
                      <a:pt x="23" y="11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2" name="Freeform 102"/>
              <p:cNvSpPr>
                <a:spLocks/>
              </p:cNvSpPr>
              <p:nvPr/>
            </p:nvSpPr>
            <p:spPr bwMode="auto">
              <a:xfrm>
                <a:off x="4516438" y="2287588"/>
                <a:ext cx="88900" cy="127000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15" y="61"/>
                  </a:cxn>
                  <a:cxn ang="0">
                    <a:pos x="41" y="80"/>
                  </a:cxn>
                  <a:cxn ang="0">
                    <a:pos x="56" y="68"/>
                  </a:cxn>
                  <a:cxn ang="0">
                    <a:pos x="49" y="31"/>
                  </a:cxn>
                  <a:cxn ang="0">
                    <a:pos x="26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56" h="80">
                    <a:moveTo>
                      <a:pt x="0" y="19"/>
                    </a:moveTo>
                    <a:lnTo>
                      <a:pt x="15" y="61"/>
                    </a:lnTo>
                    <a:lnTo>
                      <a:pt x="41" y="80"/>
                    </a:lnTo>
                    <a:lnTo>
                      <a:pt x="56" y="68"/>
                    </a:lnTo>
                    <a:lnTo>
                      <a:pt x="49" y="31"/>
                    </a:lnTo>
                    <a:lnTo>
                      <a:pt x="26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3" name="Freeform 103"/>
              <p:cNvSpPr>
                <a:spLocks/>
              </p:cNvSpPr>
              <p:nvPr/>
            </p:nvSpPr>
            <p:spPr bwMode="auto">
              <a:xfrm>
                <a:off x="4305300" y="2414588"/>
                <a:ext cx="107950" cy="114300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53" y="22"/>
                  </a:cxn>
                  <a:cxn ang="0">
                    <a:pos x="65" y="49"/>
                  </a:cxn>
                  <a:cxn ang="0">
                    <a:pos x="68" y="72"/>
                  </a:cxn>
                  <a:cxn ang="0">
                    <a:pos x="42" y="72"/>
                  </a:cxn>
                  <a:cxn ang="0">
                    <a:pos x="19" y="49"/>
                  </a:cxn>
                  <a:cxn ang="0">
                    <a:pos x="4" y="26"/>
                  </a:cxn>
                  <a:cxn ang="0">
                    <a:pos x="0" y="4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68" h="72">
                    <a:moveTo>
                      <a:pt x="27" y="0"/>
                    </a:moveTo>
                    <a:lnTo>
                      <a:pt x="53" y="22"/>
                    </a:lnTo>
                    <a:lnTo>
                      <a:pt x="65" y="49"/>
                    </a:lnTo>
                    <a:lnTo>
                      <a:pt x="68" y="72"/>
                    </a:lnTo>
                    <a:lnTo>
                      <a:pt x="42" y="72"/>
                    </a:lnTo>
                    <a:lnTo>
                      <a:pt x="19" y="49"/>
                    </a:lnTo>
                    <a:lnTo>
                      <a:pt x="4" y="26"/>
                    </a:lnTo>
                    <a:lnTo>
                      <a:pt x="0" y="4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4" name="Freeform 104"/>
              <p:cNvSpPr>
                <a:spLocks/>
              </p:cNvSpPr>
              <p:nvPr/>
            </p:nvSpPr>
            <p:spPr bwMode="auto">
              <a:xfrm>
                <a:off x="3465513" y="2414588"/>
                <a:ext cx="727075" cy="317500"/>
              </a:xfrm>
              <a:custGeom>
                <a:avLst/>
                <a:gdLst/>
                <a:ahLst/>
                <a:cxnLst>
                  <a:cxn ang="0">
                    <a:pos x="0" y="143"/>
                  </a:cxn>
                  <a:cxn ang="0">
                    <a:pos x="53" y="143"/>
                  </a:cxn>
                  <a:cxn ang="0">
                    <a:pos x="117" y="136"/>
                  </a:cxn>
                  <a:cxn ang="0">
                    <a:pos x="182" y="121"/>
                  </a:cxn>
                  <a:cxn ang="0">
                    <a:pos x="246" y="102"/>
                  </a:cxn>
                  <a:cxn ang="0">
                    <a:pos x="299" y="79"/>
                  </a:cxn>
                  <a:cxn ang="0">
                    <a:pos x="355" y="56"/>
                  </a:cxn>
                  <a:cxn ang="0">
                    <a:pos x="393" y="30"/>
                  </a:cxn>
                  <a:cxn ang="0">
                    <a:pos x="424" y="11"/>
                  </a:cxn>
                  <a:cxn ang="0">
                    <a:pos x="446" y="0"/>
                  </a:cxn>
                  <a:cxn ang="0">
                    <a:pos x="458" y="19"/>
                  </a:cxn>
                  <a:cxn ang="0">
                    <a:pos x="431" y="53"/>
                  </a:cxn>
                  <a:cxn ang="0">
                    <a:pos x="393" y="90"/>
                  </a:cxn>
                  <a:cxn ang="0">
                    <a:pos x="340" y="121"/>
                  </a:cxn>
                  <a:cxn ang="0">
                    <a:pos x="269" y="151"/>
                  </a:cxn>
                  <a:cxn ang="0">
                    <a:pos x="193" y="177"/>
                  </a:cxn>
                  <a:cxn ang="0">
                    <a:pos x="136" y="189"/>
                  </a:cxn>
                  <a:cxn ang="0">
                    <a:pos x="61" y="200"/>
                  </a:cxn>
                  <a:cxn ang="0">
                    <a:pos x="0" y="143"/>
                  </a:cxn>
                  <a:cxn ang="0">
                    <a:pos x="0" y="143"/>
                  </a:cxn>
                </a:cxnLst>
                <a:rect l="0" t="0" r="r" b="b"/>
                <a:pathLst>
                  <a:path w="458" h="200">
                    <a:moveTo>
                      <a:pt x="0" y="143"/>
                    </a:moveTo>
                    <a:lnTo>
                      <a:pt x="53" y="143"/>
                    </a:lnTo>
                    <a:lnTo>
                      <a:pt x="117" y="136"/>
                    </a:lnTo>
                    <a:lnTo>
                      <a:pt x="182" y="121"/>
                    </a:lnTo>
                    <a:lnTo>
                      <a:pt x="246" y="102"/>
                    </a:lnTo>
                    <a:lnTo>
                      <a:pt x="299" y="79"/>
                    </a:lnTo>
                    <a:lnTo>
                      <a:pt x="355" y="56"/>
                    </a:lnTo>
                    <a:lnTo>
                      <a:pt x="393" y="30"/>
                    </a:lnTo>
                    <a:lnTo>
                      <a:pt x="424" y="11"/>
                    </a:lnTo>
                    <a:lnTo>
                      <a:pt x="446" y="0"/>
                    </a:lnTo>
                    <a:lnTo>
                      <a:pt x="458" y="19"/>
                    </a:lnTo>
                    <a:lnTo>
                      <a:pt x="431" y="53"/>
                    </a:lnTo>
                    <a:lnTo>
                      <a:pt x="393" y="90"/>
                    </a:lnTo>
                    <a:lnTo>
                      <a:pt x="340" y="121"/>
                    </a:lnTo>
                    <a:lnTo>
                      <a:pt x="269" y="151"/>
                    </a:lnTo>
                    <a:lnTo>
                      <a:pt x="193" y="177"/>
                    </a:lnTo>
                    <a:lnTo>
                      <a:pt x="136" y="189"/>
                    </a:lnTo>
                    <a:lnTo>
                      <a:pt x="61" y="200"/>
                    </a:lnTo>
                    <a:lnTo>
                      <a:pt x="0" y="143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5" name="Freeform 105"/>
              <p:cNvSpPr>
                <a:spLocks/>
              </p:cNvSpPr>
              <p:nvPr/>
            </p:nvSpPr>
            <p:spPr bwMode="auto">
              <a:xfrm>
                <a:off x="4233863" y="1946275"/>
                <a:ext cx="293688" cy="425450"/>
              </a:xfrm>
              <a:custGeom>
                <a:avLst/>
                <a:gdLst/>
                <a:ahLst/>
                <a:cxnLst>
                  <a:cxn ang="0">
                    <a:pos x="30" y="238"/>
                  </a:cxn>
                  <a:cxn ang="0">
                    <a:pos x="45" y="196"/>
                  </a:cxn>
                  <a:cxn ang="0">
                    <a:pos x="49" y="159"/>
                  </a:cxn>
                  <a:cxn ang="0">
                    <a:pos x="38" y="128"/>
                  </a:cxn>
                  <a:cxn ang="0">
                    <a:pos x="19" y="91"/>
                  </a:cxn>
                  <a:cxn ang="0">
                    <a:pos x="0" y="41"/>
                  </a:cxn>
                  <a:cxn ang="0">
                    <a:pos x="8" y="15"/>
                  </a:cxn>
                  <a:cxn ang="0">
                    <a:pos x="38" y="4"/>
                  </a:cxn>
                  <a:cxn ang="0">
                    <a:pos x="72" y="0"/>
                  </a:cxn>
                  <a:cxn ang="0">
                    <a:pos x="110" y="15"/>
                  </a:cxn>
                  <a:cxn ang="0">
                    <a:pos x="132" y="38"/>
                  </a:cxn>
                  <a:cxn ang="0">
                    <a:pos x="159" y="68"/>
                  </a:cxn>
                  <a:cxn ang="0">
                    <a:pos x="174" y="113"/>
                  </a:cxn>
                  <a:cxn ang="0">
                    <a:pos x="185" y="162"/>
                  </a:cxn>
                  <a:cxn ang="0">
                    <a:pos x="174" y="208"/>
                  </a:cxn>
                  <a:cxn ang="0">
                    <a:pos x="155" y="204"/>
                  </a:cxn>
                  <a:cxn ang="0">
                    <a:pos x="132" y="151"/>
                  </a:cxn>
                  <a:cxn ang="0">
                    <a:pos x="125" y="110"/>
                  </a:cxn>
                  <a:cxn ang="0">
                    <a:pos x="102" y="75"/>
                  </a:cxn>
                  <a:cxn ang="0">
                    <a:pos x="76" y="64"/>
                  </a:cxn>
                  <a:cxn ang="0">
                    <a:pos x="64" y="68"/>
                  </a:cxn>
                  <a:cxn ang="0">
                    <a:pos x="76" y="110"/>
                  </a:cxn>
                  <a:cxn ang="0">
                    <a:pos x="91" y="144"/>
                  </a:cxn>
                  <a:cxn ang="0">
                    <a:pos x="98" y="181"/>
                  </a:cxn>
                  <a:cxn ang="0">
                    <a:pos x="95" y="223"/>
                  </a:cxn>
                  <a:cxn ang="0">
                    <a:pos x="79" y="253"/>
                  </a:cxn>
                  <a:cxn ang="0">
                    <a:pos x="64" y="268"/>
                  </a:cxn>
                  <a:cxn ang="0">
                    <a:pos x="42" y="257"/>
                  </a:cxn>
                  <a:cxn ang="0">
                    <a:pos x="30" y="238"/>
                  </a:cxn>
                  <a:cxn ang="0">
                    <a:pos x="30" y="238"/>
                  </a:cxn>
                </a:cxnLst>
                <a:rect l="0" t="0" r="r" b="b"/>
                <a:pathLst>
                  <a:path w="185" h="268">
                    <a:moveTo>
                      <a:pt x="30" y="238"/>
                    </a:moveTo>
                    <a:lnTo>
                      <a:pt x="45" y="196"/>
                    </a:lnTo>
                    <a:lnTo>
                      <a:pt x="49" y="159"/>
                    </a:lnTo>
                    <a:lnTo>
                      <a:pt x="38" y="128"/>
                    </a:lnTo>
                    <a:lnTo>
                      <a:pt x="19" y="91"/>
                    </a:lnTo>
                    <a:lnTo>
                      <a:pt x="0" y="41"/>
                    </a:lnTo>
                    <a:lnTo>
                      <a:pt x="8" y="15"/>
                    </a:lnTo>
                    <a:lnTo>
                      <a:pt x="38" y="4"/>
                    </a:lnTo>
                    <a:lnTo>
                      <a:pt x="72" y="0"/>
                    </a:lnTo>
                    <a:lnTo>
                      <a:pt x="110" y="15"/>
                    </a:lnTo>
                    <a:lnTo>
                      <a:pt x="132" y="38"/>
                    </a:lnTo>
                    <a:lnTo>
                      <a:pt x="159" y="68"/>
                    </a:lnTo>
                    <a:lnTo>
                      <a:pt x="174" y="113"/>
                    </a:lnTo>
                    <a:lnTo>
                      <a:pt x="185" y="162"/>
                    </a:lnTo>
                    <a:lnTo>
                      <a:pt x="174" y="208"/>
                    </a:lnTo>
                    <a:lnTo>
                      <a:pt x="155" y="204"/>
                    </a:lnTo>
                    <a:lnTo>
                      <a:pt x="132" y="151"/>
                    </a:lnTo>
                    <a:lnTo>
                      <a:pt x="125" y="110"/>
                    </a:lnTo>
                    <a:lnTo>
                      <a:pt x="102" y="75"/>
                    </a:lnTo>
                    <a:lnTo>
                      <a:pt x="76" y="64"/>
                    </a:lnTo>
                    <a:lnTo>
                      <a:pt x="64" y="68"/>
                    </a:lnTo>
                    <a:lnTo>
                      <a:pt x="76" y="110"/>
                    </a:lnTo>
                    <a:lnTo>
                      <a:pt x="91" y="144"/>
                    </a:lnTo>
                    <a:lnTo>
                      <a:pt x="98" y="181"/>
                    </a:lnTo>
                    <a:lnTo>
                      <a:pt x="95" y="223"/>
                    </a:lnTo>
                    <a:lnTo>
                      <a:pt x="79" y="253"/>
                    </a:lnTo>
                    <a:lnTo>
                      <a:pt x="64" y="268"/>
                    </a:lnTo>
                    <a:lnTo>
                      <a:pt x="42" y="257"/>
                    </a:lnTo>
                    <a:lnTo>
                      <a:pt x="30" y="238"/>
                    </a:lnTo>
                    <a:lnTo>
                      <a:pt x="30" y="23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6" name="Freeform 106"/>
              <p:cNvSpPr>
                <a:spLocks/>
              </p:cNvSpPr>
              <p:nvPr/>
            </p:nvSpPr>
            <p:spPr bwMode="auto">
              <a:xfrm>
                <a:off x="4402138" y="2425700"/>
                <a:ext cx="774700" cy="336550"/>
              </a:xfrm>
              <a:custGeom>
                <a:avLst/>
                <a:gdLst/>
                <a:ahLst/>
                <a:cxnLst>
                  <a:cxn ang="0">
                    <a:pos x="23" y="110"/>
                  </a:cxn>
                  <a:cxn ang="0">
                    <a:pos x="53" y="133"/>
                  </a:cxn>
                  <a:cxn ang="0">
                    <a:pos x="83" y="155"/>
                  </a:cxn>
                  <a:cxn ang="0">
                    <a:pos x="121" y="159"/>
                  </a:cxn>
                  <a:cxn ang="0">
                    <a:pos x="185" y="144"/>
                  </a:cxn>
                  <a:cxn ang="0">
                    <a:pos x="242" y="129"/>
                  </a:cxn>
                  <a:cxn ang="0">
                    <a:pos x="291" y="118"/>
                  </a:cxn>
                  <a:cxn ang="0">
                    <a:pos x="321" y="114"/>
                  </a:cxn>
                  <a:cxn ang="0">
                    <a:pos x="340" y="129"/>
                  </a:cxn>
                  <a:cxn ang="0">
                    <a:pos x="359" y="114"/>
                  </a:cxn>
                  <a:cxn ang="0">
                    <a:pos x="359" y="83"/>
                  </a:cxn>
                  <a:cxn ang="0">
                    <a:pos x="374" y="65"/>
                  </a:cxn>
                  <a:cxn ang="0">
                    <a:pos x="404" y="61"/>
                  </a:cxn>
                  <a:cxn ang="0">
                    <a:pos x="438" y="61"/>
                  </a:cxn>
                  <a:cxn ang="0">
                    <a:pos x="431" y="46"/>
                  </a:cxn>
                  <a:cxn ang="0">
                    <a:pos x="382" y="42"/>
                  </a:cxn>
                  <a:cxn ang="0">
                    <a:pos x="355" y="23"/>
                  </a:cxn>
                  <a:cxn ang="0">
                    <a:pos x="355" y="8"/>
                  </a:cxn>
                  <a:cxn ang="0">
                    <a:pos x="378" y="0"/>
                  </a:cxn>
                  <a:cxn ang="0">
                    <a:pos x="420" y="4"/>
                  </a:cxn>
                  <a:cxn ang="0">
                    <a:pos x="454" y="23"/>
                  </a:cxn>
                  <a:cxn ang="0">
                    <a:pos x="480" y="49"/>
                  </a:cxn>
                  <a:cxn ang="0">
                    <a:pos x="488" y="72"/>
                  </a:cxn>
                  <a:cxn ang="0">
                    <a:pos x="472" y="87"/>
                  </a:cxn>
                  <a:cxn ang="0">
                    <a:pos x="450" y="106"/>
                  </a:cxn>
                  <a:cxn ang="0">
                    <a:pos x="431" y="110"/>
                  </a:cxn>
                  <a:cxn ang="0">
                    <a:pos x="427" y="144"/>
                  </a:cxn>
                  <a:cxn ang="0">
                    <a:pos x="408" y="163"/>
                  </a:cxn>
                  <a:cxn ang="0">
                    <a:pos x="378" y="174"/>
                  </a:cxn>
                  <a:cxn ang="0">
                    <a:pos x="333" y="170"/>
                  </a:cxn>
                  <a:cxn ang="0">
                    <a:pos x="265" y="182"/>
                  </a:cxn>
                  <a:cxn ang="0">
                    <a:pos x="204" y="201"/>
                  </a:cxn>
                  <a:cxn ang="0">
                    <a:pos x="155" y="212"/>
                  </a:cxn>
                  <a:cxn ang="0">
                    <a:pos x="113" y="212"/>
                  </a:cxn>
                  <a:cxn ang="0">
                    <a:pos x="79" y="204"/>
                  </a:cxn>
                  <a:cxn ang="0">
                    <a:pos x="57" y="174"/>
                  </a:cxn>
                  <a:cxn ang="0">
                    <a:pos x="26" y="152"/>
                  </a:cxn>
                  <a:cxn ang="0">
                    <a:pos x="0" y="118"/>
                  </a:cxn>
                  <a:cxn ang="0">
                    <a:pos x="23" y="110"/>
                  </a:cxn>
                  <a:cxn ang="0">
                    <a:pos x="23" y="110"/>
                  </a:cxn>
                </a:cxnLst>
                <a:rect l="0" t="0" r="r" b="b"/>
                <a:pathLst>
                  <a:path w="488" h="212">
                    <a:moveTo>
                      <a:pt x="23" y="110"/>
                    </a:moveTo>
                    <a:lnTo>
                      <a:pt x="53" y="133"/>
                    </a:lnTo>
                    <a:lnTo>
                      <a:pt x="83" y="155"/>
                    </a:lnTo>
                    <a:lnTo>
                      <a:pt x="121" y="159"/>
                    </a:lnTo>
                    <a:lnTo>
                      <a:pt x="185" y="144"/>
                    </a:lnTo>
                    <a:lnTo>
                      <a:pt x="242" y="129"/>
                    </a:lnTo>
                    <a:lnTo>
                      <a:pt x="291" y="118"/>
                    </a:lnTo>
                    <a:lnTo>
                      <a:pt x="321" y="114"/>
                    </a:lnTo>
                    <a:lnTo>
                      <a:pt x="340" y="129"/>
                    </a:lnTo>
                    <a:lnTo>
                      <a:pt x="359" y="114"/>
                    </a:lnTo>
                    <a:lnTo>
                      <a:pt x="359" y="83"/>
                    </a:lnTo>
                    <a:lnTo>
                      <a:pt x="374" y="65"/>
                    </a:lnTo>
                    <a:lnTo>
                      <a:pt x="404" y="61"/>
                    </a:lnTo>
                    <a:lnTo>
                      <a:pt x="438" y="61"/>
                    </a:lnTo>
                    <a:lnTo>
                      <a:pt x="431" y="46"/>
                    </a:lnTo>
                    <a:lnTo>
                      <a:pt x="382" y="42"/>
                    </a:lnTo>
                    <a:lnTo>
                      <a:pt x="355" y="23"/>
                    </a:lnTo>
                    <a:lnTo>
                      <a:pt x="355" y="8"/>
                    </a:lnTo>
                    <a:lnTo>
                      <a:pt x="378" y="0"/>
                    </a:lnTo>
                    <a:lnTo>
                      <a:pt x="420" y="4"/>
                    </a:lnTo>
                    <a:lnTo>
                      <a:pt x="454" y="23"/>
                    </a:lnTo>
                    <a:lnTo>
                      <a:pt x="480" y="49"/>
                    </a:lnTo>
                    <a:lnTo>
                      <a:pt x="488" y="72"/>
                    </a:lnTo>
                    <a:lnTo>
                      <a:pt x="472" y="87"/>
                    </a:lnTo>
                    <a:lnTo>
                      <a:pt x="450" y="106"/>
                    </a:lnTo>
                    <a:lnTo>
                      <a:pt x="431" y="110"/>
                    </a:lnTo>
                    <a:lnTo>
                      <a:pt x="427" y="144"/>
                    </a:lnTo>
                    <a:lnTo>
                      <a:pt x="408" y="163"/>
                    </a:lnTo>
                    <a:lnTo>
                      <a:pt x="378" y="174"/>
                    </a:lnTo>
                    <a:lnTo>
                      <a:pt x="333" y="170"/>
                    </a:lnTo>
                    <a:lnTo>
                      <a:pt x="265" y="182"/>
                    </a:lnTo>
                    <a:lnTo>
                      <a:pt x="204" y="201"/>
                    </a:lnTo>
                    <a:lnTo>
                      <a:pt x="155" y="212"/>
                    </a:lnTo>
                    <a:lnTo>
                      <a:pt x="113" y="212"/>
                    </a:lnTo>
                    <a:lnTo>
                      <a:pt x="79" y="204"/>
                    </a:lnTo>
                    <a:lnTo>
                      <a:pt x="57" y="174"/>
                    </a:lnTo>
                    <a:lnTo>
                      <a:pt x="26" y="152"/>
                    </a:lnTo>
                    <a:lnTo>
                      <a:pt x="0" y="118"/>
                    </a:lnTo>
                    <a:lnTo>
                      <a:pt x="23" y="110"/>
                    </a:lnTo>
                    <a:lnTo>
                      <a:pt x="23" y="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7" name="Freeform 107"/>
              <p:cNvSpPr>
                <a:spLocks/>
              </p:cNvSpPr>
              <p:nvPr/>
            </p:nvSpPr>
            <p:spPr bwMode="auto">
              <a:xfrm>
                <a:off x="4479925" y="2090738"/>
                <a:ext cx="222250" cy="138113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7" y="34"/>
                  </a:cxn>
                  <a:cxn ang="0">
                    <a:pos x="64" y="26"/>
                  </a:cxn>
                  <a:cxn ang="0">
                    <a:pos x="87" y="11"/>
                  </a:cxn>
                  <a:cxn ang="0">
                    <a:pos x="113" y="0"/>
                  </a:cxn>
                  <a:cxn ang="0">
                    <a:pos x="132" y="11"/>
                  </a:cxn>
                  <a:cxn ang="0">
                    <a:pos x="140" y="30"/>
                  </a:cxn>
                  <a:cxn ang="0">
                    <a:pos x="113" y="56"/>
                  </a:cxn>
                  <a:cxn ang="0">
                    <a:pos x="83" y="68"/>
                  </a:cxn>
                  <a:cxn ang="0">
                    <a:pos x="42" y="87"/>
                  </a:cxn>
                  <a:cxn ang="0">
                    <a:pos x="11" y="83"/>
                  </a:cxn>
                  <a:cxn ang="0">
                    <a:pos x="0" y="22"/>
                  </a:cxn>
                  <a:cxn ang="0">
                    <a:pos x="0" y="22"/>
                  </a:cxn>
                </a:cxnLst>
                <a:rect l="0" t="0" r="r" b="b"/>
                <a:pathLst>
                  <a:path w="140" h="87">
                    <a:moveTo>
                      <a:pt x="0" y="22"/>
                    </a:moveTo>
                    <a:lnTo>
                      <a:pt x="27" y="34"/>
                    </a:lnTo>
                    <a:lnTo>
                      <a:pt x="64" y="26"/>
                    </a:lnTo>
                    <a:lnTo>
                      <a:pt x="87" y="11"/>
                    </a:lnTo>
                    <a:lnTo>
                      <a:pt x="113" y="0"/>
                    </a:lnTo>
                    <a:lnTo>
                      <a:pt x="132" y="11"/>
                    </a:lnTo>
                    <a:lnTo>
                      <a:pt x="140" y="30"/>
                    </a:lnTo>
                    <a:lnTo>
                      <a:pt x="113" y="56"/>
                    </a:lnTo>
                    <a:lnTo>
                      <a:pt x="83" y="68"/>
                    </a:lnTo>
                    <a:lnTo>
                      <a:pt x="42" y="87"/>
                    </a:lnTo>
                    <a:lnTo>
                      <a:pt x="11" y="83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8" name="Freeform 108"/>
              <p:cNvSpPr>
                <a:spLocks/>
              </p:cNvSpPr>
              <p:nvPr/>
            </p:nvSpPr>
            <p:spPr bwMode="auto">
              <a:xfrm>
                <a:off x="2967038" y="2725738"/>
                <a:ext cx="966788" cy="98425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110" y="42"/>
                  </a:cxn>
                  <a:cxn ang="0">
                    <a:pos x="197" y="106"/>
                  </a:cxn>
                  <a:cxn ang="0">
                    <a:pos x="261" y="163"/>
                  </a:cxn>
                  <a:cxn ang="0">
                    <a:pos x="341" y="231"/>
                  </a:cxn>
                  <a:cxn ang="0">
                    <a:pos x="416" y="310"/>
                  </a:cxn>
                  <a:cxn ang="0">
                    <a:pos x="480" y="386"/>
                  </a:cxn>
                  <a:cxn ang="0">
                    <a:pos x="533" y="454"/>
                  </a:cxn>
                  <a:cxn ang="0">
                    <a:pos x="571" y="518"/>
                  </a:cxn>
                  <a:cxn ang="0">
                    <a:pos x="609" y="590"/>
                  </a:cxn>
                  <a:cxn ang="0">
                    <a:pos x="583" y="620"/>
                  </a:cxn>
                  <a:cxn ang="0">
                    <a:pos x="537" y="549"/>
                  </a:cxn>
                  <a:cxn ang="0">
                    <a:pos x="462" y="443"/>
                  </a:cxn>
                  <a:cxn ang="0">
                    <a:pos x="397" y="348"/>
                  </a:cxn>
                  <a:cxn ang="0">
                    <a:pos x="314" y="265"/>
                  </a:cxn>
                  <a:cxn ang="0">
                    <a:pos x="227" y="182"/>
                  </a:cxn>
                  <a:cxn ang="0">
                    <a:pos x="140" y="118"/>
                  </a:cxn>
                  <a:cxn ang="0">
                    <a:pos x="72" y="68"/>
                  </a:cxn>
                  <a:cxn ang="0">
                    <a:pos x="4" y="49"/>
                  </a:cxn>
                  <a:cxn ang="0">
                    <a:pos x="0" y="4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609" h="620">
                    <a:moveTo>
                      <a:pt x="34" y="0"/>
                    </a:moveTo>
                    <a:lnTo>
                      <a:pt x="110" y="42"/>
                    </a:lnTo>
                    <a:lnTo>
                      <a:pt x="197" y="106"/>
                    </a:lnTo>
                    <a:lnTo>
                      <a:pt x="261" y="163"/>
                    </a:lnTo>
                    <a:lnTo>
                      <a:pt x="341" y="231"/>
                    </a:lnTo>
                    <a:lnTo>
                      <a:pt x="416" y="310"/>
                    </a:lnTo>
                    <a:lnTo>
                      <a:pt x="480" y="386"/>
                    </a:lnTo>
                    <a:lnTo>
                      <a:pt x="533" y="454"/>
                    </a:lnTo>
                    <a:lnTo>
                      <a:pt x="571" y="518"/>
                    </a:lnTo>
                    <a:lnTo>
                      <a:pt x="609" y="590"/>
                    </a:lnTo>
                    <a:lnTo>
                      <a:pt x="583" y="620"/>
                    </a:lnTo>
                    <a:lnTo>
                      <a:pt x="537" y="549"/>
                    </a:lnTo>
                    <a:lnTo>
                      <a:pt x="462" y="443"/>
                    </a:lnTo>
                    <a:lnTo>
                      <a:pt x="397" y="348"/>
                    </a:lnTo>
                    <a:lnTo>
                      <a:pt x="314" y="265"/>
                    </a:lnTo>
                    <a:lnTo>
                      <a:pt x="227" y="182"/>
                    </a:lnTo>
                    <a:lnTo>
                      <a:pt x="140" y="118"/>
                    </a:lnTo>
                    <a:lnTo>
                      <a:pt x="72" y="68"/>
                    </a:lnTo>
                    <a:lnTo>
                      <a:pt x="4" y="49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9" name="Freeform 109"/>
              <p:cNvSpPr>
                <a:spLocks/>
              </p:cNvSpPr>
              <p:nvPr/>
            </p:nvSpPr>
            <p:spPr bwMode="auto">
              <a:xfrm>
                <a:off x="3508375" y="2803525"/>
                <a:ext cx="1139825" cy="168751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60" y="61"/>
                  </a:cxn>
                  <a:cxn ang="0">
                    <a:pos x="128" y="110"/>
                  </a:cxn>
                  <a:cxn ang="0">
                    <a:pos x="177" y="159"/>
                  </a:cxn>
                  <a:cxn ang="0">
                    <a:pos x="242" y="227"/>
                  </a:cxn>
                  <a:cxn ang="0">
                    <a:pos x="310" y="318"/>
                  </a:cxn>
                  <a:cxn ang="0">
                    <a:pos x="385" y="405"/>
                  </a:cxn>
                  <a:cxn ang="0">
                    <a:pos x="487" y="571"/>
                  </a:cxn>
                  <a:cxn ang="0">
                    <a:pos x="555" y="696"/>
                  </a:cxn>
                  <a:cxn ang="0">
                    <a:pos x="604" y="813"/>
                  </a:cxn>
                  <a:cxn ang="0">
                    <a:pos x="642" y="938"/>
                  </a:cxn>
                  <a:cxn ang="0">
                    <a:pos x="654" y="991"/>
                  </a:cxn>
                  <a:cxn ang="0">
                    <a:pos x="676" y="1063"/>
                  </a:cxn>
                  <a:cxn ang="0">
                    <a:pos x="688" y="1040"/>
                  </a:cxn>
                  <a:cxn ang="0">
                    <a:pos x="703" y="1006"/>
                  </a:cxn>
                  <a:cxn ang="0">
                    <a:pos x="714" y="965"/>
                  </a:cxn>
                  <a:cxn ang="0">
                    <a:pos x="718" y="919"/>
                  </a:cxn>
                  <a:cxn ang="0">
                    <a:pos x="707" y="855"/>
                  </a:cxn>
                  <a:cxn ang="0">
                    <a:pos x="669" y="760"/>
                  </a:cxn>
                  <a:cxn ang="0">
                    <a:pos x="620" y="636"/>
                  </a:cxn>
                  <a:cxn ang="0">
                    <a:pos x="540" y="488"/>
                  </a:cxn>
                  <a:cxn ang="0">
                    <a:pos x="457" y="348"/>
                  </a:cxn>
                  <a:cxn ang="0">
                    <a:pos x="381" y="242"/>
                  </a:cxn>
                  <a:cxn ang="0">
                    <a:pos x="317" y="171"/>
                  </a:cxn>
                  <a:cxn ang="0">
                    <a:pos x="294" y="152"/>
                  </a:cxn>
                  <a:cxn ang="0">
                    <a:pos x="264" y="152"/>
                  </a:cxn>
                  <a:cxn ang="0">
                    <a:pos x="317" y="208"/>
                  </a:cxn>
                  <a:cxn ang="0">
                    <a:pos x="385" y="292"/>
                  </a:cxn>
                  <a:cxn ang="0">
                    <a:pos x="446" y="394"/>
                  </a:cxn>
                  <a:cxn ang="0">
                    <a:pos x="499" y="473"/>
                  </a:cxn>
                  <a:cxn ang="0">
                    <a:pos x="518" y="541"/>
                  </a:cxn>
                  <a:cxn ang="0">
                    <a:pos x="449" y="431"/>
                  </a:cxn>
                  <a:cxn ang="0">
                    <a:pos x="370" y="318"/>
                  </a:cxn>
                  <a:cxn ang="0">
                    <a:pos x="287" y="220"/>
                  </a:cxn>
                  <a:cxn ang="0">
                    <a:pos x="211" y="137"/>
                  </a:cxn>
                  <a:cxn ang="0">
                    <a:pos x="151" y="80"/>
                  </a:cxn>
                  <a:cxn ang="0">
                    <a:pos x="60" y="27"/>
                  </a:cxn>
                  <a:cxn ang="0">
                    <a:pos x="18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718" h="1063">
                    <a:moveTo>
                      <a:pt x="0" y="19"/>
                    </a:moveTo>
                    <a:lnTo>
                      <a:pt x="60" y="61"/>
                    </a:lnTo>
                    <a:lnTo>
                      <a:pt x="128" y="110"/>
                    </a:lnTo>
                    <a:lnTo>
                      <a:pt x="177" y="159"/>
                    </a:lnTo>
                    <a:lnTo>
                      <a:pt x="242" y="227"/>
                    </a:lnTo>
                    <a:lnTo>
                      <a:pt x="310" y="318"/>
                    </a:lnTo>
                    <a:lnTo>
                      <a:pt x="385" y="405"/>
                    </a:lnTo>
                    <a:lnTo>
                      <a:pt x="487" y="571"/>
                    </a:lnTo>
                    <a:lnTo>
                      <a:pt x="555" y="696"/>
                    </a:lnTo>
                    <a:lnTo>
                      <a:pt x="604" y="813"/>
                    </a:lnTo>
                    <a:lnTo>
                      <a:pt x="642" y="938"/>
                    </a:lnTo>
                    <a:lnTo>
                      <a:pt x="654" y="991"/>
                    </a:lnTo>
                    <a:lnTo>
                      <a:pt x="676" y="1063"/>
                    </a:lnTo>
                    <a:lnTo>
                      <a:pt x="688" y="1040"/>
                    </a:lnTo>
                    <a:lnTo>
                      <a:pt x="703" y="1006"/>
                    </a:lnTo>
                    <a:lnTo>
                      <a:pt x="714" y="965"/>
                    </a:lnTo>
                    <a:lnTo>
                      <a:pt x="718" y="919"/>
                    </a:lnTo>
                    <a:lnTo>
                      <a:pt x="707" y="855"/>
                    </a:lnTo>
                    <a:lnTo>
                      <a:pt x="669" y="760"/>
                    </a:lnTo>
                    <a:lnTo>
                      <a:pt x="620" y="636"/>
                    </a:lnTo>
                    <a:lnTo>
                      <a:pt x="540" y="488"/>
                    </a:lnTo>
                    <a:lnTo>
                      <a:pt x="457" y="348"/>
                    </a:lnTo>
                    <a:lnTo>
                      <a:pt x="381" y="242"/>
                    </a:lnTo>
                    <a:lnTo>
                      <a:pt x="317" y="171"/>
                    </a:lnTo>
                    <a:lnTo>
                      <a:pt x="294" y="152"/>
                    </a:lnTo>
                    <a:lnTo>
                      <a:pt x="264" y="152"/>
                    </a:lnTo>
                    <a:lnTo>
                      <a:pt x="317" y="208"/>
                    </a:lnTo>
                    <a:lnTo>
                      <a:pt x="385" y="292"/>
                    </a:lnTo>
                    <a:lnTo>
                      <a:pt x="446" y="394"/>
                    </a:lnTo>
                    <a:lnTo>
                      <a:pt x="499" y="473"/>
                    </a:lnTo>
                    <a:lnTo>
                      <a:pt x="518" y="541"/>
                    </a:lnTo>
                    <a:lnTo>
                      <a:pt x="449" y="431"/>
                    </a:lnTo>
                    <a:lnTo>
                      <a:pt x="370" y="318"/>
                    </a:lnTo>
                    <a:lnTo>
                      <a:pt x="287" y="220"/>
                    </a:lnTo>
                    <a:lnTo>
                      <a:pt x="211" y="137"/>
                    </a:lnTo>
                    <a:lnTo>
                      <a:pt x="151" y="80"/>
                    </a:lnTo>
                    <a:lnTo>
                      <a:pt x="60" y="27"/>
                    </a:lnTo>
                    <a:lnTo>
                      <a:pt x="18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0" name="Freeform 110"/>
              <p:cNvSpPr>
                <a:spLocks/>
              </p:cNvSpPr>
              <p:nvPr/>
            </p:nvSpPr>
            <p:spPr bwMode="auto">
              <a:xfrm>
                <a:off x="4227513" y="2408238"/>
                <a:ext cx="336550" cy="4254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4" y="72"/>
                  </a:cxn>
                  <a:cxn ang="0">
                    <a:pos x="15" y="121"/>
                  </a:cxn>
                  <a:cxn ang="0">
                    <a:pos x="27" y="166"/>
                  </a:cxn>
                  <a:cxn ang="0">
                    <a:pos x="49" y="204"/>
                  </a:cxn>
                  <a:cxn ang="0">
                    <a:pos x="80" y="227"/>
                  </a:cxn>
                  <a:cxn ang="0">
                    <a:pos x="117" y="257"/>
                  </a:cxn>
                  <a:cxn ang="0">
                    <a:pos x="163" y="268"/>
                  </a:cxn>
                  <a:cxn ang="0">
                    <a:pos x="193" y="265"/>
                  </a:cxn>
                  <a:cxn ang="0">
                    <a:pos x="212" y="257"/>
                  </a:cxn>
                  <a:cxn ang="0">
                    <a:pos x="212" y="234"/>
                  </a:cxn>
                  <a:cxn ang="0">
                    <a:pos x="182" y="227"/>
                  </a:cxn>
                  <a:cxn ang="0">
                    <a:pos x="136" y="212"/>
                  </a:cxn>
                  <a:cxn ang="0">
                    <a:pos x="102" y="189"/>
                  </a:cxn>
                  <a:cxn ang="0">
                    <a:pos x="72" y="147"/>
                  </a:cxn>
                  <a:cxn ang="0">
                    <a:pos x="53" y="98"/>
                  </a:cxn>
                  <a:cxn ang="0">
                    <a:pos x="46" y="53"/>
                  </a:cxn>
                  <a:cxn ang="0">
                    <a:pos x="38" y="23"/>
                  </a:cxn>
                  <a:cxn ang="0">
                    <a:pos x="27" y="0"/>
                  </a:cxn>
                  <a:cxn ang="0">
                    <a:pos x="12" y="0"/>
                  </a:cxn>
                  <a:cxn ang="0">
                    <a:pos x="0" y="15"/>
                  </a:cxn>
                  <a:cxn ang="0">
                    <a:pos x="0" y="15"/>
                  </a:cxn>
                </a:cxnLst>
                <a:rect l="0" t="0" r="r" b="b"/>
                <a:pathLst>
                  <a:path w="212" h="268">
                    <a:moveTo>
                      <a:pt x="0" y="15"/>
                    </a:moveTo>
                    <a:lnTo>
                      <a:pt x="4" y="72"/>
                    </a:lnTo>
                    <a:lnTo>
                      <a:pt x="15" y="121"/>
                    </a:lnTo>
                    <a:lnTo>
                      <a:pt x="27" y="166"/>
                    </a:lnTo>
                    <a:lnTo>
                      <a:pt x="49" y="204"/>
                    </a:lnTo>
                    <a:lnTo>
                      <a:pt x="80" y="227"/>
                    </a:lnTo>
                    <a:lnTo>
                      <a:pt x="117" y="257"/>
                    </a:lnTo>
                    <a:lnTo>
                      <a:pt x="163" y="268"/>
                    </a:lnTo>
                    <a:lnTo>
                      <a:pt x="193" y="265"/>
                    </a:lnTo>
                    <a:lnTo>
                      <a:pt x="212" y="257"/>
                    </a:lnTo>
                    <a:lnTo>
                      <a:pt x="212" y="234"/>
                    </a:lnTo>
                    <a:lnTo>
                      <a:pt x="182" y="227"/>
                    </a:lnTo>
                    <a:lnTo>
                      <a:pt x="136" y="212"/>
                    </a:lnTo>
                    <a:lnTo>
                      <a:pt x="102" y="189"/>
                    </a:lnTo>
                    <a:lnTo>
                      <a:pt x="72" y="147"/>
                    </a:lnTo>
                    <a:lnTo>
                      <a:pt x="53" y="98"/>
                    </a:lnTo>
                    <a:lnTo>
                      <a:pt x="46" y="53"/>
                    </a:lnTo>
                    <a:lnTo>
                      <a:pt x="38" y="23"/>
                    </a:lnTo>
                    <a:lnTo>
                      <a:pt x="27" y="0"/>
                    </a:lnTo>
                    <a:lnTo>
                      <a:pt x="12" y="0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1" name="Freeform 111"/>
              <p:cNvSpPr>
                <a:spLocks/>
              </p:cNvSpPr>
              <p:nvPr/>
            </p:nvSpPr>
            <p:spPr bwMode="auto">
              <a:xfrm>
                <a:off x="4702175" y="1952625"/>
                <a:ext cx="293688" cy="304800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34" y="49"/>
                  </a:cxn>
                  <a:cxn ang="0">
                    <a:pos x="76" y="26"/>
                  </a:cxn>
                  <a:cxn ang="0">
                    <a:pos x="102" y="11"/>
                  </a:cxn>
                  <a:cxn ang="0">
                    <a:pos x="128" y="0"/>
                  </a:cxn>
                  <a:cxn ang="0">
                    <a:pos x="155" y="7"/>
                  </a:cxn>
                  <a:cxn ang="0">
                    <a:pos x="174" y="30"/>
                  </a:cxn>
                  <a:cxn ang="0">
                    <a:pos x="185" y="53"/>
                  </a:cxn>
                  <a:cxn ang="0">
                    <a:pos x="185" y="87"/>
                  </a:cxn>
                  <a:cxn ang="0">
                    <a:pos x="163" y="109"/>
                  </a:cxn>
                  <a:cxn ang="0">
                    <a:pos x="128" y="136"/>
                  </a:cxn>
                  <a:cxn ang="0">
                    <a:pos x="102" y="158"/>
                  </a:cxn>
                  <a:cxn ang="0">
                    <a:pos x="132" y="155"/>
                  </a:cxn>
                  <a:cxn ang="0">
                    <a:pos x="159" y="166"/>
                  </a:cxn>
                  <a:cxn ang="0">
                    <a:pos x="155" y="181"/>
                  </a:cxn>
                  <a:cxn ang="0">
                    <a:pos x="125" y="189"/>
                  </a:cxn>
                  <a:cxn ang="0">
                    <a:pos x="83" y="192"/>
                  </a:cxn>
                  <a:cxn ang="0">
                    <a:pos x="57" y="181"/>
                  </a:cxn>
                  <a:cxn ang="0">
                    <a:pos x="49" y="158"/>
                  </a:cxn>
                  <a:cxn ang="0">
                    <a:pos x="53" y="132"/>
                  </a:cxn>
                  <a:cxn ang="0">
                    <a:pos x="83" y="102"/>
                  </a:cxn>
                  <a:cxn ang="0">
                    <a:pos x="128" y="83"/>
                  </a:cxn>
                  <a:cxn ang="0">
                    <a:pos x="140" y="53"/>
                  </a:cxn>
                  <a:cxn ang="0">
                    <a:pos x="113" y="45"/>
                  </a:cxn>
                  <a:cxn ang="0">
                    <a:pos x="83" y="68"/>
                  </a:cxn>
                  <a:cxn ang="0">
                    <a:pos x="38" y="102"/>
                  </a:cxn>
                  <a:cxn ang="0">
                    <a:pos x="15" y="117"/>
                  </a:cxn>
                  <a:cxn ang="0">
                    <a:pos x="0" y="75"/>
                  </a:cxn>
                  <a:cxn ang="0">
                    <a:pos x="0" y="75"/>
                  </a:cxn>
                </a:cxnLst>
                <a:rect l="0" t="0" r="r" b="b"/>
                <a:pathLst>
                  <a:path w="185" h="192">
                    <a:moveTo>
                      <a:pt x="0" y="75"/>
                    </a:moveTo>
                    <a:lnTo>
                      <a:pt x="34" y="49"/>
                    </a:lnTo>
                    <a:lnTo>
                      <a:pt x="76" y="26"/>
                    </a:lnTo>
                    <a:lnTo>
                      <a:pt x="102" y="11"/>
                    </a:lnTo>
                    <a:lnTo>
                      <a:pt x="128" y="0"/>
                    </a:lnTo>
                    <a:lnTo>
                      <a:pt x="155" y="7"/>
                    </a:lnTo>
                    <a:lnTo>
                      <a:pt x="174" y="30"/>
                    </a:lnTo>
                    <a:lnTo>
                      <a:pt x="185" y="53"/>
                    </a:lnTo>
                    <a:lnTo>
                      <a:pt x="185" y="87"/>
                    </a:lnTo>
                    <a:lnTo>
                      <a:pt x="163" y="109"/>
                    </a:lnTo>
                    <a:lnTo>
                      <a:pt x="128" y="136"/>
                    </a:lnTo>
                    <a:lnTo>
                      <a:pt x="102" y="158"/>
                    </a:lnTo>
                    <a:lnTo>
                      <a:pt x="132" y="155"/>
                    </a:lnTo>
                    <a:lnTo>
                      <a:pt x="159" y="166"/>
                    </a:lnTo>
                    <a:lnTo>
                      <a:pt x="155" y="181"/>
                    </a:lnTo>
                    <a:lnTo>
                      <a:pt x="125" y="189"/>
                    </a:lnTo>
                    <a:lnTo>
                      <a:pt x="83" y="192"/>
                    </a:lnTo>
                    <a:lnTo>
                      <a:pt x="57" y="181"/>
                    </a:lnTo>
                    <a:lnTo>
                      <a:pt x="49" y="158"/>
                    </a:lnTo>
                    <a:lnTo>
                      <a:pt x="53" y="132"/>
                    </a:lnTo>
                    <a:lnTo>
                      <a:pt x="83" y="102"/>
                    </a:lnTo>
                    <a:lnTo>
                      <a:pt x="128" y="83"/>
                    </a:lnTo>
                    <a:lnTo>
                      <a:pt x="140" y="53"/>
                    </a:lnTo>
                    <a:lnTo>
                      <a:pt x="113" y="45"/>
                    </a:lnTo>
                    <a:lnTo>
                      <a:pt x="83" y="68"/>
                    </a:lnTo>
                    <a:lnTo>
                      <a:pt x="38" y="102"/>
                    </a:lnTo>
                    <a:lnTo>
                      <a:pt x="15" y="117"/>
                    </a:lnTo>
                    <a:lnTo>
                      <a:pt x="0" y="75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2" name="Freeform 112"/>
              <p:cNvSpPr>
                <a:spLocks/>
              </p:cNvSpPr>
              <p:nvPr/>
            </p:nvSpPr>
            <p:spPr bwMode="auto">
              <a:xfrm>
                <a:off x="4071938" y="2803525"/>
                <a:ext cx="509588" cy="595313"/>
              </a:xfrm>
              <a:custGeom>
                <a:avLst/>
                <a:gdLst/>
                <a:ahLst/>
                <a:cxnLst>
                  <a:cxn ang="0">
                    <a:pos x="0" y="337"/>
                  </a:cxn>
                  <a:cxn ang="0">
                    <a:pos x="60" y="326"/>
                  </a:cxn>
                  <a:cxn ang="0">
                    <a:pos x="106" y="276"/>
                  </a:cxn>
                  <a:cxn ang="0">
                    <a:pos x="163" y="208"/>
                  </a:cxn>
                  <a:cxn ang="0">
                    <a:pos x="215" y="137"/>
                  </a:cxn>
                  <a:cxn ang="0">
                    <a:pos x="249" y="61"/>
                  </a:cxn>
                  <a:cxn ang="0">
                    <a:pos x="257" y="8"/>
                  </a:cxn>
                  <a:cxn ang="0">
                    <a:pos x="291" y="0"/>
                  </a:cxn>
                  <a:cxn ang="0">
                    <a:pos x="314" y="23"/>
                  </a:cxn>
                  <a:cxn ang="0">
                    <a:pos x="321" y="50"/>
                  </a:cxn>
                  <a:cxn ang="0">
                    <a:pos x="306" y="91"/>
                  </a:cxn>
                  <a:cxn ang="0">
                    <a:pos x="276" y="155"/>
                  </a:cxn>
                  <a:cxn ang="0">
                    <a:pos x="242" y="220"/>
                  </a:cxn>
                  <a:cxn ang="0">
                    <a:pos x="193" y="288"/>
                  </a:cxn>
                  <a:cxn ang="0">
                    <a:pos x="147" y="318"/>
                  </a:cxn>
                  <a:cxn ang="0">
                    <a:pos x="94" y="348"/>
                  </a:cxn>
                  <a:cxn ang="0">
                    <a:pos x="19" y="375"/>
                  </a:cxn>
                  <a:cxn ang="0">
                    <a:pos x="0" y="337"/>
                  </a:cxn>
                  <a:cxn ang="0">
                    <a:pos x="0" y="337"/>
                  </a:cxn>
                </a:cxnLst>
                <a:rect l="0" t="0" r="r" b="b"/>
                <a:pathLst>
                  <a:path w="321" h="375">
                    <a:moveTo>
                      <a:pt x="0" y="337"/>
                    </a:moveTo>
                    <a:lnTo>
                      <a:pt x="60" y="326"/>
                    </a:lnTo>
                    <a:lnTo>
                      <a:pt x="106" y="276"/>
                    </a:lnTo>
                    <a:lnTo>
                      <a:pt x="163" y="208"/>
                    </a:lnTo>
                    <a:lnTo>
                      <a:pt x="215" y="137"/>
                    </a:lnTo>
                    <a:lnTo>
                      <a:pt x="249" y="61"/>
                    </a:lnTo>
                    <a:lnTo>
                      <a:pt x="257" y="8"/>
                    </a:lnTo>
                    <a:lnTo>
                      <a:pt x="291" y="0"/>
                    </a:lnTo>
                    <a:lnTo>
                      <a:pt x="314" y="23"/>
                    </a:lnTo>
                    <a:lnTo>
                      <a:pt x="321" y="50"/>
                    </a:lnTo>
                    <a:lnTo>
                      <a:pt x="306" y="91"/>
                    </a:lnTo>
                    <a:lnTo>
                      <a:pt x="276" y="155"/>
                    </a:lnTo>
                    <a:lnTo>
                      <a:pt x="242" y="220"/>
                    </a:lnTo>
                    <a:lnTo>
                      <a:pt x="193" y="288"/>
                    </a:lnTo>
                    <a:lnTo>
                      <a:pt x="147" y="318"/>
                    </a:lnTo>
                    <a:lnTo>
                      <a:pt x="94" y="348"/>
                    </a:lnTo>
                    <a:lnTo>
                      <a:pt x="19" y="375"/>
                    </a:lnTo>
                    <a:lnTo>
                      <a:pt x="0" y="337"/>
                    </a:lnTo>
                    <a:lnTo>
                      <a:pt x="0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3" name="Freeform 113"/>
              <p:cNvSpPr>
                <a:spLocks/>
              </p:cNvSpPr>
              <p:nvPr/>
            </p:nvSpPr>
            <p:spPr bwMode="auto">
              <a:xfrm>
                <a:off x="4876800" y="2209800"/>
                <a:ext cx="263525" cy="252413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109" y="4"/>
                  </a:cxn>
                  <a:cxn ang="0">
                    <a:pos x="147" y="4"/>
                  </a:cxn>
                  <a:cxn ang="0">
                    <a:pos x="166" y="19"/>
                  </a:cxn>
                  <a:cxn ang="0">
                    <a:pos x="166" y="46"/>
                  </a:cxn>
                  <a:cxn ang="0">
                    <a:pos x="166" y="76"/>
                  </a:cxn>
                  <a:cxn ang="0">
                    <a:pos x="136" y="102"/>
                  </a:cxn>
                  <a:cxn ang="0">
                    <a:pos x="98" y="106"/>
                  </a:cxn>
                  <a:cxn ang="0">
                    <a:pos x="64" y="125"/>
                  </a:cxn>
                  <a:cxn ang="0">
                    <a:pos x="49" y="140"/>
                  </a:cxn>
                  <a:cxn ang="0">
                    <a:pos x="37" y="159"/>
                  </a:cxn>
                  <a:cxn ang="0">
                    <a:pos x="15" y="148"/>
                  </a:cxn>
                  <a:cxn ang="0">
                    <a:pos x="0" y="121"/>
                  </a:cxn>
                  <a:cxn ang="0">
                    <a:pos x="3" y="95"/>
                  </a:cxn>
                  <a:cxn ang="0">
                    <a:pos x="18" y="80"/>
                  </a:cxn>
                  <a:cxn ang="0">
                    <a:pos x="60" y="72"/>
                  </a:cxn>
                  <a:cxn ang="0">
                    <a:pos x="98" y="64"/>
                  </a:cxn>
                  <a:cxn ang="0">
                    <a:pos x="136" y="42"/>
                  </a:cxn>
                  <a:cxn ang="0">
                    <a:pos x="60" y="38"/>
                  </a:cxn>
                  <a:cxn ang="0">
                    <a:pos x="37" y="23"/>
                  </a:cxn>
                  <a:cxn ang="0">
                    <a:pos x="68" y="0"/>
                  </a:cxn>
                  <a:cxn ang="0">
                    <a:pos x="68" y="0"/>
                  </a:cxn>
                </a:cxnLst>
                <a:rect l="0" t="0" r="r" b="b"/>
                <a:pathLst>
                  <a:path w="166" h="159">
                    <a:moveTo>
                      <a:pt x="68" y="0"/>
                    </a:moveTo>
                    <a:lnTo>
                      <a:pt x="109" y="4"/>
                    </a:lnTo>
                    <a:lnTo>
                      <a:pt x="147" y="4"/>
                    </a:lnTo>
                    <a:lnTo>
                      <a:pt x="166" y="19"/>
                    </a:lnTo>
                    <a:lnTo>
                      <a:pt x="166" y="46"/>
                    </a:lnTo>
                    <a:lnTo>
                      <a:pt x="166" y="76"/>
                    </a:lnTo>
                    <a:lnTo>
                      <a:pt x="136" y="102"/>
                    </a:lnTo>
                    <a:lnTo>
                      <a:pt x="98" y="106"/>
                    </a:lnTo>
                    <a:lnTo>
                      <a:pt x="64" y="125"/>
                    </a:lnTo>
                    <a:lnTo>
                      <a:pt x="49" y="140"/>
                    </a:lnTo>
                    <a:lnTo>
                      <a:pt x="37" y="159"/>
                    </a:lnTo>
                    <a:lnTo>
                      <a:pt x="15" y="148"/>
                    </a:lnTo>
                    <a:lnTo>
                      <a:pt x="0" y="121"/>
                    </a:lnTo>
                    <a:lnTo>
                      <a:pt x="3" y="95"/>
                    </a:lnTo>
                    <a:lnTo>
                      <a:pt x="18" y="80"/>
                    </a:lnTo>
                    <a:lnTo>
                      <a:pt x="60" y="72"/>
                    </a:lnTo>
                    <a:lnTo>
                      <a:pt x="98" y="64"/>
                    </a:lnTo>
                    <a:lnTo>
                      <a:pt x="136" y="42"/>
                    </a:lnTo>
                    <a:lnTo>
                      <a:pt x="60" y="38"/>
                    </a:lnTo>
                    <a:lnTo>
                      <a:pt x="37" y="23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4" name="Freeform 114"/>
              <p:cNvSpPr>
                <a:spLocks/>
              </p:cNvSpPr>
              <p:nvPr/>
            </p:nvSpPr>
            <p:spPr bwMode="auto">
              <a:xfrm>
                <a:off x="3892550" y="3608388"/>
                <a:ext cx="455613" cy="1793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68" y="11"/>
                  </a:cxn>
                  <a:cxn ang="0">
                    <a:pos x="143" y="19"/>
                  </a:cxn>
                  <a:cxn ang="0">
                    <a:pos x="215" y="30"/>
                  </a:cxn>
                  <a:cxn ang="0">
                    <a:pos x="249" y="45"/>
                  </a:cxn>
                  <a:cxn ang="0">
                    <a:pos x="287" y="113"/>
                  </a:cxn>
                  <a:cxn ang="0">
                    <a:pos x="207" y="79"/>
                  </a:cxn>
                  <a:cxn ang="0">
                    <a:pos x="124" y="68"/>
                  </a:cxn>
                  <a:cxn ang="0">
                    <a:pos x="64" y="64"/>
                  </a:cxn>
                  <a:cxn ang="0">
                    <a:pos x="18" y="61"/>
                  </a:cxn>
                  <a:cxn ang="0">
                    <a:pos x="0" y="3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287" h="113">
                    <a:moveTo>
                      <a:pt x="3" y="0"/>
                    </a:moveTo>
                    <a:lnTo>
                      <a:pt x="68" y="11"/>
                    </a:lnTo>
                    <a:lnTo>
                      <a:pt x="143" y="19"/>
                    </a:lnTo>
                    <a:lnTo>
                      <a:pt x="215" y="30"/>
                    </a:lnTo>
                    <a:lnTo>
                      <a:pt x="249" y="45"/>
                    </a:lnTo>
                    <a:lnTo>
                      <a:pt x="287" y="113"/>
                    </a:lnTo>
                    <a:lnTo>
                      <a:pt x="207" y="79"/>
                    </a:lnTo>
                    <a:lnTo>
                      <a:pt x="124" y="68"/>
                    </a:lnTo>
                    <a:lnTo>
                      <a:pt x="64" y="64"/>
                    </a:lnTo>
                    <a:lnTo>
                      <a:pt x="18" y="61"/>
                    </a:lnTo>
                    <a:lnTo>
                      <a:pt x="0" y="3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5" name="Freeform 115"/>
              <p:cNvSpPr>
                <a:spLocks/>
              </p:cNvSpPr>
              <p:nvPr/>
            </p:nvSpPr>
            <p:spPr bwMode="auto">
              <a:xfrm>
                <a:off x="2439988" y="3230563"/>
                <a:ext cx="358775" cy="151288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41" y="87"/>
                  </a:cxn>
                  <a:cxn ang="0">
                    <a:pos x="68" y="189"/>
                  </a:cxn>
                  <a:cxn ang="0">
                    <a:pos x="124" y="408"/>
                  </a:cxn>
                  <a:cxn ang="0">
                    <a:pos x="151" y="552"/>
                  </a:cxn>
                  <a:cxn ang="0">
                    <a:pos x="166" y="714"/>
                  </a:cxn>
                  <a:cxn ang="0">
                    <a:pos x="162" y="847"/>
                  </a:cxn>
                  <a:cxn ang="0">
                    <a:pos x="162" y="949"/>
                  </a:cxn>
                  <a:cxn ang="0">
                    <a:pos x="192" y="953"/>
                  </a:cxn>
                  <a:cxn ang="0">
                    <a:pos x="219" y="896"/>
                  </a:cxn>
                  <a:cxn ang="0">
                    <a:pos x="226" y="767"/>
                  </a:cxn>
                  <a:cxn ang="0">
                    <a:pos x="208" y="609"/>
                  </a:cxn>
                  <a:cxn ang="0">
                    <a:pos x="189" y="472"/>
                  </a:cxn>
                  <a:cxn ang="0">
                    <a:pos x="158" y="333"/>
                  </a:cxn>
                  <a:cxn ang="0">
                    <a:pos x="132" y="212"/>
                  </a:cxn>
                  <a:cxn ang="0">
                    <a:pos x="90" y="94"/>
                  </a:cxn>
                  <a:cxn ang="0">
                    <a:pos x="60" y="34"/>
                  </a:cxn>
                  <a:cxn ang="0">
                    <a:pos x="34" y="15"/>
                  </a:cxn>
                  <a:cxn ang="0">
                    <a:pos x="0" y="0"/>
                  </a:cxn>
                  <a:cxn ang="0">
                    <a:pos x="0" y="23"/>
                  </a:cxn>
                  <a:cxn ang="0">
                    <a:pos x="0" y="23"/>
                  </a:cxn>
                </a:cxnLst>
                <a:rect l="0" t="0" r="r" b="b"/>
                <a:pathLst>
                  <a:path w="226" h="953">
                    <a:moveTo>
                      <a:pt x="0" y="23"/>
                    </a:moveTo>
                    <a:lnTo>
                      <a:pt x="41" y="87"/>
                    </a:lnTo>
                    <a:lnTo>
                      <a:pt x="68" y="189"/>
                    </a:lnTo>
                    <a:lnTo>
                      <a:pt x="124" y="408"/>
                    </a:lnTo>
                    <a:lnTo>
                      <a:pt x="151" y="552"/>
                    </a:lnTo>
                    <a:lnTo>
                      <a:pt x="166" y="714"/>
                    </a:lnTo>
                    <a:lnTo>
                      <a:pt x="162" y="847"/>
                    </a:lnTo>
                    <a:lnTo>
                      <a:pt x="162" y="949"/>
                    </a:lnTo>
                    <a:lnTo>
                      <a:pt x="192" y="953"/>
                    </a:lnTo>
                    <a:lnTo>
                      <a:pt x="219" y="896"/>
                    </a:lnTo>
                    <a:lnTo>
                      <a:pt x="226" y="767"/>
                    </a:lnTo>
                    <a:lnTo>
                      <a:pt x="208" y="609"/>
                    </a:lnTo>
                    <a:lnTo>
                      <a:pt x="189" y="472"/>
                    </a:lnTo>
                    <a:lnTo>
                      <a:pt x="158" y="333"/>
                    </a:lnTo>
                    <a:lnTo>
                      <a:pt x="132" y="212"/>
                    </a:lnTo>
                    <a:lnTo>
                      <a:pt x="90" y="94"/>
                    </a:lnTo>
                    <a:lnTo>
                      <a:pt x="60" y="34"/>
                    </a:lnTo>
                    <a:lnTo>
                      <a:pt x="34" y="15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6" name="Freeform 116"/>
              <p:cNvSpPr>
                <a:spLocks/>
              </p:cNvSpPr>
              <p:nvPr/>
            </p:nvSpPr>
            <p:spPr bwMode="auto">
              <a:xfrm>
                <a:off x="3351213" y="3632200"/>
                <a:ext cx="558800" cy="33020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72" y="30"/>
                  </a:cxn>
                  <a:cxn ang="0">
                    <a:pos x="110" y="53"/>
                  </a:cxn>
                  <a:cxn ang="0">
                    <a:pos x="163" y="76"/>
                  </a:cxn>
                  <a:cxn ang="0">
                    <a:pos x="208" y="102"/>
                  </a:cxn>
                  <a:cxn ang="0">
                    <a:pos x="250" y="129"/>
                  </a:cxn>
                  <a:cxn ang="0">
                    <a:pos x="284" y="163"/>
                  </a:cxn>
                  <a:cxn ang="0">
                    <a:pos x="333" y="61"/>
                  </a:cxn>
                  <a:cxn ang="0">
                    <a:pos x="352" y="76"/>
                  </a:cxn>
                  <a:cxn ang="0">
                    <a:pos x="341" y="148"/>
                  </a:cxn>
                  <a:cxn ang="0">
                    <a:pos x="329" y="204"/>
                  </a:cxn>
                  <a:cxn ang="0">
                    <a:pos x="284" y="208"/>
                  </a:cxn>
                  <a:cxn ang="0">
                    <a:pos x="242" y="182"/>
                  </a:cxn>
                  <a:cxn ang="0">
                    <a:pos x="182" y="140"/>
                  </a:cxn>
                  <a:cxn ang="0">
                    <a:pos x="125" y="106"/>
                  </a:cxn>
                  <a:cxn ang="0">
                    <a:pos x="68" y="91"/>
                  </a:cxn>
                  <a:cxn ang="0">
                    <a:pos x="31" y="68"/>
                  </a:cxn>
                  <a:cxn ang="0">
                    <a:pos x="4" y="34"/>
                  </a:cxn>
                  <a:cxn ang="0">
                    <a:pos x="0" y="8"/>
                  </a:cxn>
                  <a:cxn ang="0">
                    <a:pos x="31" y="0"/>
                  </a:cxn>
                  <a:cxn ang="0">
                    <a:pos x="31" y="0"/>
                  </a:cxn>
                </a:cxnLst>
                <a:rect l="0" t="0" r="r" b="b"/>
                <a:pathLst>
                  <a:path w="352" h="208">
                    <a:moveTo>
                      <a:pt x="31" y="0"/>
                    </a:moveTo>
                    <a:lnTo>
                      <a:pt x="72" y="30"/>
                    </a:lnTo>
                    <a:lnTo>
                      <a:pt x="110" y="53"/>
                    </a:lnTo>
                    <a:lnTo>
                      <a:pt x="163" y="76"/>
                    </a:lnTo>
                    <a:lnTo>
                      <a:pt x="208" y="102"/>
                    </a:lnTo>
                    <a:lnTo>
                      <a:pt x="250" y="129"/>
                    </a:lnTo>
                    <a:lnTo>
                      <a:pt x="284" y="163"/>
                    </a:lnTo>
                    <a:lnTo>
                      <a:pt x="333" y="61"/>
                    </a:lnTo>
                    <a:lnTo>
                      <a:pt x="352" y="76"/>
                    </a:lnTo>
                    <a:lnTo>
                      <a:pt x="341" y="148"/>
                    </a:lnTo>
                    <a:lnTo>
                      <a:pt x="329" y="204"/>
                    </a:lnTo>
                    <a:lnTo>
                      <a:pt x="284" y="208"/>
                    </a:lnTo>
                    <a:lnTo>
                      <a:pt x="242" y="182"/>
                    </a:lnTo>
                    <a:lnTo>
                      <a:pt x="182" y="140"/>
                    </a:lnTo>
                    <a:lnTo>
                      <a:pt x="125" y="106"/>
                    </a:lnTo>
                    <a:lnTo>
                      <a:pt x="68" y="91"/>
                    </a:lnTo>
                    <a:lnTo>
                      <a:pt x="31" y="68"/>
                    </a:lnTo>
                    <a:lnTo>
                      <a:pt x="4" y="34"/>
                    </a:lnTo>
                    <a:lnTo>
                      <a:pt x="0" y="8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7" name="Freeform 117"/>
              <p:cNvSpPr>
                <a:spLocks/>
              </p:cNvSpPr>
              <p:nvPr/>
            </p:nvSpPr>
            <p:spPr bwMode="auto">
              <a:xfrm>
                <a:off x="2690813" y="3722688"/>
                <a:ext cx="582613" cy="263525"/>
              </a:xfrm>
              <a:custGeom>
                <a:avLst/>
                <a:gdLst/>
                <a:ahLst/>
                <a:cxnLst>
                  <a:cxn ang="0">
                    <a:pos x="0" y="106"/>
                  </a:cxn>
                  <a:cxn ang="0">
                    <a:pos x="65" y="76"/>
                  </a:cxn>
                  <a:cxn ang="0">
                    <a:pos x="144" y="41"/>
                  </a:cxn>
                  <a:cxn ang="0">
                    <a:pos x="227" y="23"/>
                  </a:cxn>
                  <a:cxn ang="0">
                    <a:pos x="295" y="4"/>
                  </a:cxn>
                  <a:cxn ang="0">
                    <a:pos x="348" y="0"/>
                  </a:cxn>
                  <a:cxn ang="0">
                    <a:pos x="367" y="23"/>
                  </a:cxn>
                  <a:cxn ang="0">
                    <a:pos x="337" y="38"/>
                  </a:cxn>
                  <a:cxn ang="0">
                    <a:pos x="242" y="64"/>
                  </a:cxn>
                  <a:cxn ang="0">
                    <a:pos x="144" y="91"/>
                  </a:cxn>
                  <a:cxn ang="0">
                    <a:pos x="80" y="121"/>
                  </a:cxn>
                  <a:cxn ang="0">
                    <a:pos x="4" y="166"/>
                  </a:cxn>
                  <a:cxn ang="0">
                    <a:pos x="0" y="106"/>
                  </a:cxn>
                  <a:cxn ang="0">
                    <a:pos x="0" y="106"/>
                  </a:cxn>
                </a:cxnLst>
                <a:rect l="0" t="0" r="r" b="b"/>
                <a:pathLst>
                  <a:path w="367" h="166">
                    <a:moveTo>
                      <a:pt x="0" y="106"/>
                    </a:moveTo>
                    <a:lnTo>
                      <a:pt x="65" y="76"/>
                    </a:lnTo>
                    <a:lnTo>
                      <a:pt x="144" y="41"/>
                    </a:lnTo>
                    <a:lnTo>
                      <a:pt x="227" y="23"/>
                    </a:lnTo>
                    <a:lnTo>
                      <a:pt x="295" y="4"/>
                    </a:lnTo>
                    <a:lnTo>
                      <a:pt x="348" y="0"/>
                    </a:lnTo>
                    <a:lnTo>
                      <a:pt x="367" y="23"/>
                    </a:lnTo>
                    <a:lnTo>
                      <a:pt x="337" y="38"/>
                    </a:lnTo>
                    <a:lnTo>
                      <a:pt x="242" y="64"/>
                    </a:lnTo>
                    <a:lnTo>
                      <a:pt x="144" y="91"/>
                    </a:lnTo>
                    <a:lnTo>
                      <a:pt x="80" y="121"/>
                    </a:lnTo>
                    <a:lnTo>
                      <a:pt x="4" y="166"/>
                    </a:lnTo>
                    <a:lnTo>
                      <a:pt x="0" y="106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8" name="Freeform 118"/>
              <p:cNvSpPr>
                <a:spLocks/>
              </p:cNvSpPr>
              <p:nvPr/>
            </p:nvSpPr>
            <p:spPr bwMode="auto">
              <a:xfrm>
                <a:off x="1731963" y="3914775"/>
                <a:ext cx="196850" cy="630238"/>
              </a:xfrm>
              <a:custGeom>
                <a:avLst/>
                <a:gdLst/>
                <a:ahLst/>
                <a:cxnLst>
                  <a:cxn ang="0">
                    <a:pos x="71" y="11"/>
                  </a:cxn>
                  <a:cxn ang="0">
                    <a:pos x="86" y="94"/>
                  </a:cxn>
                  <a:cxn ang="0">
                    <a:pos x="79" y="162"/>
                  </a:cxn>
                  <a:cxn ang="0">
                    <a:pos x="60" y="208"/>
                  </a:cxn>
                  <a:cxn ang="0">
                    <a:pos x="41" y="280"/>
                  </a:cxn>
                  <a:cxn ang="0">
                    <a:pos x="0" y="378"/>
                  </a:cxn>
                  <a:cxn ang="0">
                    <a:pos x="30" y="397"/>
                  </a:cxn>
                  <a:cxn ang="0">
                    <a:pos x="56" y="336"/>
                  </a:cxn>
                  <a:cxn ang="0">
                    <a:pos x="90" y="257"/>
                  </a:cxn>
                  <a:cxn ang="0">
                    <a:pos x="113" y="174"/>
                  </a:cxn>
                  <a:cxn ang="0">
                    <a:pos x="124" y="75"/>
                  </a:cxn>
                  <a:cxn ang="0">
                    <a:pos x="117" y="0"/>
                  </a:cxn>
                  <a:cxn ang="0">
                    <a:pos x="71" y="11"/>
                  </a:cxn>
                  <a:cxn ang="0">
                    <a:pos x="71" y="11"/>
                  </a:cxn>
                </a:cxnLst>
                <a:rect l="0" t="0" r="r" b="b"/>
                <a:pathLst>
                  <a:path w="124" h="397">
                    <a:moveTo>
                      <a:pt x="71" y="11"/>
                    </a:moveTo>
                    <a:lnTo>
                      <a:pt x="86" y="94"/>
                    </a:lnTo>
                    <a:lnTo>
                      <a:pt x="79" y="162"/>
                    </a:lnTo>
                    <a:lnTo>
                      <a:pt x="60" y="208"/>
                    </a:lnTo>
                    <a:lnTo>
                      <a:pt x="41" y="280"/>
                    </a:lnTo>
                    <a:lnTo>
                      <a:pt x="0" y="378"/>
                    </a:lnTo>
                    <a:lnTo>
                      <a:pt x="30" y="397"/>
                    </a:lnTo>
                    <a:lnTo>
                      <a:pt x="56" y="336"/>
                    </a:lnTo>
                    <a:lnTo>
                      <a:pt x="90" y="257"/>
                    </a:lnTo>
                    <a:lnTo>
                      <a:pt x="113" y="174"/>
                    </a:lnTo>
                    <a:lnTo>
                      <a:pt x="124" y="75"/>
                    </a:lnTo>
                    <a:lnTo>
                      <a:pt x="117" y="0"/>
                    </a:lnTo>
                    <a:lnTo>
                      <a:pt x="71" y="11"/>
                    </a:lnTo>
                    <a:lnTo>
                      <a:pt x="71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9" name="Freeform 119"/>
              <p:cNvSpPr>
                <a:spLocks/>
              </p:cNvSpPr>
              <p:nvPr/>
            </p:nvSpPr>
            <p:spPr bwMode="auto">
              <a:xfrm>
                <a:off x="1719263" y="4478338"/>
                <a:ext cx="2886075" cy="330200"/>
              </a:xfrm>
              <a:custGeom>
                <a:avLst/>
                <a:gdLst/>
                <a:ahLst/>
                <a:cxnLst>
                  <a:cxn ang="0">
                    <a:pos x="1803" y="27"/>
                  </a:cxn>
                  <a:cxn ang="0">
                    <a:pos x="1739" y="46"/>
                  </a:cxn>
                  <a:cxn ang="0">
                    <a:pos x="1652" y="76"/>
                  </a:cxn>
                  <a:cxn ang="0">
                    <a:pos x="1561" y="99"/>
                  </a:cxn>
                  <a:cxn ang="0">
                    <a:pos x="1448" y="129"/>
                  </a:cxn>
                  <a:cxn ang="0">
                    <a:pos x="1293" y="148"/>
                  </a:cxn>
                  <a:cxn ang="0">
                    <a:pos x="1111" y="159"/>
                  </a:cxn>
                  <a:cxn ang="0">
                    <a:pos x="956" y="151"/>
                  </a:cxn>
                  <a:cxn ang="0">
                    <a:pos x="783" y="148"/>
                  </a:cxn>
                  <a:cxn ang="0">
                    <a:pos x="643" y="136"/>
                  </a:cxn>
                  <a:cxn ang="0">
                    <a:pos x="503" y="140"/>
                  </a:cxn>
                  <a:cxn ang="0">
                    <a:pos x="355" y="114"/>
                  </a:cxn>
                  <a:cxn ang="0">
                    <a:pos x="204" y="76"/>
                  </a:cxn>
                  <a:cxn ang="0">
                    <a:pos x="83" y="27"/>
                  </a:cxn>
                  <a:cxn ang="0">
                    <a:pos x="23" y="0"/>
                  </a:cxn>
                  <a:cxn ang="0">
                    <a:pos x="0" y="27"/>
                  </a:cxn>
                  <a:cxn ang="0">
                    <a:pos x="19" y="57"/>
                  </a:cxn>
                  <a:cxn ang="0">
                    <a:pos x="102" y="102"/>
                  </a:cxn>
                  <a:cxn ang="0">
                    <a:pos x="238" y="144"/>
                  </a:cxn>
                  <a:cxn ang="0">
                    <a:pos x="382" y="178"/>
                  </a:cxn>
                  <a:cxn ang="0">
                    <a:pos x="488" y="197"/>
                  </a:cxn>
                  <a:cxn ang="0">
                    <a:pos x="578" y="197"/>
                  </a:cxn>
                  <a:cxn ang="0">
                    <a:pos x="643" y="189"/>
                  </a:cxn>
                  <a:cxn ang="0">
                    <a:pos x="737" y="182"/>
                  </a:cxn>
                  <a:cxn ang="0">
                    <a:pos x="824" y="185"/>
                  </a:cxn>
                  <a:cxn ang="0">
                    <a:pos x="930" y="201"/>
                  </a:cxn>
                  <a:cxn ang="0">
                    <a:pos x="1104" y="208"/>
                  </a:cxn>
                  <a:cxn ang="0">
                    <a:pos x="1266" y="201"/>
                  </a:cxn>
                  <a:cxn ang="0">
                    <a:pos x="1429" y="185"/>
                  </a:cxn>
                  <a:cxn ang="0">
                    <a:pos x="1573" y="159"/>
                  </a:cxn>
                  <a:cxn ang="0">
                    <a:pos x="1705" y="121"/>
                  </a:cxn>
                  <a:cxn ang="0">
                    <a:pos x="1766" y="99"/>
                  </a:cxn>
                  <a:cxn ang="0">
                    <a:pos x="1803" y="68"/>
                  </a:cxn>
                  <a:cxn ang="0">
                    <a:pos x="1818" y="38"/>
                  </a:cxn>
                  <a:cxn ang="0">
                    <a:pos x="1803" y="27"/>
                  </a:cxn>
                  <a:cxn ang="0">
                    <a:pos x="1803" y="27"/>
                  </a:cxn>
                </a:cxnLst>
                <a:rect l="0" t="0" r="r" b="b"/>
                <a:pathLst>
                  <a:path w="1818" h="208">
                    <a:moveTo>
                      <a:pt x="1803" y="27"/>
                    </a:moveTo>
                    <a:lnTo>
                      <a:pt x="1739" y="46"/>
                    </a:lnTo>
                    <a:lnTo>
                      <a:pt x="1652" y="76"/>
                    </a:lnTo>
                    <a:lnTo>
                      <a:pt x="1561" y="99"/>
                    </a:lnTo>
                    <a:lnTo>
                      <a:pt x="1448" y="129"/>
                    </a:lnTo>
                    <a:lnTo>
                      <a:pt x="1293" y="148"/>
                    </a:lnTo>
                    <a:lnTo>
                      <a:pt x="1111" y="159"/>
                    </a:lnTo>
                    <a:lnTo>
                      <a:pt x="956" y="151"/>
                    </a:lnTo>
                    <a:lnTo>
                      <a:pt x="783" y="148"/>
                    </a:lnTo>
                    <a:lnTo>
                      <a:pt x="643" y="136"/>
                    </a:lnTo>
                    <a:lnTo>
                      <a:pt x="503" y="140"/>
                    </a:lnTo>
                    <a:lnTo>
                      <a:pt x="355" y="114"/>
                    </a:lnTo>
                    <a:lnTo>
                      <a:pt x="204" y="76"/>
                    </a:lnTo>
                    <a:lnTo>
                      <a:pt x="83" y="27"/>
                    </a:lnTo>
                    <a:lnTo>
                      <a:pt x="23" y="0"/>
                    </a:lnTo>
                    <a:lnTo>
                      <a:pt x="0" y="27"/>
                    </a:lnTo>
                    <a:lnTo>
                      <a:pt x="19" y="57"/>
                    </a:lnTo>
                    <a:lnTo>
                      <a:pt x="102" y="102"/>
                    </a:lnTo>
                    <a:lnTo>
                      <a:pt x="238" y="144"/>
                    </a:lnTo>
                    <a:lnTo>
                      <a:pt x="382" y="178"/>
                    </a:lnTo>
                    <a:lnTo>
                      <a:pt x="488" y="197"/>
                    </a:lnTo>
                    <a:lnTo>
                      <a:pt x="578" y="197"/>
                    </a:lnTo>
                    <a:lnTo>
                      <a:pt x="643" y="189"/>
                    </a:lnTo>
                    <a:lnTo>
                      <a:pt x="737" y="182"/>
                    </a:lnTo>
                    <a:lnTo>
                      <a:pt x="824" y="185"/>
                    </a:lnTo>
                    <a:lnTo>
                      <a:pt x="930" y="201"/>
                    </a:lnTo>
                    <a:lnTo>
                      <a:pt x="1104" y="208"/>
                    </a:lnTo>
                    <a:lnTo>
                      <a:pt x="1266" y="201"/>
                    </a:lnTo>
                    <a:lnTo>
                      <a:pt x="1429" y="185"/>
                    </a:lnTo>
                    <a:lnTo>
                      <a:pt x="1573" y="159"/>
                    </a:lnTo>
                    <a:lnTo>
                      <a:pt x="1705" y="121"/>
                    </a:lnTo>
                    <a:lnTo>
                      <a:pt x="1766" y="99"/>
                    </a:lnTo>
                    <a:lnTo>
                      <a:pt x="1803" y="68"/>
                    </a:lnTo>
                    <a:lnTo>
                      <a:pt x="1818" y="38"/>
                    </a:lnTo>
                    <a:lnTo>
                      <a:pt x="1803" y="27"/>
                    </a:lnTo>
                    <a:lnTo>
                      <a:pt x="1803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0" name="Freeform 120"/>
              <p:cNvSpPr>
                <a:spLocks/>
              </p:cNvSpPr>
              <p:nvPr/>
            </p:nvSpPr>
            <p:spPr bwMode="auto">
              <a:xfrm>
                <a:off x="1352550" y="3213100"/>
                <a:ext cx="871538" cy="749300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57" y="52"/>
                  </a:cxn>
                  <a:cxn ang="0">
                    <a:pos x="38" y="109"/>
                  </a:cxn>
                  <a:cxn ang="0">
                    <a:pos x="8" y="170"/>
                  </a:cxn>
                  <a:cxn ang="0">
                    <a:pos x="0" y="230"/>
                  </a:cxn>
                  <a:cxn ang="0">
                    <a:pos x="0" y="276"/>
                  </a:cxn>
                  <a:cxn ang="0">
                    <a:pos x="19" y="325"/>
                  </a:cxn>
                  <a:cxn ang="0">
                    <a:pos x="49" y="362"/>
                  </a:cxn>
                  <a:cxn ang="0">
                    <a:pos x="83" y="400"/>
                  </a:cxn>
                  <a:cxn ang="0">
                    <a:pos x="133" y="431"/>
                  </a:cxn>
                  <a:cxn ang="0">
                    <a:pos x="186" y="457"/>
                  </a:cxn>
                  <a:cxn ang="0">
                    <a:pos x="254" y="472"/>
                  </a:cxn>
                  <a:cxn ang="0">
                    <a:pos x="310" y="472"/>
                  </a:cxn>
                  <a:cxn ang="0">
                    <a:pos x="375" y="461"/>
                  </a:cxn>
                  <a:cxn ang="0">
                    <a:pos x="428" y="442"/>
                  </a:cxn>
                  <a:cxn ang="0">
                    <a:pos x="477" y="408"/>
                  </a:cxn>
                  <a:cxn ang="0">
                    <a:pos x="514" y="362"/>
                  </a:cxn>
                  <a:cxn ang="0">
                    <a:pos x="533" y="310"/>
                  </a:cxn>
                  <a:cxn ang="0">
                    <a:pos x="549" y="253"/>
                  </a:cxn>
                  <a:cxn ang="0">
                    <a:pos x="549" y="185"/>
                  </a:cxn>
                  <a:cxn ang="0">
                    <a:pos x="514" y="185"/>
                  </a:cxn>
                  <a:cxn ang="0">
                    <a:pos x="499" y="234"/>
                  </a:cxn>
                  <a:cxn ang="0">
                    <a:pos x="477" y="283"/>
                  </a:cxn>
                  <a:cxn ang="0">
                    <a:pos x="443" y="328"/>
                  </a:cxn>
                  <a:cxn ang="0">
                    <a:pos x="405" y="370"/>
                  </a:cxn>
                  <a:cxn ang="0">
                    <a:pos x="352" y="400"/>
                  </a:cxn>
                  <a:cxn ang="0">
                    <a:pos x="276" y="412"/>
                  </a:cxn>
                  <a:cxn ang="0">
                    <a:pos x="227" y="412"/>
                  </a:cxn>
                  <a:cxn ang="0">
                    <a:pos x="174" y="397"/>
                  </a:cxn>
                  <a:cxn ang="0">
                    <a:pos x="125" y="374"/>
                  </a:cxn>
                  <a:cxn ang="0">
                    <a:pos x="87" y="336"/>
                  </a:cxn>
                  <a:cxn ang="0">
                    <a:pos x="61" y="287"/>
                  </a:cxn>
                  <a:cxn ang="0">
                    <a:pos x="57" y="242"/>
                  </a:cxn>
                  <a:cxn ang="0">
                    <a:pos x="68" y="192"/>
                  </a:cxn>
                  <a:cxn ang="0">
                    <a:pos x="76" y="147"/>
                  </a:cxn>
                  <a:cxn ang="0">
                    <a:pos x="91" y="117"/>
                  </a:cxn>
                  <a:cxn ang="0">
                    <a:pos x="102" y="56"/>
                  </a:cxn>
                  <a:cxn ang="0">
                    <a:pos x="102" y="7"/>
                  </a:cxn>
                  <a:cxn ang="0">
                    <a:pos x="76" y="0"/>
                  </a:cxn>
                  <a:cxn ang="0">
                    <a:pos x="76" y="0"/>
                  </a:cxn>
                </a:cxnLst>
                <a:rect l="0" t="0" r="r" b="b"/>
                <a:pathLst>
                  <a:path w="549" h="472">
                    <a:moveTo>
                      <a:pt x="76" y="0"/>
                    </a:moveTo>
                    <a:lnTo>
                      <a:pt x="57" y="52"/>
                    </a:lnTo>
                    <a:lnTo>
                      <a:pt x="38" y="109"/>
                    </a:lnTo>
                    <a:lnTo>
                      <a:pt x="8" y="170"/>
                    </a:lnTo>
                    <a:lnTo>
                      <a:pt x="0" y="230"/>
                    </a:lnTo>
                    <a:lnTo>
                      <a:pt x="0" y="276"/>
                    </a:lnTo>
                    <a:lnTo>
                      <a:pt x="19" y="325"/>
                    </a:lnTo>
                    <a:lnTo>
                      <a:pt x="49" y="362"/>
                    </a:lnTo>
                    <a:lnTo>
                      <a:pt x="83" y="400"/>
                    </a:lnTo>
                    <a:lnTo>
                      <a:pt x="133" y="431"/>
                    </a:lnTo>
                    <a:lnTo>
                      <a:pt x="186" y="457"/>
                    </a:lnTo>
                    <a:lnTo>
                      <a:pt x="254" y="472"/>
                    </a:lnTo>
                    <a:lnTo>
                      <a:pt x="310" y="472"/>
                    </a:lnTo>
                    <a:lnTo>
                      <a:pt x="375" y="461"/>
                    </a:lnTo>
                    <a:lnTo>
                      <a:pt x="428" y="442"/>
                    </a:lnTo>
                    <a:lnTo>
                      <a:pt x="477" y="408"/>
                    </a:lnTo>
                    <a:lnTo>
                      <a:pt x="514" y="362"/>
                    </a:lnTo>
                    <a:lnTo>
                      <a:pt x="533" y="310"/>
                    </a:lnTo>
                    <a:lnTo>
                      <a:pt x="549" y="253"/>
                    </a:lnTo>
                    <a:lnTo>
                      <a:pt x="549" y="185"/>
                    </a:lnTo>
                    <a:lnTo>
                      <a:pt x="514" y="185"/>
                    </a:lnTo>
                    <a:lnTo>
                      <a:pt x="499" y="234"/>
                    </a:lnTo>
                    <a:lnTo>
                      <a:pt x="477" y="283"/>
                    </a:lnTo>
                    <a:lnTo>
                      <a:pt x="443" y="328"/>
                    </a:lnTo>
                    <a:lnTo>
                      <a:pt x="405" y="370"/>
                    </a:lnTo>
                    <a:lnTo>
                      <a:pt x="352" y="400"/>
                    </a:lnTo>
                    <a:lnTo>
                      <a:pt x="276" y="412"/>
                    </a:lnTo>
                    <a:lnTo>
                      <a:pt x="227" y="412"/>
                    </a:lnTo>
                    <a:lnTo>
                      <a:pt x="174" y="397"/>
                    </a:lnTo>
                    <a:lnTo>
                      <a:pt x="125" y="374"/>
                    </a:lnTo>
                    <a:lnTo>
                      <a:pt x="87" y="336"/>
                    </a:lnTo>
                    <a:lnTo>
                      <a:pt x="61" y="287"/>
                    </a:lnTo>
                    <a:lnTo>
                      <a:pt x="57" y="242"/>
                    </a:lnTo>
                    <a:lnTo>
                      <a:pt x="68" y="192"/>
                    </a:lnTo>
                    <a:lnTo>
                      <a:pt x="76" y="147"/>
                    </a:lnTo>
                    <a:lnTo>
                      <a:pt x="91" y="117"/>
                    </a:lnTo>
                    <a:lnTo>
                      <a:pt x="102" y="56"/>
                    </a:lnTo>
                    <a:lnTo>
                      <a:pt x="102" y="7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1" name="Freeform 121"/>
              <p:cNvSpPr>
                <a:spLocks/>
              </p:cNvSpPr>
              <p:nvPr/>
            </p:nvSpPr>
            <p:spPr bwMode="auto">
              <a:xfrm>
                <a:off x="1568450" y="3351213"/>
                <a:ext cx="558800" cy="4016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23" y="71"/>
                  </a:cxn>
                  <a:cxn ang="0">
                    <a:pos x="46" y="120"/>
                  </a:cxn>
                  <a:cxn ang="0">
                    <a:pos x="76" y="177"/>
                  </a:cxn>
                  <a:cxn ang="0">
                    <a:pos x="99" y="211"/>
                  </a:cxn>
                  <a:cxn ang="0">
                    <a:pos x="148" y="234"/>
                  </a:cxn>
                  <a:cxn ang="0">
                    <a:pos x="197" y="245"/>
                  </a:cxn>
                  <a:cxn ang="0">
                    <a:pos x="242" y="253"/>
                  </a:cxn>
                  <a:cxn ang="0">
                    <a:pos x="276" y="245"/>
                  </a:cxn>
                  <a:cxn ang="0">
                    <a:pos x="303" y="226"/>
                  </a:cxn>
                  <a:cxn ang="0">
                    <a:pos x="326" y="196"/>
                  </a:cxn>
                  <a:cxn ang="0">
                    <a:pos x="352" y="117"/>
                  </a:cxn>
                  <a:cxn ang="0">
                    <a:pos x="299" y="124"/>
                  </a:cxn>
                  <a:cxn ang="0">
                    <a:pos x="273" y="181"/>
                  </a:cxn>
                  <a:cxn ang="0">
                    <a:pos x="220" y="200"/>
                  </a:cxn>
                  <a:cxn ang="0">
                    <a:pos x="163" y="185"/>
                  </a:cxn>
                  <a:cxn ang="0">
                    <a:pos x="125" y="158"/>
                  </a:cxn>
                  <a:cxn ang="0">
                    <a:pos x="91" y="120"/>
                  </a:cxn>
                  <a:cxn ang="0">
                    <a:pos x="61" y="71"/>
                  </a:cxn>
                  <a:cxn ang="0">
                    <a:pos x="42" y="30"/>
                  </a:cxn>
                  <a:cxn ang="0">
                    <a:pos x="42" y="0"/>
                  </a:cxn>
                  <a:cxn ang="0">
                    <a:pos x="0" y="3"/>
                  </a:cxn>
                  <a:cxn ang="0">
                    <a:pos x="0" y="3"/>
                  </a:cxn>
                </a:cxnLst>
                <a:rect l="0" t="0" r="r" b="b"/>
                <a:pathLst>
                  <a:path w="352" h="253">
                    <a:moveTo>
                      <a:pt x="0" y="3"/>
                    </a:moveTo>
                    <a:lnTo>
                      <a:pt x="23" y="71"/>
                    </a:lnTo>
                    <a:lnTo>
                      <a:pt x="46" y="120"/>
                    </a:lnTo>
                    <a:lnTo>
                      <a:pt x="76" y="177"/>
                    </a:lnTo>
                    <a:lnTo>
                      <a:pt x="99" y="211"/>
                    </a:lnTo>
                    <a:lnTo>
                      <a:pt x="148" y="234"/>
                    </a:lnTo>
                    <a:lnTo>
                      <a:pt x="197" y="245"/>
                    </a:lnTo>
                    <a:lnTo>
                      <a:pt x="242" y="253"/>
                    </a:lnTo>
                    <a:lnTo>
                      <a:pt x="276" y="245"/>
                    </a:lnTo>
                    <a:lnTo>
                      <a:pt x="303" y="226"/>
                    </a:lnTo>
                    <a:lnTo>
                      <a:pt x="326" y="196"/>
                    </a:lnTo>
                    <a:lnTo>
                      <a:pt x="352" y="117"/>
                    </a:lnTo>
                    <a:lnTo>
                      <a:pt x="299" y="124"/>
                    </a:lnTo>
                    <a:lnTo>
                      <a:pt x="273" y="181"/>
                    </a:lnTo>
                    <a:lnTo>
                      <a:pt x="220" y="200"/>
                    </a:lnTo>
                    <a:lnTo>
                      <a:pt x="163" y="185"/>
                    </a:lnTo>
                    <a:lnTo>
                      <a:pt x="125" y="158"/>
                    </a:lnTo>
                    <a:lnTo>
                      <a:pt x="91" y="120"/>
                    </a:lnTo>
                    <a:lnTo>
                      <a:pt x="61" y="71"/>
                    </a:lnTo>
                    <a:lnTo>
                      <a:pt x="42" y="30"/>
                    </a:lnTo>
                    <a:lnTo>
                      <a:pt x="4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20"/>
            <p:cNvGrpSpPr/>
            <p:nvPr/>
          </p:nvGrpSpPr>
          <p:grpSpPr>
            <a:xfrm flipH="1">
              <a:off x="4114800" y="1828802"/>
              <a:ext cx="1828800" cy="2057406"/>
              <a:chOff x="1371600" y="1371600"/>
              <a:chExt cx="4572000" cy="6419850"/>
            </a:xfrm>
          </p:grpSpPr>
          <p:sp>
            <p:nvSpPr>
              <p:cNvPr id="2046" name="Freeform 130"/>
              <p:cNvSpPr>
                <a:spLocks/>
              </p:cNvSpPr>
              <p:nvPr/>
            </p:nvSpPr>
            <p:spPr bwMode="auto">
              <a:xfrm>
                <a:off x="1489075" y="2949575"/>
                <a:ext cx="1162050" cy="388938"/>
              </a:xfrm>
              <a:custGeom>
                <a:avLst/>
                <a:gdLst/>
                <a:ahLst/>
                <a:cxnLst>
                  <a:cxn ang="0">
                    <a:pos x="103" y="245"/>
                  </a:cxn>
                  <a:cxn ang="0">
                    <a:pos x="0" y="78"/>
                  </a:cxn>
                  <a:cxn ang="0">
                    <a:pos x="194" y="14"/>
                  </a:cxn>
                  <a:cxn ang="0">
                    <a:pos x="219" y="103"/>
                  </a:cxn>
                  <a:cxn ang="0">
                    <a:pos x="726" y="0"/>
                  </a:cxn>
                  <a:cxn ang="0">
                    <a:pos x="732" y="33"/>
                  </a:cxn>
                  <a:cxn ang="0">
                    <a:pos x="206" y="193"/>
                  </a:cxn>
                  <a:cxn ang="0">
                    <a:pos x="103" y="245"/>
                  </a:cxn>
                </a:cxnLst>
                <a:rect l="0" t="0" r="r" b="b"/>
                <a:pathLst>
                  <a:path w="732" h="245">
                    <a:moveTo>
                      <a:pt x="103" y="245"/>
                    </a:moveTo>
                    <a:lnTo>
                      <a:pt x="0" y="78"/>
                    </a:lnTo>
                    <a:lnTo>
                      <a:pt x="194" y="14"/>
                    </a:lnTo>
                    <a:lnTo>
                      <a:pt x="219" y="103"/>
                    </a:lnTo>
                    <a:lnTo>
                      <a:pt x="726" y="0"/>
                    </a:lnTo>
                    <a:lnTo>
                      <a:pt x="732" y="33"/>
                    </a:lnTo>
                    <a:lnTo>
                      <a:pt x="206" y="193"/>
                    </a:lnTo>
                    <a:lnTo>
                      <a:pt x="103" y="2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7" name="Freeform 131"/>
              <p:cNvSpPr>
                <a:spLocks/>
              </p:cNvSpPr>
              <p:nvPr/>
            </p:nvSpPr>
            <p:spPr bwMode="auto">
              <a:xfrm>
                <a:off x="2746375" y="3144838"/>
                <a:ext cx="1812925" cy="1495425"/>
              </a:xfrm>
              <a:custGeom>
                <a:avLst/>
                <a:gdLst/>
                <a:ahLst/>
                <a:cxnLst>
                  <a:cxn ang="0">
                    <a:pos x="60" y="29"/>
                  </a:cxn>
                  <a:cxn ang="0">
                    <a:pos x="39" y="54"/>
                  </a:cxn>
                  <a:cxn ang="0">
                    <a:pos x="12" y="95"/>
                  </a:cxn>
                  <a:cxn ang="0">
                    <a:pos x="0" y="143"/>
                  </a:cxn>
                  <a:cxn ang="0">
                    <a:pos x="16" y="206"/>
                  </a:cxn>
                  <a:cxn ang="0">
                    <a:pos x="43" y="340"/>
                  </a:cxn>
                  <a:cxn ang="0">
                    <a:pos x="78" y="499"/>
                  </a:cxn>
                  <a:cxn ang="0">
                    <a:pos x="115" y="625"/>
                  </a:cxn>
                  <a:cxn ang="0">
                    <a:pos x="161" y="676"/>
                  </a:cxn>
                  <a:cxn ang="0">
                    <a:pos x="241" y="763"/>
                  </a:cxn>
                  <a:cxn ang="0">
                    <a:pos x="330" y="862"/>
                  </a:cxn>
                  <a:cxn ang="0">
                    <a:pos x="389" y="932"/>
                  </a:cxn>
                  <a:cxn ang="0">
                    <a:pos x="404" y="942"/>
                  </a:cxn>
                  <a:cxn ang="0">
                    <a:pos x="433" y="940"/>
                  </a:cxn>
                  <a:cxn ang="0">
                    <a:pos x="484" y="936"/>
                  </a:cxn>
                  <a:cxn ang="0">
                    <a:pos x="548" y="930"/>
                  </a:cxn>
                  <a:cxn ang="0">
                    <a:pos x="620" y="924"/>
                  </a:cxn>
                  <a:cxn ang="0">
                    <a:pos x="690" y="916"/>
                  </a:cxn>
                  <a:cxn ang="0">
                    <a:pos x="752" y="907"/>
                  </a:cxn>
                  <a:cxn ang="0">
                    <a:pos x="798" y="901"/>
                  </a:cxn>
                  <a:cxn ang="0">
                    <a:pos x="841" y="885"/>
                  </a:cxn>
                  <a:cxn ang="0">
                    <a:pos x="928" y="829"/>
                  </a:cxn>
                  <a:cxn ang="0">
                    <a:pos x="1022" y="757"/>
                  </a:cxn>
                  <a:cxn ang="0">
                    <a:pos x="1090" y="697"/>
                  </a:cxn>
                  <a:cxn ang="0">
                    <a:pos x="1111" y="596"/>
                  </a:cxn>
                  <a:cxn ang="0">
                    <a:pos x="1136" y="299"/>
                  </a:cxn>
                  <a:cxn ang="0">
                    <a:pos x="1134" y="235"/>
                  </a:cxn>
                  <a:cxn ang="0">
                    <a:pos x="1078" y="241"/>
                  </a:cxn>
                  <a:cxn ang="0">
                    <a:pos x="1000" y="252"/>
                  </a:cxn>
                  <a:cxn ang="0">
                    <a:pos x="936" y="260"/>
                  </a:cxn>
                  <a:cxn ang="0">
                    <a:pos x="909" y="262"/>
                  </a:cxn>
                  <a:cxn ang="0">
                    <a:pos x="835" y="244"/>
                  </a:cxn>
                  <a:cxn ang="0">
                    <a:pos x="713" y="206"/>
                  </a:cxn>
                  <a:cxn ang="0">
                    <a:pos x="563" y="161"/>
                  </a:cxn>
                  <a:cxn ang="0">
                    <a:pos x="404" y="110"/>
                  </a:cxn>
                  <a:cxn ang="0">
                    <a:pos x="253" y="62"/>
                  </a:cxn>
                  <a:cxn ang="0">
                    <a:pos x="136" y="25"/>
                  </a:cxn>
                  <a:cxn ang="0">
                    <a:pos x="68" y="2"/>
                  </a:cxn>
                  <a:cxn ang="0">
                    <a:pos x="64" y="25"/>
                  </a:cxn>
                </a:cxnLst>
                <a:rect l="0" t="0" r="r" b="b"/>
                <a:pathLst>
                  <a:path w="1142" h="942">
                    <a:moveTo>
                      <a:pt x="64" y="25"/>
                    </a:moveTo>
                    <a:lnTo>
                      <a:pt x="60" y="29"/>
                    </a:lnTo>
                    <a:lnTo>
                      <a:pt x="51" y="37"/>
                    </a:lnTo>
                    <a:lnTo>
                      <a:pt x="39" y="54"/>
                    </a:lnTo>
                    <a:lnTo>
                      <a:pt x="25" y="72"/>
                    </a:lnTo>
                    <a:lnTo>
                      <a:pt x="12" y="95"/>
                    </a:lnTo>
                    <a:lnTo>
                      <a:pt x="4" y="118"/>
                    </a:lnTo>
                    <a:lnTo>
                      <a:pt x="0" y="143"/>
                    </a:lnTo>
                    <a:lnTo>
                      <a:pt x="6" y="167"/>
                    </a:lnTo>
                    <a:lnTo>
                      <a:pt x="16" y="206"/>
                    </a:lnTo>
                    <a:lnTo>
                      <a:pt x="29" y="266"/>
                    </a:lnTo>
                    <a:lnTo>
                      <a:pt x="43" y="340"/>
                    </a:lnTo>
                    <a:lnTo>
                      <a:pt x="60" y="421"/>
                    </a:lnTo>
                    <a:lnTo>
                      <a:pt x="78" y="499"/>
                    </a:lnTo>
                    <a:lnTo>
                      <a:pt x="95" y="571"/>
                    </a:lnTo>
                    <a:lnTo>
                      <a:pt x="115" y="625"/>
                    </a:lnTo>
                    <a:lnTo>
                      <a:pt x="134" y="654"/>
                    </a:lnTo>
                    <a:lnTo>
                      <a:pt x="161" y="676"/>
                    </a:lnTo>
                    <a:lnTo>
                      <a:pt x="198" y="716"/>
                    </a:lnTo>
                    <a:lnTo>
                      <a:pt x="241" y="763"/>
                    </a:lnTo>
                    <a:lnTo>
                      <a:pt x="286" y="812"/>
                    </a:lnTo>
                    <a:lnTo>
                      <a:pt x="330" y="862"/>
                    </a:lnTo>
                    <a:lnTo>
                      <a:pt x="365" y="903"/>
                    </a:lnTo>
                    <a:lnTo>
                      <a:pt x="389" y="932"/>
                    </a:lnTo>
                    <a:lnTo>
                      <a:pt x="400" y="942"/>
                    </a:lnTo>
                    <a:lnTo>
                      <a:pt x="404" y="942"/>
                    </a:lnTo>
                    <a:lnTo>
                      <a:pt x="414" y="940"/>
                    </a:lnTo>
                    <a:lnTo>
                      <a:pt x="433" y="940"/>
                    </a:lnTo>
                    <a:lnTo>
                      <a:pt x="455" y="938"/>
                    </a:lnTo>
                    <a:lnTo>
                      <a:pt x="484" y="936"/>
                    </a:lnTo>
                    <a:lnTo>
                      <a:pt x="515" y="932"/>
                    </a:lnTo>
                    <a:lnTo>
                      <a:pt x="548" y="930"/>
                    </a:lnTo>
                    <a:lnTo>
                      <a:pt x="585" y="926"/>
                    </a:lnTo>
                    <a:lnTo>
                      <a:pt x="620" y="924"/>
                    </a:lnTo>
                    <a:lnTo>
                      <a:pt x="655" y="920"/>
                    </a:lnTo>
                    <a:lnTo>
                      <a:pt x="690" y="916"/>
                    </a:lnTo>
                    <a:lnTo>
                      <a:pt x="723" y="911"/>
                    </a:lnTo>
                    <a:lnTo>
                      <a:pt x="752" y="907"/>
                    </a:lnTo>
                    <a:lnTo>
                      <a:pt x="777" y="905"/>
                    </a:lnTo>
                    <a:lnTo>
                      <a:pt x="798" y="901"/>
                    </a:lnTo>
                    <a:lnTo>
                      <a:pt x="812" y="897"/>
                    </a:lnTo>
                    <a:lnTo>
                      <a:pt x="841" y="885"/>
                    </a:lnTo>
                    <a:lnTo>
                      <a:pt x="880" y="860"/>
                    </a:lnTo>
                    <a:lnTo>
                      <a:pt x="928" y="829"/>
                    </a:lnTo>
                    <a:lnTo>
                      <a:pt x="977" y="794"/>
                    </a:lnTo>
                    <a:lnTo>
                      <a:pt x="1022" y="757"/>
                    </a:lnTo>
                    <a:lnTo>
                      <a:pt x="1064" y="724"/>
                    </a:lnTo>
                    <a:lnTo>
                      <a:pt x="1090" y="697"/>
                    </a:lnTo>
                    <a:lnTo>
                      <a:pt x="1103" y="678"/>
                    </a:lnTo>
                    <a:lnTo>
                      <a:pt x="1111" y="596"/>
                    </a:lnTo>
                    <a:lnTo>
                      <a:pt x="1125" y="443"/>
                    </a:lnTo>
                    <a:lnTo>
                      <a:pt x="1136" y="299"/>
                    </a:lnTo>
                    <a:lnTo>
                      <a:pt x="1142" y="233"/>
                    </a:lnTo>
                    <a:lnTo>
                      <a:pt x="1134" y="235"/>
                    </a:lnTo>
                    <a:lnTo>
                      <a:pt x="1111" y="237"/>
                    </a:lnTo>
                    <a:lnTo>
                      <a:pt x="1078" y="241"/>
                    </a:lnTo>
                    <a:lnTo>
                      <a:pt x="1039" y="246"/>
                    </a:lnTo>
                    <a:lnTo>
                      <a:pt x="1000" y="252"/>
                    </a:lnTo>
                    <a:lnTo>
                      <a:pt x="965" y="256"/>
                    </a:lnTo>
                    <a:lnTo>
                      <a:pt x="936" y="260"/>
                    </a:lnTo>
                    <a:lnTo>
                      <a:pt x="921" y="264"/>
                    </a:lnTo>
                    <a:lnTo>
                      <a:pt x="909" y="262"/>
                    </a:lnTo>
                    <a:lnTo>
                      <a:pt x="878" y="256"/>
                    </a:lnTo>
                    <a:lnTo>
                      <a:pt x="835" y="244"/>
                    </a:lnTo>
                    <a:lnTo>
                      <a:pt x="779" y="227"/>
                    </a:lnTo>
                    <a:lnTo>
                      <a:pt x="713" y="206"/>
                    </a:lnTo>
                    <a:lnTo>
                      <a:pt x="639" y="184"/>
                    </a:lnTo>
                    <a:lnTo>
                      <a:pt x="563" y="161"/>
                    </a:lnTo>
                    <a:lnTo>
                      <a:pt x="482" y="134"/>
                    </a:lnTo>
                    <a:lnTo>
                      <a:pt x="404" y="110"/>
                    </a:lnTo>
                    <a:lnTo>
                      <a:pt x="326" y="87"/>
                    </a:lnTo>
                    <a:lnTo>
                      <a:pt x="253" y="62"/>
                    </a:lnTo>
                    <a:lnTo>
                      <a:pt x="190" y="44"/>
                    </a:lnTo>
                    <a:lnTo>
                      <a:pt x="136" y="25"/>
                    </a:lnTo>
                    <a:lnTo>
                      <a:pt x="95" y="13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64" y="2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8" name="Freeform 132"/>
              <p:cNvSpPr>
                <a:spLocks/>
              </p:cNvSpPr>
              <p:nvPr/>
            </p:nvSpPr>
            <p:spPr bwMode="auto">
              <a:xfrm>
                <a:off x="2447925" y="5675313"/>
                <a:ext cx="2925763" cy="1446213"/>
              </a:xfrm>
              <a:custGeom>
                <a:avLst/>
                <a:gdLst/>
                <a:ahLst/>
                <a:cxnLst>
                  <a:cxn ang="0">
                    <a:pos x="0" y="51"/>
                  </a:cxn>
                  <a:cxn ang="0">
                    <a:pos x="165" y="795"/>
                  </a:cxn>
                  <a:cxn ang="0">
                    <a:pos x="136" y="859"/>
                  </a:cxn>
                  <a:cxn ang="0">
                    <a:pos x="411" y="872"/>
                  </a:cxn>
                  <a:cxn ang="0">
                    <a:pos x="780" y="872"/>
                  </a:cxn>
                  <a:cxn ang="0">
                    <a:pos x="780" y="705"/>
                  </a:cxn>
                  <a:cxn ang="0">
                    <a:pos x="907" y="911"/>
                  </a:cxn>
                  <a:cxn ang="0">
                    <a:pos x="1485" y="911"/>
                  </a:cxn>
                  <a:cxn ang="0">
                    <a:pos x="1843" y="0"/>
                  </a:cxn>
                  <a:cxn ang="0">
                    <a:pos x="0" y="51"/>
                  </a:cxn>
                </a:cxnLst>
                <a:rect l="0" t="0" r="r" b="b"/>
                <a:pathLst>
                  <a:path w="1843" h="911">
                    <a:moveTo>
                      <a:pt x="0" y="51"/>
                    </a:moveTo>
                    <a:lnTo>
                      <a:pt x="165" y="795"/>
                    </a:lnTo>
                    <a:lnTo>
                      <a:pt x="136" y="859"/>
                    </a:lnTo>
                    <a:lnTo>
                      <a:pt x="411" y="872"/>
                    </a:lnTo>
                    <a:lnTo>
                      <a:pt x="780" y="872"/>
                    </a:lnTo>
                    <a:lnTo>
                      <a:pt x="780" y="705"/>
                    </a:lnTo>
                    <a:lnTo>
                      <a:pt x="907" y="911"/>
                    </a:lnTo>
                    <a:lnTo>
                      <a:pt x="1485" y="911"/>
                    </a:lnTo>
                    <a:lnTo>
                      <a:pt x="1843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9" name="Freeform 133"/>
              <p:cNvSpPr>
                <a:spLocks/>
              </p:cNvSpPr>
              <p:nvPr/>
            </p:nvSpPr>
            <p:spPr bwMode="auto">
              <a:xfrm>
                <a:off x="1957388" y="2922588"/>
                <a:ext cx="1060450" cy="3079750"/>
              </a:xfrm>
              <a:custGeom>
                <a:avLst/>
                <a:gdLst/>
                <a:ahLst/>
                <a:cxnLst>
                  <a:cxn ang="0">
                    <a:pos x="604" y="0"/>
                  </a:cxn>
                  <a:cxn ang="0">
                    <a:pos x="410" y="124"/>
                  </a:cxn>
                  <a:cxn ang="0">
                    <a:pos x="231" y="289"/>
                  </a:cxn>
                  <a:cxn ang="0">
                    <a:pos x="282" y="466"/>
                  </a:cxn>
                  <a:cxn ang="0">
                    <a:pos x="270" y="495"/>
                  </a:cxn>
                  <a:cxn ang="0">
                    <a:pos x="239" y="569"/>
                  </a:cxn>
                  <a:cxn ang="0">
                    <a:pos x="194" y="674"/>
                  </a:cxn>
                  <a:cxn ang="0">
                    <a:pos x="142" y="798"/>
                  </a:cxn>
                  <a:cxn ang="0">
                    <a:pos x="89" y="924"/>
                  </a:cxn>
                  <a:cxn ang="0">
                    <a:pos x="43" y="1035"/>
                  </a:cxn>
                  <a:cxn ang="0">
                    <a:pos x="12" y="1119"/>
                  </a:cxn>
                  <a:cxn ang="0">
                    <a:pos x="0" y="1161"/>
                  </a:cxn>
                  <a:cxn ang="0">
                    <a:pos x="0" y="1258"/>
                  </a:cxn>
                  <a:cxn ang="0">
                    <a:pos x="0" y="1429"/>
                  </a:cxn>
                  <a:cxn ang="0">
                    <a:pos x="0" y="1594"/>
                  </a:cxn>
                  <a:cxn ang="0">
                    <a:pos x="0" y="1666"/>
                  </a:cxn>
                  <a:cxn ang="0">
                    <a:pos x="334" y="1940"/>
                  </a:cxn>
                  <a:cxn ang="0">
                    <a:pos x="668" y="247"/>
                  </a:cxn>
                  <a:cxn ang="0">
                    <a:pos x="600" y="198"/>
                  </a:cxn>
                  <a:cxn ang="0">
                    <a:pos x="604" y="0"/>
                  </a:cxn>
                </a:cxnLst>
                <a:rect l="0" t="0" r="r" b="b"/>
                <a:pathLst>
                  <a:path w="668" h="1940">
                    <a:moveTo>
                      <a:pt x="604" y="0"/>
                    </a:moveTo>
                    <a:lnTo>
                      <a:pt x="410" y="124"/>
                    </a:lnTo>
                    <a:lnTo>
                      <a:pt x="231" y="289"/>
                    </a:lnTo>
                    <a:lnTo>
                      <a:pt x="282" y="466"/>
                    </a:lnTo>
                    <a:lnTo>
                      <a:pt x="270" y="495"/>
                    </a:lnTo>
                    <a:lnTo>
                      <a:pt x="239" y="569"/>
                    </a:lnTo>
                    <a:lnTo>
                      <a:pt x="194" y="674"/>
                    </a:lnTo>
                    <a:lnTo>
                      <a:pt x="142" y="798"/>
                    </a:lnTo>
                    <a:lnTo>
                      <a:pt x="89" y="924"/>
                    </a:lnTo>
                    <a:lnTo>
                      <a:pt x="43" y="1035"/>
                    </a:lnTo>
                    <a:lnTo>
                      <a:pt x="12" y="1119"/>
                    </a:lnTo>
                    <a:lnTo>
                      <a:pt x="0" y="1161"/>
                    </a:lnTo>
                    <a:lnTo>
                      <a:pt x="0" y="1258"/>
                    </a:lnTo>
                    <a:lnTo>
                      <a:pt x="0" y="1429"/>
                    </a:lnTo>
                    <a:lnTo>
                      <a:pt x="0" y="1594"/>
                    </a:lnTo>
                    <a:lnTo>
                      <a:pt x="0" y="1666"/>
                    </a:lnTo>
                    <a:lnTo>
                      <a:pt x="334" y="1940"/>
                    </a:lnTo>
                    <a:lnTo>
                      <a:pt x="668" y="247"/>
                    </a:lnTo>
                    <a:lnTo>
                      <a:pt x="600" y="198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0" name="Freeform 134"/>
              <p:cNvSpPr>
                <a:spLocks/>
              </p:cNvSpPr>
              <p:nvPr/>
            </p:nvSpPr>
            <p:spPr bwMode="auto">
              <a:xfrm>
                <a:off x="2782888" y="3335338"/>
                <a:ext cx="715963" cy="696913"/>
              </a:xfrm>
              <a:custGeom>
                <a:avLst/>
                <a:gdLst/>
                <a:ahLst/>
                <a:cxnLst>
                  <a:cxn ang="0">
                    <a:pos x="169" y="439"/>
                  </a:cxn>
                  <a:cxn ang="0">
                    <a:pos x="451" y="55"/>
                  </a:cxn>
                  <a:cxn ang="0">
                    <a:pos x="0" y="0"/>
                  </a:cxn>
                  <a:cxn ang="0">
                    <a:pos x="169" y="439"/>
                  </a:cxn>
                </a:cxnLst>
                <a:rect l="0" t="0" r="r" b="b"/>
                <a:pathLst>
                  <a:path w="451" h="439">
                    <a:moveTo>
                      <a:pt x="169" y="439"/>
                    </a:moveTo>
                    <a:lnTo>
                      <a:pt x="451" y="55"/>
                    </a:lnTo>
                    <a:lnTo>
                      <a:pt x="0" y="0"/>
                    </a:lnTo>
                    <a:lnTo>
                      <a:pt x="169" y="43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1" name="Freeform 135"/>
              <p:cNvSpPr>
                <a:spLocks/>
              </p:cNvSpPr>
              <p:nvPr/>
            </p:nvSpPr>
            <p:spPr bwMode="auto">
              <a:xfrm>
                <a:off x="2844800" y="3381375"/>
                <a:ext cx="579438" cy="565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2"/>
                  </a:cxn>
                  <a:cxn ang="0">
                    <a:pos x="24" y="4"/>
                  </a:cxn>
                  <a:cxn ang="0">
                    <a:pos x="45" y="6"/>
                  </a:cxn>
                  <a:cxn ang="0">
                    <a:pos x="68" y="8"/>
                  </a:cxn>
                  <a:cxn ang="0">
                    <a:pos x="95" y="12"/>
                  </a:cxn>
                  <a:cxn ang="0">
                    <a:pos x="121" y="16"/>
                  </a:cxn>
                  <a:cxn ang="0">
                    <a:pos x="152" y="20"/>
                  </a:cxn>
                  <a:cxn ang="0">
                    <a:pos x="183" y="22"/>
                  </a:cxn>
                  <a:cxn ang="0">
                    <a:pos x="214" y="26"/>
                  </a:cxn>
                  <a:cxn ang="0">
                    <a:pos x="243" y="31"/>
                  </a:cxn>
                  <a:cxn ang="0">
                    <a:pos x="272" y="35"/>
                  </a:cxn>
                  <a:cxn ang="0">
                    <a:pos x="299" y="39"/>
                  </a:cxn>
                  <a:cxn ang="0">
                    <a:pos x="321" y="41"/>
                  </a:cxn>
                  <a:cxn ang="0">
                    <a:pos x="340" y="43"/>
                  </a:cxn>
                  <a:cxn ang="0">
                    <a:pos x="354" y="45"/>
                  </a:cxn>
                  <a:cxn ang="0">
                    <a:pos x="365" y="47"/>
                  </a:cxn>
                  <a:cxn ang="0">
                    <a:pos x="350" y="68"/>
                  </a:cxn>
                  <a:cxn ang="0">
                    <a:pos x="323" y="103"/>
                  </a:cxn>
                  <a:cxn ang="0">
                    <a:pos x="290" y="150"/>
                  </a:cxn>
                  <a:cxn ang="0">
                    <a:pos x="251" y="202"/>
                  </a:cxn>
                  <a:cxn ang="0">
                    <a:pos x="214" y="253"/>
                  </a:cxn>
                  <a:cxn ang="0">
                    <a:pos x="179" y="299"/>
                  </a:cxn>
                  <a:cxn ang="0">
                    <a:pos x="152" y="336"/>
                  </a:cxn>
                  <a:cxn ang="0">
                    <a:pos x="138" y="356"/>
                  </a:cxn>
                  <a:cxn ang="0">
                    <a:pos x="128" y="332"/>
                  </a:cxn>
                  <a:cxn ang="0">
                    <a:pos x="111" y="290"/>
                  </a:cxn>
                  <a:cxn ang="0">
                    <a:pos x="90" y="237"/>
                  </a:cxn>
                  <a:cxn ang="0">
                    <a:pos x="68" y="177"/>
                  </a:cxn>
                  <a:cxn ang="0">
                    <a:pos x="45" y="117"/>
                  </a:cxn>
                  <a:cxn ang="0">
                    <a:pos x="24" y="66"/>
                  </a:cxn>
                  <a:cxn ang="0">
                    <a:pos x="8" y="24"/>
                  </a:cxn>
                  <a:cxn ang="0">
                    <a:pos x="0" y="0"/>
                  </a:cxn>
                </a:cxnLst>
                <a:rect l="0" t="0" r="r" b="b"/>
                <a:pathLst>
                  <a:path w="365" h="356">
                    <a:moveTo>
                      <a:pt x="0" y="0"/>
                    </a:moveTo>
                    <a:lnTo>
                      <a:pt x="10" y="2"/>
                    </a:lnTo>
                    <a:lnTo>
                      <a:pt x="24" y="4"/>
                    </a:lnTo>
                    <a:lnTo>
                      <a:pt x="45" y="6"/>
                    </a:lnTo>
                    <a:lnTo>
                      <a:pt x="68" y="8"/>
                    </a:lnTo>
                    <a:lnTo>
                      <a:pt x="95" y="12"/>
                    </a:lnTo>
                    <a:lnTo>
                      <a:pt x="121" y="16"/>
                    </a:lnTo>
                    <a:lnTo>
                      <a:pt x="152" y="20"/>
                    </a:lnTo>
                    <a:lnTo>
                      <a:pt x="183" y="22"/>
                    </a:lnTo>
                    <a:lnTo>
                      <a:pt x="214" y="26"/>
                    </a:lnTo>
                    <a:lnTo>
                      <a:pt x="243" y="31"/>
                    </a:lnTo>
                    <a:lnTo>
                      <a:pt x="272" y="35"/>
                    </a:lnTo>
                    <a:lnTo>
                      <a:pt x="299" y="39"/>
                    </a:lnTo>
                    <a:lnTo>
                      <a:pt x="321" y="41"/>
                    </a:lnTo>
                    <a:lnTo>
                      <a:pt x="340" y="43"/>
                    </a:lnTo>
                    <a:lnTo>
                      <a:pt x="354" y="45"/>
                    </a:lnTo>
                    <a:lnTo>
                      <a:pt x="365" y="47"/>
                    </a:lnTo>
                    <a:lnTo>
                      <a:pt x="350" y="68"/>
                    </a:lnTo>
                    <a:lnTo>
                      <a:pt x="323" y="103"/>
                    </a:lnTo>
                    <a:lnTo>
                      <a:pt x="290" y="150"/>
                    </a:lnTo>
                    <a:lnTo>
                      <a:pt x="251" y="202"/>
                    </a:lnTo>
                    <a:lnTo>
                      <a:pt x="214" y="253"/>
                    </a:lnTo>
                    <a:lnTo>
                      <a:pt x="179" y="299"/>
                    </a:lnTo>
                    <a:lnTo>
                      <a:pt x="152" y="336"/>
                    </a:lnTo>
                    <a:lnTo>
                      <a:pt x="138" y="356"/>
                    </a:lnTo>
                    <a:lnTo>
                      <a:pt x="128" y="332"/>
                    </a:lnTo>
                    <a:lnTo>
                      <a:pt x="111" y="290"/>
                    </a:lnTo>
                    <a:lnTo>
                      <a:pt x="90" y="237"/>
                    </a:lnTo>
                    <a:lnTo>
                      <a:pt x="68" y="177"/>
                    </a:lnTo>
                    <a:lnTo>
                      <a:pt x="45" y="117"/>
                    </a:lnTo>
                    <a:lnTo>
                      <a:pt x="24" y="66"/>
                    </a:lnTo>
                    <a:lnTo>
                      <a:pt x="8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2" name="Freeform 136"/>
              <p:cNvSpPr>
                <a:spLocks/>
              </p:cNvSpPr>
              <p:nvPr/>
            </p:nvSpPr>
            <p:spPr bwMode="auto">
              <a:xfrm>
                <a:off x="3548063" y="3341688"/>
                <a:ext cx="1263650" cy="592138"/>
              </a:xfrm>
              <a:custGeom>
                <a:avLst/>
                <a:gdLst/>
                <a:ahLst/>
                <a:cxnLst>
                  <a:cxn ang="0">
                    <a:pos x="0" y="64"/>
                  </a:cxn>
                  <a:cxn ang="0">
                    <a:pos x="183" y="373"/>
                  </a:cxn>
                  <a:cxn ang="0">
                    <a:pos x="796" y="146"/>
                  </a:cxn>
                  <a:cxn ang="0">
                    <a:pos x="746" y="0"/>
                  </a:cxn>
                  <a:cxn ang="0">
                    <a:pos x="0" y="64"/>
                  </a:cxn>
                </a:cxnLst>
                <a:rect l="0" t="0" r="r" b="b"/>
                <a:pathLst>
                  <a:path w="796" h="373">
                    <a:moveTo>
                      <a:pt x="0" y="64"/>
                    </a:moveTo>
                    <a:lnTo>
                      <a:pt x="183" y="373"/>
                    </a:lnTo>
                    <a:lnTo>
                      <a:pt x="796" y="146"/>
                    </a:lnTo>
                    <a:lnTo>
                      <a:pt x="74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3" name="Freeform 137"/>
              <p:cNvSpPr>
                <a:spLocks/>
              </p:cNvSpPr>
              <p:nvPr/>
            </p:nvSpPr>
            <p:spPr bwMode="auto">
              <a:xfrm>
                <a:off x="3616325" y="3384550"/>
                <a:ext cx="1143000" cy="496888"/>
              </a:xfrm>
              <a:custGeom>
                <a:avLst/>
                <a:gdLst/>
                <a:ahLst/>
                <a:cxnLst>
                  <a:cxn ang="0">
                    <a:pos x="687" y="0"/>
                  </a:cxn>
                  <a:cxn ang="0">
                    <a:pos x="693" y="20"/>
                  </a:cxn>
                  <a:cxn ang="0">
                    <a:pos x="703" y="51"/>
                  </a:cxn>
                  <a:cxn ang="0">
                    <a:pos x="714" y="82"/>
                  </a:cxn>
                  <a:cxn ang="0">
                    <a:pos x="720" y="103"/>
                  </a:cxn>
                  <a:cxn ang="0">
                    <a:pos x="709" y="107"/>
                  </a:cxn>
                  <a:cxn ang="0">
                    <a:pos x="689" y="113"/>
                  </a:cxn>
                  <a:cxn ang="0">
                    <a:pos x="660" y="125"/>
                  </a:cxn>
                  <a:cxn ang="0">
                    <a:pos x="625" y="138"/>
                  </a:cxn>
                  <a:cxn ang="0">
                    <a:pos x="582" y="154"/>
                  </a:cxn>
                  <a:cxn ang="0">
                    <a:pos x="534" y="171"/>
                  </a:cxn>
                  <a:cxn ang="0">
                    <a:pos x="485" y="189"/>
                  </a:cxn>
                  <a:cxn ang="0">
                    <a:pos x="435" y="208"/>
                  </a:cxn>
                  <a:cxn ang="0">
                    <a:pos x="384" y="229"/>
                  </a:cxn>
                  <a:cxn ang="0">
                    <a:pos x="334" y="245"/>
                  </a:cxn>
                  <a:cxn ang="0">
                    <a:pos x="287" y="264"/>
                  </a:cxn>
                  <a:cxn ang="0">
                    <a:pos x="246" y="278"/>
                  </a:cxn>
                  <a:cxn ang="0">
                    <a:pos x="208" y="292"/>
                  </a:cxn>
                  <a:cxn ang="0">
                    <a:pos x="180" y="303"/>
                  </a:cxn>
                  <a:cxn ang="0">
                    <a:pos x="161" y="309"/>
                  </a:cxn>
                  <a:cxn ang="0">
                    <a:pos x="151" y="313"/>
                  </a:cxn>
                  <a:cxn ang="0">
                    <a:pos x="142" y="299"/>
                  </a:cxn>
                  <a:cxn ang="0">
                    <a:pos x="126" y="270"/>
                  </a:cxn>
                  <a:cxn ang="0">
                    <a:pos x="105" y="233"/>
                  </a:cxn>
                  <a:cxn ang="0">
                    <a:pos x="79" y="191"/>
                  </a:cxn>
                  <a:cxn ang="0">
                    <a:pos x="54" y="148"/>
                  </a:cxn>
                  <a:cxn ang="0">
                    <a:pos x="31" y="109"/>
                  </a:cxn>
                  <a:cxn ang="0">
                    <a:pos x="13" y="76"/>
                  </a:cxn>
                  <a:cxn ang="0">
                    <a:pos x="0" y="57"/>
                  </a:cxn>
                  <a:cxn ang="0">
                    <a:pos x="15" y="57"/>
                  </a:cxn>
                  <a:cxn ang="0">
                    <a:pos x="39" y="55"/>
                  </a:cxn>
                  <a:cxn ang="0">
                    <a:pos x="77" y="51"/>
                  </a:cxn>
                  <a:cxn ang="0">
                    <a:pos x="122" y="47"/>
                  </a:cxn>
                  <a:cxn ang="0">
                    <a:pos x="173" y="43"/>
                  </a:cxn>
                  <a:cxn ang="0">
                    <a:pos x="229" y="39"/>
                  </a:cxn>
                  <a:cxn ang="0">
                    <a:pos x="289" y="35"/>
                  </a:cxn>
                  <a:cxn ang="0">
                    <a:pos x="351" y="29"/>
                  </a:cxn>
                  <a:cxn ang="0">
                    <a:pos x="413" y="22"/>
                  </a:cxn>
                  <a:cxn ang="0">
                    <a:pos x="470" y="18"/>
                  </a:cxn>
                  <a:cxn ang="0">
                    <a:pos x="526" y="14"/>
                  </a:cxn>
                  <a:cxn ang="0">
                    <a:pos x="575" y="10"/>
                  </a:cxn>
                  <a:cxn ang="0">
                    <a:pos x="619" y="6"/>
                  </a:cxn>
                  <a:cxn ang="0">
                    <a:pos x="654" y="2"/>
                  </a:cxn>
                  <a:cxn ang="0">
                    <a:pos x="676" y="0"/>
                  </a:cxn>
                  <a:cxn ang="0">
                    <a:pos x="687" y="0"/>
                  </a:cxn>
                </a:cxnLst>
                <a:rect l="0" t="0" r="r" b="b"/>
                <a:pathLst>
                  <a:path w="720" h="313">
                    <a:moveTo>
                      <a:pt x="687" y="0"/>
                    </a:moveTo>
                    <a:lnTo>
                      <a:pt x="693" y="20"/>
                    </a:lnTo>
                    <a:lnTo>
                      <a:pt x="703" y="51"/>
                    </a:lnTo>
                    <a:lnTo>
                      <a:pt x="714" y="82"/>
                    </a:lnTo>
                    <a:lnTo>
                      <a:pt x="720" y="103"/>
                    </a:lnTo>
                    <a:lnTo>
                      <a:pt x="709" y="107"/>
                    </a:lnTo>
                    <a:lnTo>
                      <a:pt x="689" y="113"/>
                    </a:lnTo>
                    <a:lnTo>
                      <a:pt x="660" y="125"/>
                    </a:lnTo>
                    <a:lnTo>
                      <a:pt x="625" y="138"/>
                    </a:lnTo>
                    <a:lnTo>
                      <a:pt x="582" y="154"/>
                    </a:lnTo>
                    <a:lnTo>
                      <a:pt x="534" y="171"/>
                    </a:lnTo>
                    <a:lnTo>
                      <a:pt x="485" y="189"/>
                    </a:lnTo>
                    <a:lnTo>
                      <a:pt x="435" y="208"/>
                    </a:lnTo>
                    <a:lnTo>
                      <a:pt x="384" y="229"/>
                    </a:lnTo>
                    <a:lnTo>
                      <a:pt x="334" y="245"/>
                    </a:lnTo>
                    <a:lnTo>
                      <a:pt x="287" y="264"/>
                    </a:lnTo>
                    <a:lnTo>
                      <a:pt x="246" y="278"/>
                    </a:lnTo>
                    <a:lnTo>
                      <a:pt x="208" y="292"/>
                    </a:lnTo>
                    <a:lnTo>
                      <a:pt x="180" y="303"/>
                    </a:lnTo>
                    <a:lnTo>
                      <a:pt x="161" y="309"/>
                    </a:lnTo>
                    <a:lnTo>
                      <a:pt x="151" y="313"/>
                    </a:lnTo>
                    <a:lnTo>
                      <a:pt x="142" y="299"/>
                    </a:lnTo>
                    <a:lnTo>
                      <a:pt x="126" y="270"/>
                    </a:lnTo>
                    <a:lnTo>
                      <a:pt x="105" y="233"/>
                    </a:lnTo>
                    <a:lnTo>
                      <a:pt x="79" y="191"/>
                    </a:lnTo>
                    <a:lnTo>
                      <a:pt x="54" y="148"/>
                    </a:lnTo>
                    <a:lnTo>
                      <a:pt x="31" y="109"/>
                    </a:lnTo>
                    <a:lnTo>
                      <a:pt x="13" y="76"/>
                    </a:lnTo>
                    <a:lnTo>
                      <a:pt x="0" y="57"/>
                    </a:lnTo>
                    <a:lnTo>
                      <a:pt x="15" y="57"/>
                    </a:lnTo>
                    <a:lnTo>
                      <a:pt x="39" y="55"/>
                    </a:lnTo>
                    <a:lnTo>
                      <a:pt x="77" y="51"/>
                    </a:lnTo>
                    <a:lnTo>
                      <a:pt x="122" y="47"/>
                    </a:lnTo>
                    <a:lnTo>
                      <a:pt x="173" y="43"/>
                    </a:lnTo>
                    <a:lnTo>
                      <a:pt x="229" y="39"/>
                    </a:lnTo>
                    <a:lnTo>
                      <a:pt x="289" y="35"/>
                    </a:lnTo>
                    <a:lnTo>
                      <a:pt x="351" y="29"/>
                    </a:lnTo>
                    <a:lnTo>
                      <a:pt x="413" y="22"/>
                    </a:lnTo>
                    <a:lnTo>
                      <a:pt x="470" y="18"/>
                    </a:lnTo>
                    <a:lnTo>
                      <a:pt x="526" y="14"/>
                    </a:lnTo>
                    <a:lnTo>
                      <a:pt x="575" y="10"/>
                    </a:lnTo>
                    <a:lnTo>
                      <a:pt x="619" y="6"/>
                    </a:lnTo>
                    <a:lnTo>
                      <a:pt x="654" y="2"/>
                    </a:lnTo>
                    <a:lnTo>
                      <a:pt x="676" y="0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4" name="Freeform 138"/>
              <p:cNvSpPr>
                <a:spLocks/>
              </p:cNvSpPr>
              <p:nvPr/>
            </p:nvSpPr>
            <p:spPr bwMode="auto">
              <a:xfrm>
                <a:off x="3908425" y="2725738"/>
                <a:ext cx="2035175" cy="3436938"/>
              </a:xfrm>
              <a:custGeom>
                <a:avLst/>
                <a:gdLst/>
                <a:ahLst/>
                <a:cxnLst>
                  <a:cxn ang="0">
                    <a:pos x="437" y="0"/>
                  </a:cxn>
                  <a:cxn ang="0">
                    <a:pos x="565" y="29"/>
                  </a:cxn>
                  <a:cxn ang="0">
                    <a:pos x="655" y="291"/>
                  </a:cxn>
                  <a:cxn ang="0">
                    <a:pos x="795" y="291"/>
                  </a:cxn>
                  <a:cxn ang="0">
                    <a:pos x="800" y="299"/>
                  </a:cxn>
                  <a:cxn ang="0">
                    <a:pos x="814" y="320"/>
                  </a:cxn>
                  <a:cxn ang="0">
                    <a:pos x="833" y="349"/>
                  </a:cxn>
                  <a:cxn ang="0">
                    <a:pos x="857" y="384"/>
                  </a:cxn>
                  <a:cxn ang="0">
                    <a:pos x="880" y="421"/>
                  </a:cxn>
                  <a:cxn ang="0">
                    <a:pos x="903" y="458"/>
                  </a:cxn>
                  <a:cxn ang="0">
                    <a:pos x="923" y="487"/>
                  </a:cxn>
                  <a:cxn ang="0">
                    <a:pos x="936" y="510"/>
                  </a:cxn>
                  <a:cxn ang="0">
                    <a:pos x="952" y="660"/>
                  </a:cxn>
                  <a:cxn ang="0">
                    <a:pos x="958" y="947"/>
                  </a:cxn>
                  <a:cxn ang="0">
                    <a:pos x="962" y="1225"/>
                  </a:cxn>
                  <a:cxn ang="0">
                    <a:pos x="962" y="1351"/>
                  </a:cxn>
                  <a:cxn ang="0">
                    <a:pos x="1282" y="1715"/>
                  </a:cxn>
                  <a:cxn ang="0">
                    <a:pos x="461" y="2165"/>
                  </a:cxn>
                  <a:cxn ang="0">
                    <a:pos x="0" y="1598"/>
                  </a:cxn>
                  <a:cxn ang="0">
                    <a:pos x="0" y="815"/>
                  </a:cxn>
                  <a:cxn ang="0">
                    <a:pos x="476" y="132"/>
                  </a:cxn>
                  <a:cxn ang="0">
                    <a:pos x="437" y="0"/>
                  </a:cxn>
                </a:cxnLst>
                <a:rect l="0" t="0" r="r" b="b"/>
                <a:pathLst>
                  <a:path w="1282" h="2165">
                    <a:moveTo>
                      <a:pt x="437" y="0"/>
                    </a:moveTo>
                    <a:lnTo>
                      <a:pt x="565" y="29"/>
                    </a:lnTo>
                    <a:lnTo>
                      <a:pt x="655" y="291"/>
                    </a:lnTo>
                    <a:lnTo>
                      <a:pt x="795" y="291"/>
                    </a:lnTo>
                    <a:lnTo>
                      <a:pt x="800" y="299"/>
                    </a:lnTo>
                    <a:lnTo>
                      <a:pt x="814" y="320"/>
                    </a:lnTo>
                    <a:lnTo>
                      <a:pt x="833" y="349"/>
                    </a:lnTo>
                    <a:lnTo>
                      <a:pt x="857" y="384"/>
                    </a:lnTo>
                    <a:lnTo>
                      <a:pt x="880" y="421"/>
                    </a:lnTo>
                    <a:lnTo>
                      <a:pt x="903" y="458"/>
                    </a:lnTo>
                    <a:lnTo>
                      <a:pt x="923" y="487"/>
                    </a:lnTo>
                    <a:lnTo>
                      <a:pt x="936" y="510"/>
                    </a:lnTo>
                    <a:lnTo>
                      <a:pt x="952" y="660"/>
                    </a:lnTo>
                    <a:lnTo>
                      <a:pt x="958" y="947"/>
                    </a:lnTo>
                    <a:lnTo>
                      <a:pt x="962" y="1225"/>
                    </a:lnTo>
                    <a:lnTo>
                      <a:pt x="962" y="1351"/>
                    </a:lnTo>
                    <a:lnTo>
                      <a:pt x="1282" y="1715"/>
                    </a:lnTo>
                    <a:lnTo>
                      <a:pt x="461" y="2165"/>
                    </a:lnTo>
                    <a:lnTo>
                      <a:pt x="0" y="1598"/>
                    </a:lnTo>
                    <a:lnTo>
                      <a:pt x="0" y="815"/>
                    </a:lnTo>
                    <a:lnTo>
                      <a:pt x="476" y="132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5" name="Freeform 139"/>
              <p:cNvSpPr>
                <a:spLocks/>
              </p:cNvSpPr>
              <p:nvPr/>
            </p:nvSpPr>
            <p:spPr bwMode="auto">
              <a:xfrm>
                <a:off x="3178175" y="3757613"/>
                <a:ext cx="530225" cy="742950"/>
              </a:xfrm>
              <a:custGeom>
                <a:avLst/>
                <a:gdLst/>
                <a:ahLst/>
                <a:cxnLst>
                  <a:cxn ang="0">
                    <a:pos x="0" y="301"/>
                  </a:cxn>
                  <a:cxn ang="0">
                    <a:pos x="111" y="468"/>
                  </a:cxn>
                  <a:cxn ang="0">
                    <a:pos x="334" y="385"/>
                  </a:cxn>
                  <a:cxn ang="0">
                    <a:pos x="266" y="72"/>
                  </a:cxn>
                  <a:cxn ang="0">
                    <a:pos x="122" y="0"/>
                  </a:cxn>
                  <a:cxn ang="0">
                    <a:pos x="0" y="301"/>
                  </a:cxn>
                </a:cxnLst>
                <a:rect l="0" t="0" r="r" b="b"/>
                <a:pathLst>
                  <a:path w="334" h="468">
                    <a:moveTo>
                      <a:pt x="0" y="301"/>
                    </a:moveTo>
                    <a:lnTo>
                      <a:pt x="111" y="468"/>
                    </a:lnTo>
                    <a:lnTo>
                      <a:pt x="334" y="385"/>
                    </a:lnTo>
                    <a:lnTo>
                      <a:pt x="266" y="72"/>
                    </a:lnTo>
                    <a:lnTo>
                      <a:pt x="122" y="0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6" name="Freeform 140"/>
              <p:cNvSpPr>
                <a:spLocks/>
              </p:cNvSpPr>
              <p:nvPr/>
            </p:nvSpPr>
            <p:spPr bwMode="auto">
              <a:xfrm>
                <a:off x="3224213" y="3813175"/>
                <a:ext cx="438150" cy="638175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15" y="6"/>
                  </a:cxn>
                  <a:cxn ang="0">
                    <a:pos x="130" y="12"/>
                  </a:cxn>
                  <a:cxn ang="0">
                    <a:pos x="146" y="20"/>
                  </a:cxn>
                  <a:cxn ang="0">
                    <a:pos x="165" y="31"/>
                  </a:cxn>
                  <a:cxn ang="0">
                    <a:pos x="181" y="39"/>
                  </a:cxn>
                  <a:cxn ang="0">
                    <a:pos x="196" y="47"/>
                  </a:cxn>
                  <a:cxn ang="0">
                    <a:pos x="208" y="51"/>
                  </a:cxn>
                  <a:cxn ang="0">
                    <a:pos x="214" y="55"/>
                  </a:cxn>
                  <a:cxn ang="0">
                    <a:pos x="218" y="70"/>
                  </a:cxn>
                  <a:cxn ang="0">
                    <a:pos x="225" y="101"/>
                  </a:cxn>
                  <a:cxn ang="0">
                    <a:pos x="235" y="142"/>
                  </a:cxn>
                  <a:cxn ang="0">
                    <a:pos x="245" y="192"/>
                  </a:cxn>
                  <a:cxn ang="0">
                    <a:pos x="255" y="239"/>
                  </a:cxn>
                  <a:cxn ang="0">
                    <a:pos x="266" y="282"/>
                  </a:cxn>
                  <a:cxn ang="0">
                    <a:pos x="272" y="317"/>
                  </a:cxn>
                  <a:cxn ang="0">
                    <a:pos x="276" y="334"/>
                  </a:cxn>
                  <a:cxn ang="0">
                    <a:pos x="264" y="338"/>
                  </a:cxn>
                  <a:cxn ang="0">
                    <a:pos x="241" y="346"/>
                  </a:cxn>
                  <a:cxn ang="0">
                    <a:pos x="214" y="356"/>
                  </a:cxn>
                  <a:cxn ang="0">
                    <a:pos x="183" y="367"/>
                  </a:cxn>
                  <a:cxn ang="0">
                    <a:pos x="152" y="379"/>
                  </a:cxn>
                  <a:cxn ang="0">
                    <a:pos x="126" y="389"/>
                  </a:cxn>
                  <a:cxn ang="0">
                    <a:pos x="105" y="398"/>
                  </a:cxn>
                  <a:cxn ang="0">
                    <a:pos x="93" y="402"/>
                  </a:cxn>
                  <a:cxn ang="0">
                    <a:pos x="86" y="391"/>
                  </a:cxn>
                  <a:cxn ang="0">
                    <a:pos x="74" y="375"/>
                  </a:cxn>
                  <a:cxn ang="0">
                    <a:pos x="60" y="354"/>
                  </a:cxn>
                  <a:cxn ang="0">
                    <a:pos x="45" y="332"/>
                  </a:cxn>
                  <a:cxn ang="0">
                    <a:pos x="29" y="309"/>
                  </a:cxn>
                  <a:cxn ang="0">
                    <a:pos x="16" y="288"/>
                  </a:cxn>
                  <a:cxn ang="0">
                    <a:pos x="6" y="272"/>
                  </a:cxn>
                  <a:cxn ang="0">
                    <a:pos x="0" y="264"/>
                  </a:cxn>
                  <a:cxn ang="0">
                    <a:pos x="6" y="249"/>
                  </a:cxn>
                  <a:cxn ang="0">
                    <a:pos x="16" y="220"/>
                  </a:cxn>
                  <a:cxn ang="0">
                    <a:pos x="33" y="181"/>
                  </a:cxn>
                  <a:cxn ang="0">
                    <a:pos x="51" y="136"/>
                  </a:cxn>
                  <a:cxn ang="0">
                    <a:pos x="70" y="90"/>
                  </a:cxn>
                  <a:cxn ang="0">
                    <a:pos x="86" y="49"/>
                  </a:cxn>
                  <a:cxn ang="0">
                    <a:pos x="99" y="16"/>
                  </a:cxn>
                  <a:cxn ang="0">
                    <a:pos x="107" y="0"/>
                  </a:cxn>
                </a:cxnLst>
                <a:rect l="0" t="0" r="r" b="b"/>
                <a:pathLst>
                  <a:path w="276" h="402">
                    <a:moveTo>
                      <a:pt x="107" y="0"/>
                    </a:moveTo>
                    <a:lnTo>
                      <a:pt x="115" y="6"/>
                    </a:lnTo>
                    <a:lnTo>
                      <a:pt x="130" y="12"/>
                    </a:lnTo>
                    <a:lnTo>
                      <a:pt x="146" y="20"/>
                    </a:lnTo>
                    <a:lnTo>
                      <a:pt x="165" y="31"/>
                    </a:lnTo>
                    <a:lnTo>
                      <a:pt x="181" y="39"/>
                    </a:lnTo>
                    <a:lnTo>
                      <a:pt x="196" y="47"/>
                    </a:lnTo>
                    <a:lnTo>
                      <a:pt x="208" y="51"/>
                    </a:lnTo>
                    <a:lnTo>
                      <a:pt x="214" y="55"/>
                    </a:lnTo>
                    <a:lnTo>
                      <a:pt x="218" y="70"/>
                    </a:lnTo>
                    <a:lnTo>
                      <a:pt x="225" y="101"/>
                    </a:lnTo>
                    <a:lnTo>
                      <a:pt x="235" y="142"/>
                    </a:lnTo>
                    <a:lnTo>
                      <a:pt x="245" y="192"/>
                    </a:lnTo>
                    <a:lnTo>
                      <a:pt x="255" y="239"/>
                    </a:lnTo>
                    <a:lnTo>
                      <a:pt x="266" y="282"/>
                    </a:lnTo>
                    <a:lnTo>
                      <a:pt x="272" y="317"/>
                    </a:lnTo>
                    <a:lnTo>
                      <a:pt x="276" y="334"/>
                    </a:lnTo>
                    <a:lnTo>
                      <a:pt x="264" y="338"/>
                    </a:lnTo>
                    <a:lnTo>
                      <a:pt x="241" y="346"/>
                    </a:lnTo>
                    <a:lnTo>
                      <a:pt x="214" y="356"/>
                    </a:lnTo>
                    <a:lnTo>
                      <a:pt x="183" y="367"/>
                    </a:lnTo>
                    <a:lnTo>
                      <a:pt x="152" y="379"/>
                    </a:lnTo>
                    <a:lnTo>
                      <a:pt x="126" y="389"/>
                    </a:lnTo>
                    <a:lnTo>
                      <a:pt x="105" y="398"/>
                    </a:lnTo>
                    <a:lnTo>
                      <a:pt x="93" y="402"/>
                    </a:lnTo>
                    <a:lnTo>
                      <a:pt x="86" y="391"/>
                    </a:lnTo>
                    <a:lnTo>
                      <a:pt x="74" y="375"/>
                    </a:lnTo>
                    <a:lnTo>
                      <a:pt x="60" y="354"/>
                    </a:lnTo>
                    <a:lnTo>
                      <a:pt x="45" y="332"/>
                    </a:lnTo>
                    <a:lnTo>
                      <a:pt x="29" y="309"/>
                    </a:lnTo>
                    <a:lnTo>
                      <a:pt x="16" y="288"/>
                    </a:lnTo>
                    <a:lnTo>
                      <a:pt x="6" y="272"/>
                    </a:lnTo>
                    <a:lnTo>
                      <a:pt x="0" y="264"/>
                    </a:lnTo>
                    <a:lnTo>
                      <a:pt x="6" y="249"/>
                    </a:lnTo>
                    <a:lnTo>
                      <a:pt x="16" y="220"/>
                    </a:lnTo>
                    <a:lnTo>
                      <a:pt x="33" y="181"/>
                    </a:lnTo>
                    <a:lnTo>
                      <a:pt x="51" y="136"/>
                    </a:lnTo>
                    <a:lnTo>
                      <a:pt x="70" y="90"/>
                    </a:lnTo>
                    <a:lnTo>
                      <a:pt x="86" y="49"/>
                    </a:lnTo>
                    <a:lnTo>
                      <a:pt x="99" y="16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3DC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7" name="Freeform 141"/>
              <p:cNvSpPr>
                <a:spLocks/>
              </p:cNvSpPr>
              <p:nvPr/>
            </p:nvSpPr>
            <p:spPr bwMode="auto">
              <a:xfrm>
                <a:off x="3255963" y="3416300"/>
                <a:ext cx="452438" cy="492125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73" y="295"/>
                  </a:cxn>
                  <a:cxn ang="0">
                    <a:pos x="213" y="310"/>
                  </a:cxn>
                  <a:cxn ang="0">
                    <a:pos x="285" y="196"/>
                  </a:cxn>
                  <a:cxn ang="0">
                    <a:pos x="215" y="17"/>
                  </a:cxn>
                  <a:cxn ang="0">
                    <a:pos x="124" y="0"/>
                  </a:cxn>
                  <a:cxn ang="0">
                    <a:pos x="0" y="182"/>
                  </a:cxn>
                </a:cxnLst>
                <a:rect l="0" t="0" r="r" b="b"/>
                <a:pathLst>
                  <a:path w="285" h="310">
                    <a:moveTo>
                      <a:pt x="0" y="182"/>
                    </a:moveTo>
                    <a:lnTo>
                      <a:pt x="73" y="295"/>
                    </a:lnTo>
                    <a:lnTo>
                      <a:pt x="213" y="310"/>
                    </a:lnTo>
                    <a:lnTo>
                      <a:pt x="285" y="196"/>
                    </a:lnTo>
                    <a:lnTo>
                      <a:pt x="215" y="17"/>
                    </a:lnTo>
                    <a:lnTo>
                      <a:pt x="124" y="0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8" name="Freeform 142"/>
              <p:cNvSpPr>
                <a:spLocks/>
              </p:cNvSpPr>
              <p:nvPr/>
            </p:nvSpPr>
            <p:spPr bwMode="auto">
              <a:xfrm>
                <a:off x="3305175" y="3462338"/>
                <a:ext cx="357188" cy="403225"/>
              </a:xfrm>
              <a:custGeom>
                <a:avLst/>
                <a:gdLst/>
                <a:ahLst/>
                <a:cxnLst>
                  <a:cxn ang="0">
                    <a:pos x="103" y="0"/>
                  </a:cxn>
                  <a:cxn ang="0">
                    <a:pos x="110" y="0"/>
                  </a:cxn>
                  <a:cxn ang="0">
                    <a:pos x="118" y="2"/>
                  </a:cxn>
                  <a:cxn ang="0">
                    <a:pos x="126" y="4"/>
                  </a:cxn>
                  <a:cxn ang="0">
                    <a:pos x="134" y="4"/>
                  </a:cxn>
                  <a:cxn ang="0">
                    <a:pos x="145" y="6"/>
                  </a:cxn>
                  <a:cxn ang="0">
                    <a:pos x="153" y="8"/>
                  </a:cxn>
                  <a:cxn ang="0">
                    <a:pos x="161" y="11"/>
                  </a:cxn>
                  <a:cxn ang="0">
                    <a:pos x="165" y="11"/>
                  </a:cxn>
                  <a:cxn ang="0">
                    <a:pos x="178" y="37"/>
                  </a:cxn>
                  <a:cxn ang="0">
                    <a:pos x="196" y="87"/>
                  </a:cxn>
                  <a:cxn ang="0">
                    <a:pos x="215" y="136"/>
                  </a:cxn>
                  <a:cxn ang="0">
                    <a:pos x="225" y="163"/>
                  </a:cxn>
                  <a:cxn ang="0">
                    <a:pos x="215" y="180"/>
                  </a:cxn>
                  <a:cxn ang="0">
                    <a:pos x="198" y="208"/>
                  </a:cxn>
                  <a:cxn ang="0">
                    <a:pos x="180" y="237"/>
                  </a:cxn>
                  <a:cxn ang="0">
                    <a:pos x="169" y="254"/>
                  </a:cxn>
                  <a:cxn ang="0">
                    <a:pos x="161" y="254"/>
                  </a:cxn>
                  <a:cxn ang="0">
                    <a:pos x="147" y="252"/>
                  </a:cxn>
                  <a:cxn ang="0">
                    <a:pos x="130" y="250"/>
                  </a:cxn>
                  <a:cxn ang="0">
                    <a:pos x="110" y="248"/>
                  </a:cxn>
                  <a:cxn ang="0">
                    <a:pos x="91" y="248"/>
                  </a:cxn>
                  <a:cxn ang="0">
                    <a:pos x="75" y="246"/>
                  </a:cxn>
                  <a:cxn ang="0">
                    <a:pos x="62" y="243"/>
                  </a:cxn>
                  <a:cxn ang="0">
                    <a:pos x="56" y="243"/>
                  </a:cxn>
                  <a:cxn ang="0">
                    <a:pos x="48" y="229"/>
                  </a:cxn>
                  <a:cxn ang="0">
                    <a:pos x="31" y="202"/>
                  </a:cxn>
                  <a:cxn ang="0">
                    <a:pos x="13" y="173"/>
                  </a:cxn>
                  <a:cxn ang="0">
                    <a:pos x="0" y="153"/>
                  </a:cxn>
                  <a:cxn ang="0">
                    <a:pos x="7" y="142"/>
                  </a:cxn>
                  <a:cxn ang="0">
                    <a:pos x="19" y="126"/>
                  </a:cxn>
                  <a:cxn ang="0">
                    <a:pos x="35" y="101"/>
                  </a:cxn>
                  <a:cxn ang="0">
                    <a:pos x="52" y="76"/>
                  </a:cxn>
                  <a:cxn ang="0">
                    <a:pos x="68" y="50"/>
                  </a:cxn>
                  <a:cxn ang="0">
                    <a:pos x="85" y="27"/>
                  </a:cxn>
                  <a:cxn ang="0">
                    <a:pos x="97" y="8"/>
                  </a:cxn>
                  <a:cxn ang="0">
                    <a:pos x="103" y="0"/>
                  </a:cxn>
                </a:cxnLst>
                <a:rect l="0" t="0" r="r" b="b"/>
                <a:pathLst>
                  <a:path w="225" h="254">
                    <a:moveTo>
                      <a:pt x="103" y="0"/>
                    </a:moveTo>
                    <a:lnTo>
                      <a:pt x="110" y="0"/>
                    </a:lnTo>
                    <a:lnTo>
                      <a:pt x="118" y="2"/>
                    </a:lnTo>
                    <a:lnTo>
                      <a:pt x="126" y="4"/>
                    </a:lnTo>
                    <a:lnTo>
                      <a:pt x="134" y="4"/>
                    </a:lnTo>
                    <a:lnTo>
                      <a:pt x="145" y="6"/>
                    </a:lnTo>
                    <a:lnTo>
                      <a:pt x="153" y="8"/>
                    </a:lnTo>
                    <a:lnTo>
                      <a:pt x="161" y="11"/>
                    </a:lnTo>
                    <a:lnTo>
                      <a:pt x="165" y="11"/>
                    </a:lnTo>
                    <a:lnTo>
                      <a:pt x="178" y="37"/>
                    </a:lnTo>
                    <a:lnTo>
                      <a:pt x="196" y="87"/>
                    </a:lnTo>
                    <a:lnTo>
                      <a:pt x="215" y="136"/>
                    </a:lnTo>
                    <a:lnTo>
                      <a:pt x="225" y="163"/>
                    </a:lnTo>
                    <a:lnTo>
                      <a:pt x="215" y="180"/>
                    </a:lnTo>
                    <a:lnTo>
                      <a:pt x="198" y="208"/>
                    </a:lnTo>
                    <a:lnTo>
                      <a:pt x="180" y="237"/>
                    </a:lnTo>
                    <a:lnTo>
                      <a:pt x="169" y="254"/>
                    </a:lnTo>
                    <a:lnTo>
                      <a:pt x="161" y="254"/>
                    </a:lnTo>
                    <a:lnTo>
                      <a:pt x="147" y="252"/>
                    </a:lnTo>
                    <a:lnTo>
                      <a:pt x="130" y="250"/>
                    </a:lnTo>
                    <a:lnTo>
                      <a:pt x="110" y="248"/>
                    </a:lnTo>
                    <a:lnTo>
                      <a:pt x="91" y="248"/>
                    </a:lnTo>
                    <a:lnTo>
                      <a:pt x="75" y="246"/>
                    </a:lnTo>
                    <a:lnTo>
                      <a:pt x="62" y="243"/>
                    </a:lnTo>
                    <a:lnTo>
                      <a:pt x="56" y="243"/>
                    </a:lnTo>
                    <a:lnTo>
                      <a:pt x="48" y="229"/>
                    </a:lnTo>
                    <a:lnTo>
                      <a:pt x="31" y="202"/>
                    </a:lnTo>
                    <a:lnTo>
                      <a:pt x="13" y="173"/>
                    </a:lnTo>
                    <a:lnTo>
                      <a:pt x="0" y="153"/>
                    </a:lnTo>
                    <a:lnTo>
                      <a:pt x="7" y="142"/>
                    </a:lnTo>
                    <a:lnTo>
                      <a:pt x="19" y="126"/>
                    </a:lnTo>
                    <a:lnTo>
                      <a:pt x="35" y="101"/>
                    </a:lnTo>
                    <a:lnTo>
                      <a:pt x="52" y="76"/>
                    </a:lnTo>
                    <a:lnTo>
                      <a:pt x="68" y="50"/>
                    </a:lnTo>
                    <a:lnTo>
                      <a:pt x="85" y="27"/>
                    </a:lnTo>
                    <a:lnTo>
                      <a:pt x="97" y="8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3DC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9" name="Freeform 143"/>
              <p:cNvSpPr>
                <a:spLocks/>
              </p:cNvSpPr>
              <p:nvPr/>
            </p:nvSpPr>
            <p:spPr bwMode="auto">
              <a:xfrm>
                <a:off x="2425700" y="3819525"/>
                <a:ext cx="2065338" cy="2493963"/>
              </a:xfrm>
              <a:custGeom>
                <a:avLst/>
                <a:gdLst/>
                <a:ahLst/>
                <a:cxnLst>
                  <a:cxn ang="0">
                    <a:pos x="0" y="1224"/>
                  </a:cxn>
                  <a:cxn ang="0">
                    <a:pos x="332" y="1571"/>
                  </a:cxn>
                  <a:cxn ang="0">
                    <a:pos x="344" y="1560"/>
                  </a:cxn>
                  <a:cxn ang="0">
                    <a:pos x="377" y="1536"/>
                  </a:cxn>
                  <a:cxn ang="0">
                    <a:pos x="425" y="1501"/>
                  </a:cxn>
                  <a:cxn ang="0">
                    <a:pos x="478" y="1459"/>
                  </a:cxn>
                  <a:cxn ang="0">
                    <a:pos x="534" y="1418"/>
                  </a:cxn>
                  <a:cxn ang="0">
                    <a:pos x="583" y="1381"/>
                  </a:cxn>
                  <a:cxn ang="0">
                    <a:pos x="620" y="1354"/>
                  </a:cxn>
                  <a:cxn ang="0">
                    <a:pos x="639" y="1340"/>
                  </a:cxn>
                  <a:cxn ang="0">
                    <a:pos x="653" y="1354"/>
                  </a:cxn>
                  <a:cxn ang="0">
                    <a:pos x="678" y="1383"/>
                  </a:cxn>
                  <a:cxn ang="0">
                    <a:pos x="713" y="1420"/>
                  </a:cxn>
                  <a:cxn ang="0">
                    <a:pos x="752" y="1461"/>
                  </a:cxn>
                  <a:cxn ang="0">
                    <a:pos x="791" y="1503"/>
                  </a:cxn>
                  <a:cxn ang="0">
                    <a:pos x="824" y="1538"/>
                  </a:cxn>
                  <a:cxn ang="0">
                    <a:pos x="847" y="1562"/>
                  </a:cxn>
                  <a:cxn ang="0">
                    <a:pos x="855" y="1571"/>
                  </a:cxn>
                  <a:cxn ang="0">
                    <a:pos x="1301" y="1261"/>
                  </a:cxn>
                  <a:cxn ang="0">
                    <a:pos x="1288" y="1247"/>
                  </a:cxn>
                  <a:cxn ang="0">
                    <a:pos x="1253" y="1210"/>
                  </a:cxn>
                  <a:cxn ang="0">
                    <a:pos x="1204" y="1156"/>
                  </a:cxn>
                  <a:cxn ang="0">
                    <a:pos x="1146" y="1095"/>
                  </a:cxn>
                  <a:cxn ang="0">
                    <a:pos x="1088" y="1033"/>
                  </a:cxn>
                  <a:cxn ang="0">
                    <a:pos x="1039" y="977"/>
                  </a:cxn>
                  <a:cxn ang="0">
                    <a:pos x="1002" y="938"/>
                  </a:cxn>
                  <a:cxn ang="0">
                    <a:pos x="987" y="921"/>
                  </a:cxn>
                  <a:cxn ang="0">
                    <a:pos x="989" y="886"/>
                  </a:cxn>
                  <a:cxn ang="0">
                    <a:pos x="998" y="804"/>
                  </a:cxn>
                  <a:cxn ang="0">
                    <a:pos x="1008" y="688"/>
                  </a:cxn>
                  <a:cxn ang="0">
                    <a:pos x="1020" y="556"/>
                  </a:cxn>
                  <a:cxn ang="0">
                    <a:pos x="1031" y="427"/>
                  </a:cxn>
                  <a:cxn ang="0">
                    <a:pos x="1041" y="313"/>
                  </a:cxn>
                  <a:cxn ang="0">
                    <a:pos x="1049" y="233"/>
                  </a:cxn>
                  <a:cxn ang="0">
                    <a:pos x="1051" y="202"/>
                  </a:cxn>
                  <a:cxn ang="0">
                    <a:pos x="1047" y="204"/>
                  </a:cxn>
                  <a:cxn ang="0">
                    <a:pos x="1033" y="210"/>
                  </a:cxn>
                  <a:cxn ang="0">
                    <a:pos x="1010" y="218"/>
                  </a:cxn>
                  <a:cxn ang="0">
                    <a:pos x="983" y="231"/>
                  </a:cxn>
                  <a:cxn ang="0">
                    <a:pos x="948" y="245"/>
                  </a:cxn>
                  <a:cxn ang="0">
                    <a:pos x="911" y="262"/>
                  </a:cxn>
                  <a:cxn ang="0">
                    <a:pos x="872" y="278"/>
                  </a:cxn>
                  <a:cxn ang="0">
                    <a:pos x="829" y="297"/>
                  </a:cxn>
                  <a:cxn ang="0">
                    <a:pos x="787" y="315"/>
                  </a:cxn>
                  <a:cxn ang="0">
                    <a:pos x="746" y="332"/>
                  </a:cxn>
                  <a:cxn ang="0">
                    <a:pos x="707" y="348"/>
                  </a:cxn>
                  <a:cxn ang="0">
                    <a:pos x="672" y="363"/>
                  </a:cxn>
                  <a:cxn ang="0">
                    <a:pos x="643" y="375"/>
                  </a:cxn>
                  <a:cxn ang="0">
                    <a:pos x="618" y="385"/>
                  </a:cxn>
                  <a:cxn ang="0">
                    <a:pos x="602" y="392"/>
                  </a:cxn>
                  <a:cxn ang="0">
                    <a:pos x="594" y="396"/>
                  </a:cxn>
                  <a:cxn ang="0">
                    <a:pos x="577" y="375"/>
                  </a:cxn>
                  <a:cxn ang="0">
                    <a:pos x="542" y="328"/>
                  </a:cxn>
                  <a:cxn ang="0">
                    <a:pos x="493" y="264"/>
                  </a:cxn>
                  <a:cxn ang="0">
                    <a:pos x="437" y="192"/>
                  </a:cxn>
                  <a:cxn ang="0">
                    <a:pos x="383" y="122"/>
                  </a:cxn>
                  <a:cxn ang="0">
                    <a:pos x="334" y="60"/>
                  </a:cxn>
                  <a:cxn ang="0">
                    <a:pos x="301" y="16"/>
                  </a:cxn>
                  <a:cxn ang="0">
                    <a:pos x="288" y="0"/>
                  </a:cxn>
                  <a:cxn ang="0">
                    <a:pos x="0" y="1224"/>
                  </a:cxn>
                </a:cxnLst>
                <a:rect l="0" t="0" r="r" b="b"/>
                <a:pathLst>
                  <a:path w="1301" h="1571">
                    <a:moveTo>
                      <a:pt x="0" y="1224"/>
                    </a:moveTo>
                    <a:lnTo>
                      <a:pt x="332" y="1571"/>
                    </a:lnTo>
                    <a:lnTo>
                      <a:pt x="344" y="1560"/>
                    </a:lnTo>
                    <a:lnTo>
                      <a:pt x="377" y="1536"/>
                    </a:lnTo>
                    <a:lnTo>
                      <a:pt x="425" y="1501"/>
                    </a:lnTo>
                    <a:lnTo>
                      <a:pt x="478" y="1459"/>
                    </a:lnTo>
                    <a:lnTo>
                      <a:pt x="534" y="1418"/>
                    </a:lnTo>
                    <a:lnTo>
                      <a:pt x="583" y="1381"/>
                    </a:lnTo>
                    <a:lnTo>
                      <a:pt x="620" y="1354"/>
                    </a:lnTo>
                    <a:lnTo>
                      <a:pt x="639" y="1340"/>
                    </a:lnTo>
                    <a:lnTo>
                      <a:pt x="653" y="1354"/>
                    </a:lnTo>
                    <a:lnTo>
                      <a:pt x="678" y="1383"/>
                    </a:lnTo>
                    <a:lnTo>
                      <a:pt x="713" y="1420"/>
                    </a:lnTo>
                    <a:lnTo>
                      <a:pt x="752" y="1461"/>
                    </a:lnTo>
                    <a:lnTo>
                      <a:pt x="791" y="1503"/>
                    </a:lnTo>
                    <a:lnTo>
                      <a:pt x="824" y="1538"/>
                    </a:lnTo>
                    <a:lnTo>
                      <a:pt x="847" y="1562"/>
                    </a:lnTo>
                    <a:lnTo>
                      <a:pt x="855" y="1571"/>
                    </a:lnTo>
                    <a:lnTo>
                      <a:pt x="1301" y="1261"/>
                    </a:lnTo>
                    <a:lnTo>
                      <a:pt x="1288" y="1247"/>
                    </a:lnTo>
                    <a:lnTo>
                      <a:pt x="1253" y="1210"/>
                    </a:lnTo>
                    <a:lnTo>
                      <a:pt x="1204" y="1156"/>
                    </a:lnTo>
                    <a:lnTo>
                      <a:pt x="1146" y="1095"/>
                    </a:lnTo>
                    <a:lnTo>
                      <a:pt x="1088" y="1033"/>
                    </a:lnTo>
                    <a:lnTo>
                      <a:pt x="1039" y="977"/>
                    </a:lnTo>
                    <a:lnTo>
                      <a:pt x="1002" y="938"/>
                    </a:lnTo>
                    <a:lnTo>
                      <a:pt x="987" y="921"/>
                    </a:lnTo>
                    <a:lnTo>
                      <a:pt x="989" y="886"/>
                    </a:lnTo>
                    <a:lnTo>
                      <a:pt x="998" y="804"/>
                    </a:lnTo>
                    <a:lnTo>
                      <a:pt x="1008" y="688"/>
                    </a:lnTo>
                    <a:lnTo>
                      <a:pt x="1020" y="556"/>
                    </a:lnTo>
                    <a:lnTo>
                      <a:pt x="1031" y="427"/>
                    </a:lnTo>
                    <a:lnTo>
                      <a:pt x="1041" y="313"/>
                    </a:lnTo>
                    <a:lnTo>
                      <a:pt x="1049" y="233"/>
                    </a:lnTo>
                    <a:lnTo>
                      <a:pt x="1051" y="202"/>
                    </a:lnTo>
                    <a:lnTo>
                      <a:pt x="1047" y="204"/>
                    </a:lnTo>
                    <a:lnTo>
                      <a:pt x="1033" y="210"/>
                    </a:lnTo>
                    <a:lnTo>
                      <a:pt x="1010" y="218"/>
                    </a:lnTo>
                    <a:lnTo>
                      <a:pt x="983" y="231"/>
                    </a:lnTo>
                    <a:lnTo>
                      <a:pt x="948" y="245"/>
                    </a:lnTo>
                    <a:lnTo>
                      <a:pt x="911" y="262"/>
                    </a:lnTo>
                    <a:lnTo>
                      <a:pt x="872" y="278"/>
                    </a:lnTo>
                    <a:lnTo>
                      <a:pt x="829" y="297"/>
                    </a:lnTo>
                    <a:lnTo>
                      <a:pt x="787" y="315"/>
                    </a:lnTo>
                    <a:lnTo>
                      <a:pt x="746" y="332"/>
                    </a:lnTo>
                    <a:lnTo>
                      <a:pt x="707" y="348"/>
                    </a:lnTo>
                    <a:lnTo>
                      <a:pt x="672" y="363"/>
                    </a:lnTo>
                    <a:lnTo>
                      <a:pt x="643" y="375"/>
                    </a:lnTo>
                    <a:lnTo>
                      <a:pt x="618" y="385"/>
                    </a:lnTo>
                    <a:lnTo>
                      <a:pt x="602" y="392"/>
                    </a:lnTo>
                    <a:lnTo>
                      <a:pt x="594" y="396"/>
                    </a:lnTo>
                    <a:lnTo>
                      <a:pt x="577" y="375"/>
                    </a:lnTo>
                    <a:lnTo>
                      <a:pt x="542" y="328"/>
                    </a:lnTo>
                    <a:lnTo>
                      <a:pt x="493" y="264"/>
                    </a:lnTo>
                    <a:lnTo>
                      <a:pt x="437" y="192"/>
                    </a:lnTo>
                    <a:lnTo>
                      <a:pt x="383" y="122"/>
                    </a:lnTo>
                    <a:lnTo>
                      <a:pt x="334" y="60"/>
                    </a:lnTo>
                    <a:lnTo>
                      <a:pt x="301" y="16"/>
                    </a:lnTo>
                    <a:lnTo>
                      <a:pt x="288" y="0"/>
                    </a:lnTo>
                    <a:lnTo>
                      <a:pt x="0" y="12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0" name="Freeform 144"/>
              <p:cNvSpPr>
                <a:spLocks/>
              </p:cNvSpPr>
              <p:nvPr/>
            </p:nvSpPr>
            <p:spPr bwMode="auto">
              <a:xfrm>
                <a:off x="2468563" y="3914775"/>
                <a:ext cx="1958975" cy="2346325"/>
              </a:xfrm>
              <a:custGeom>
                <a:avLst/>
                <a:gdLst/>
                <a:ahLst/>
                <a:cxnLst>
                  <a:cxn ang="0">
                    <a:pos x="294" y="26"/>
                  </a:cxn>
                  <a:cxn ang="0">
                    <a:pos x="377" y="134"/>
                  </a:cxn>
                  <a:cxn ang="0">
                    <a:pos x="476" y="261"/>
                  </a:cxn>
                  <a:cxn ang="0">
                    <a:pos x="548" y="354"/>
                  </a:cxn>
                  <a:cxn ang="0">
                    <a:pos x="562" y="367"/>
                  </a:cxn>
                  <a:cxn ang="0">
                    <a:pos x="595" y="352"/>
                  </a:cxn>
                  <a:cxn ang="0">
                    <a:pos x="653" y="330"/>
                  </a:cxn>
                  <a:cxn ang="0">
                    <a:pos x="725" y="299"/>
                  </a:cxn>
                  <a:cxn ang="0">
                    <a:pos x="804" y="266"/>
                  </a:cxn>
                  <a:cxn ang="0">
                    <a:pos x="878" y="233"/>
                  </a:cxn>
                  <a:cxn ang="0">
                    <a:pos x="942" y="206"/>
                  </a:cxn>
                  <a:cxn ang="0">
                    <a:pos x="985" y="187"/>
                  </a:cxn>
                  <a:cxn ang="0">
                    <a:pos x="991" y="224"/>
                  </a:cxn>
                  <a:cxn ang="0">
                    <a:pos x="975" y="418"/>
                  </a:cxn>
                  <a:cxn ang="0">
                    <a:pos x="952" y="663"/>
                  </a:cxn>
                  <a:cxn ang="0">
                    <a:pos x="936" y="841"/>
                  </a:cxn>
                  <a:cxn ang="0">
                    <a:pos x="946" y="882"/>
                  </a:cxn>
                  <a:cxn ang="0">
                    <a:pos x="1024" y="969"/>
                  </a:cxn>
                  <a:cxn ang="0">
                    <a:pos x="1131" y="1084"/>
                  </a:cxn>
                  <a:cxn ang="0">
                    <a:pos x="1216" y="1177"/>
                  </a:cxn>
                  <a:cxn ang="0">
                    <a:pos x="1226" y="1204"/>
                  </a:cxn>
                  <a:cxn ang="0">
                    <a:pos x="1191" y="1228"/>
                  </a:cxn>
                  <a:cxn ang="0">
                    <a:pos x="1136" y="1265"/>
                  </a:cxn>
                  <a:cxn ang="0">
                    <a:pos x="1068" y="1313"/>
                  </a:cxn>
                  <a:cxn ang="0">
                    <a:pos x="995" y="1362"/>
                  </a:cxn>
                  <a:cxn ang="0">
                    <a:pos x="929" y="1410"/>
                  </a:cxn>
                  <a:cxn ang="0">
                    <a:pos x="874" y="1449"/>
                  </a:cxn>
                  <a:cxn ang="0">
                    <a:pos x="839" y="1474"/>
                  </a:cxn>
                  <a:cxn ang="0">
                    <a:pos x="818" y="1463"/>
                  </a:cxn>
                  <a:cxn ang="0">
                    <a:pos x="756" y="1397"/>
                  </a:cxn>
                  <a:cxn ang="0">
                    <a:pos x="680" y="1315"/>
                  </a:cxn>
                  <a:cxn ang="0">
                    <a:pos x="622" y="1255"/>
                  </a:cxn>
                  <a:cxn ang="0">
                    <a:pos x="602" y="1255"/>
                  </a:cxn>
                  <a:cxn ang="0">
                    <a:pos x="521" y="1315"/>
                  </a:cxn>
                  <a:cxn ang="0">
                    <a:pos x="412" y="1397"/>
                  </a:cxn>
                  <a:cxn ang="0">
                    <a:pos x="327" y="1461"/>
                  </a:cxn>
                  <a:cxn ang="0">
                    <a:pos x="292" y="1459"/>
                  </a:cxn>
                  <a:cxn ang="0">
                    <a:pos x="208" y="1371"/>
                  </a:cxn>
                  <a:cxn ang="0">
                    <a:pos x="99" y="1257"/>
                  </a:cxn>
                  <a:cxn ang="0">
                    <a:pos x="16" y="1173"/>
                  </a:cxn>
                  <a:cxn ang="0">
                    <a:pos x="12" y="1105"/>
                  </a:cxn>
                  <a:cxn ang="0">
                    <a:pos x="86" y="797"/>
                  </a:cxn>
                  <a:cxn ang="0">
                    <a:pos x="183" y="383"/>
                  </a:cxn>
                  <a:cxn ang="0">
                    <a:pos x="259" y="64"/>
                  </a:cxn>
                </a:cxnLst>
                <a:rect l="0" t="0" r="r" b="b"/>
                <a:pathLst>
                  <a:path w="1234" h="1478">
                    <a:moveTo>
                      <a:pt x="274" y="0"/>
                    </a:moveTo>
                    <a:lnTo>
                      <a:pt x="294" y="26"/>
                    </a:lnTo>
                    <a:lnTo>
                      <a:pt x="332" y="74"/>
                    </a:lnTo>
                    <a:lnTo>
                      <a:pt x="377" y="134"/>
                    </a:lnTo>
                    <a:lnTo>
                      <a:pt x="428" y="198"/>
                    </a:lnTo>
                    <a:lnTo>
                      <a:pt x="476" y="261"/>
                    </a:lnTo>
                    <a:lnTo>
                      <a:pt x="519" y="317"/>
                    </a:lnTo>
                    <a:lnTo>
                      <a:pt x="548" y="354"/>
                    </a:lnTo>
                    <a:lnTo>
                      <a:pt x="558" y="369"/>
                    </a:lnTo>
                    <a:lnTo>
                      <a:pt x="562" y="367"/>
                    </a:lnTo>
                    <a:lnTo>
                      <a:pt x="575" y="360"/>
                    </a:lnTo>
                    <a:lnTo>
                      <a:pt x="595" y="352"/>
                    </a:lnTo>
                    <a:lnTo>
                      <a:pt x="622" y="342"/>
                    </a:lnTo>
                    <a:lnTo>
                      <a:pt x="653" y="330"/>
                    </a:lnTo>
                    <a:lnTo>
                      <a:pt x="688" y="313"/>
                    </a:lnTo>
                    <a:lnTo>
                      <a:pt x="725" y="299"/>
                    </a:lnTo>
                    <a:lnTo>
                      <a:pt x="764" y="282"/>
                    </a:lnTo>
                    <a:lnTo>
                      <a:pt x="804" y="266"/>
                    </a:lnTo>
                    <a:lnTo>
                      <a:pt x="841" y="249"/>
                    </a:lnTo>
                    <a:lnTo>
                      <a:pt x="878" y="233"/>
                    </a:lnTo>
                    <a:lnTo>
                      <a:pt x="913" y="218"/>
                    </a:lnTo>
                    <a:lnTo>
                      <a:pt x="942" y="206"/>
                    </a:lnTo>
                    <a:lnTo>
                      <a:pt x="966" y="196"/>
                    </a:lnTo>
                    <a:lnTo>
                      <a:pt x="985" y="187"/>
                    </a:lnTo>
                    <a:lnTo>
                      <a:pt x="995" y="183"/>
                    </a:lnTo>
                    <a:lnTo>
                      <a:pt x="991" y="224"/>
                    </a:lnTo>
                    <a:lnTo>
                      <a:pt x="983" y="307"/>
                    </a:lnTo>
                    <a:lnTo>
                      <a:pt x="975" y="418"/>
                    </a:lnTo>
                    <a:lnTo>
                      <a:pt x="962" y="542"/>
                    </a:lnTo>
                    <a:lnTo>
                      <a:pt x="952" y="663"/>
                    </a:lnTo>
                    <a:lnTo>
                      <a:pt x="942" y="769"/>
                    </a:lnTo>
                    <a:lnTo>
                      <a:pt x="936" y="841"/>
                    </a:lnTo>
                    <a:lnTo>
                      <a:pt x="934" y="870"/>
                    </a:lnTo>
                    <a:lnTo>
                      <a:pt x="946" y="882"/>
                    </a:lnTo>
                    <a:lnTo>
                      <a:pt x="979" y="917"/>
                    </a:lnTo>
                    <a:lnTo>
                      <a:pt x="1024" y="969"/>
                    </a:lnTo>
                    <a:lnTo>
                      <a:pt x="1078" y="1026"/>
                    </a:lnTo>
                    <a:lnTo>
                      <a:pt x="1131" y="1084"/>
                    </a:lnTo>
                    <a:lnTo>
                      <a:pt x="1179" y="1138"/>
                    </a:lnTo>
                    <a:lnTo>
                      <a:pt x="1216" y="1177"/>
                    </a:lnTo>
                    <a:lnTo>
                      <a:pt x="1234" y="1197"/>
                    </a:lnTo>
                    <a:lnTo>
                      <a:pt x="1226" y="1204"/>
                    </a:lnTo>
                    <a:lnTo>
                      <a:pt x="1212" y="1214"/>
                    </a:lnTo>
                    <a:lnTo>
                      <a:pt x="1191" y="1228"/>
                    </a:lnTo>
                    <a:lnTo>
                      <a:pt x="1164" y="1245"/>
                    </a:lnTo>
                    <a:lnTo>
                      <a:pt x="1136" y="1265"/>
                    </a:lnTo>
                    <a:lnTo>
                      <a:pt x="1103" y="1290"/>
                    </a:lnTo>
                    <a:lnTo>
                      <a:pt x="1068" y="1313"/>
                    </a:lnTo>
                    <a:lnTo>
                      <a:pt x="1030" y="1338"/>
                    </a:lnTo>
                    <a:lnTo>
                      <a:pt x="995" y="1362"/>
                    </a:lnTo>
                    <a:lnTo>
                      <a:pt x="960" y="1387"/>
                    </a:lnTo>
                    <a:lnTo>
                      <a:pt x="929" y="1410"/>
                    </a:lnTo>
                    <a:lnTo>
                      <a:pt x="898" y="1430"/>
                    </a:lnTo>
                    <a:lnTo>
                      <a:pt x="874" y="1449"/>
                    </a:lnTo>
                    <a:lnTo>
                      <a:pt x="853" y="1463"/>
                    </a:lnTo>
                    <a:lnTo>
                      <a:pt x="839" y="1474"/>
                    </a:lnTo>
                    <a:lnTo>
                      <a:pt x="832" y="1478"/>
                    </a:lnTo>
                    <a:lnTo>
                      <a:pt x="818" y="1463"/>
                    </a:lnTo>
                    <a:lnTo>
                      <a:pt x="791" y="1434"/>
                    </a:lnTo>
                    <a:lnTo>
                      <a:pt x="756" y="1397"/>
                    </a:lnTo>
                    <a:lnTo>
                      <a:pt x="717" y="1354"/>
                    </a:lnTo>
                    <a:lnTo>
                      <a:pt x="680" y="1315"/>
                    </a:lnTo>
                    <a:lnTo>
                      <a:pt x="647" y="1280"/>
                    </a:lnTo>
                    <a:lnTo>
                      <a:pt x="622" y="1255"/>
                    </a:lnTo>
                    <a:lnTo>
                      <a:pt x="614" y="1245"/>
                    </a:lnTo>
                    <a:lnTo>
                      <a:pt x="602" y="1255"/>
                    </a:lnTo>
                    <a:lnTo>
                      <a:pt x="569" y="1280"/>
                    </a:lnTo>
                    <a:lnTo>
                      <a:pt x="521" y="1315"/>
                    </a:lnTo>
                    <a:lnTo>
                      <a:pt x="468" y="1356"/>
                    </a:lnTo>
                    <a:lnTo>
                      <a:pt x="412" y="1397"/>
                    </a:lnTo>
                    <a:lnTo>
                      <a:pt x="365" y="1434"/>
                    </a:lnTo>
                    <a:lnTo>
                      <a:pt x="327" y="1461"/>
                    </a:lnTo>
                    <a:lnTo>
                      <a:pt x="309" y="1476"/>
                    </a:lnTo>
                    <a:lnTo>
                      <a:pt x="292" y="1459"/>
                    </a:lnTo>
                    <a:lnTo>
                      <a:pt x="255" y="1422"/>
                    </a:lnTo>
                    <a:lnTo>
                      <a:pt x="208" y="1371"/>
                    </a:lnTo>
                    <a:lnTo>
                      <a:pt x="152" y="1315"/>
                    </a:lnTo>
                    <a:lnTo>
                      <a:pt x="99" y="1257"/>
                    </a:lnTo>
                    <a:lnTo>
                      <a:pt x="51" y="1208"/>
                    </a:lnTo>
                    <a:lnTo>
                      <a:pt x="16" y="1173"/>
                    </a:lnTo>
                    <a:lnTo>
                      <a:pt x="0" y="1156"/>
                    </a:lnTo>
                    <a:lnTo>
                      <a:pt x="12" y="1105"/>
                    </a:lnTo>
                    <a:lnTo>
                      <a:pt x="43" y="977"/>
                    </a:lnTo>
                    <a:lnTo>
                      <a:pt x="86" y="797"/>
                    </a:lnTo>
                    <a:lnTo>
                      <a:pt x="134" y="591"/>
                    </a:lnTo>
                    <a:lnTo>
                      <a:pt x="183" y="383"/>
                    </a:lnTo>
                    <a:lnTo>
                      <a:pt x="226" y="200"/>
                    </a:lnTo>
                    <a:lnTo>
                      <a:pt x="259" y="64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1" name="Freeform 145"/>
              <p:cNvSpPr>
                <a:spLocks/>
              </p:cNvSpPr>
              <p:nvPr/>
            </p:nvSpPr>
            <p:spPr bwMode="auto">
              <a:xfrm>
                <a:off x="3165475" y="4464050"/>
                <a:ext cx="290513" cy="1470025"/>
              </a:xfrm>
              <a:custGeom>
                <a:avLst/>
                <a:gdLst/>
                <a:ahLst/>
                <a:cxnLst>
                  <a:cxn ang="0">
                    <a:pos x="12" y="334"/>
                  </a:cxn>
                  <a:cxn ang="0">
                    <a:pos x="2" y="425"/>
                  </a:cxn>
                  <a:cxn ang="0">
                    <a:pos x="0" y="511"/>
                  </a:cxn>
                  <a:cxn ang="0">
                    <a:pos x="6" y="594"/>
                  </a:cxn>
                  <a:cxn ang="0">
                    <a:pos x="22" y="670"/>
                  </a:cxn>
                  <a:cxn ang="0">
                    <a:pos x="45" y="742"/>
                  </a:cxn>
                  <a:cxn ang="0">
                    <a:pos x="78" y="810"/>
                  </a:cxn>
                  <a:cxn ang="0">
                    <a:pos x="117" y="870"/>
                  </a:cxn>
                  <a:cxn ang="0">
                    <a:pos x="165" y="926"/>
                  </a:cxn>
                  <a:cxn ang="0">
                    <a:pos x="183" y="907"/>
                  </a:cxn>
                  <a:cxn ang="0">
                    <a:pos x="88" y="777"/>
                  </a:cxn>
                  <a:cxn ang="0">
                    <a:pos x="39" y="633"/>
                  </a:cxn>
                  <a:cxn ang="0">
                    <a:pos x="27" y="484"/>
                  </a:cxn>
                  <a:cxn ang="0">
                    <a:pos x="39" y="342"/>
                  </a:cxn>
                  <a:cxn ang="0">
                    <a:pos x="66" y="214"/>
                  </a:cxn>
                  <a:cxn ang="0">
                    <a:pos x="97" y="109"/>
                  </a:cxn>
                  <a:cxn ang="0">
                    <a:pos x="123" y="39"/>
                  </a:cxn>
                  <a:cxn ang="0">
                    <a:pos x="136" y="12"/>
                  </a:cxn>
                  <a:cxn ang="0">
                    <a:pos x="113" y="0"/>
                  </a:cxn>
                  <a:cxn ang="0">
                    <a:pos x="109" y="8"/>
                  </a:cxn>
                  <a:cxn ang="0">
                    <a:pos x="101" y="27"/>
                  </a:cxn>
                  <a:cxn ang="0">
                    <a:pos x="88" y="58"/>
                  </a:cxn>
                  <a:cxn ang="0">
                    <a:pos x="74" y="99"/>
                  </a:cxn>
                  <a:cxn ang="0">
                    <a:pos x="57" y="146"/>
                  </a:cxn>
                  <a:cxn ang="0">
                    <a:pos x="41" y="204"/>
                  </a:cxn>
                  <a:cxn ang="0">
                    <a:pos x="24" y="266"/>
                  </a:cxn>
                  <a:cxn ang="0">
                    <a:pos x="12" y="334"/>
                  </a:cxn>
                </a:cxnLst>
                <a:rect l="0" t="0" r="r" b="b"/>
                <a:pathLst>
                  <a:path w="183" h="926">
                    <a:moveTo>
                      <a:pt x="12" y="334"/>
                    </a:moveTo>
                    <a:lnTo>
                      <a:pt x="2" y="425"/>
                    </a:lnTo>
                    <a:lnTo>
                      <a:pt x="0" y="511"/>
                    </a:lnTo>
                    <a:lnTo>
                      <a:pt x="6" y="594"/>
                    </a:lnTo>
                    <a:lnTo>
                      <a:pt x="22" y="670"/>
                    </a:lnTo>
                    <a:lnTo>
                      <a:pt x="45" y="742"/>
                    </a:lnTo>
                    <a:lnTo>
                      <a:pt x="78" y="810"/>
                    </a:lnTo>
                    <a:lnTo>
                      <a:pt x="117" y="870"/>
                    </a:lnTo>
                    <a:lnTo>
                      <a:pt x="165" y="926"/>
                    </a:lnTo>
                    <a:lnTo>
                      <a:pt x="183" y="907"/>
                    </a:lnTo>
                    <a:lnTo>
                      <a:pt x="88" y="777"/>
                    </a:lnTo>
                    <a:lnTo>
                      <a:pt x="39" y="633"/>
                    </a:lnTo>
                    <a:lnTo>
                      <a:pt x="27" y="484"/>
                    </a:lnTo>
                    <a:lnTo>
                      <a:pt x="39" y="342"/>
                    </a:lnTo>
                    <a:lnTo>
                      <a:pt x="66" y="214"/>
                    </a:lnTo>
                    <a:lnTo>
                      <a:pt x="97" y="109"/>
                    </a:lnTo>
                    <a:lnTo>
                      <a:pt x="123" y="39"/>
                    </a:lnTo>
                    <a:lnTo>
                      <a:pt x="136" y="12"/>
                    </a:lnTo>
                    <a:lnTo>
                      <a:pt x="113" y="0"/>
                    </a:lnTo>
                    <a:lnTo>
                      <a:pt x="109" y="8"/>
                    </a:lnTo>
                    <a:lnTo>
                      <a:pt x="101" y="27"/>
                    </a:lnTo>
                    <a:lnTo>
                      <a:pt x="88" y="58"/>
                    </a:lnTo>
                    <a:lnTo>
                      <a:pt x="74" y="99"/>
                    </a:lnTo>
                    <a:lnTo>
                      <a:pt x="57" y="146"/>
                    </a:lnTo>
                    <a:lnTo>
                      <a:pt x="41" y="204"/>
                    </a:lnTo>
                    <a:lnTo>
                      <a:pt x="24" y="266"/>
                    </a:lnTo>
                    <a:lnTo>
                      <a:pt x="12" y="3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2" name="Freeform 146"/>
              <p:cNvSpPr>
                <a:spLocks/>
              </p:cNvSpPr>
              <p:nvPr/>
            </p:nvSpPr>
            <p:spPr bwMode="auto">
              <a:xfrm>
                <a:off x="3360738" y="4594225"/>
                <a:ext cx="180975" cy="184150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5" y="81"/>
                  </a:cxn>
                  <a:cxn ang="0">
                    <a:pos x="17" y="99"/>
                  </a:cxn>
                  <a:cxn ang="0">
                    <a:pos x="35" y="112"/>
                  </a:cxn>
                  <a:cxn ang="0">
                    <a:pos x="56" y="116"/>
                  </a:cxn>
                  <a:cxn ang="0">
                    <a:pos x="79" y="112"/>
                  </a:cxn>
                  <a:cxn ang="0">
                    <a:pos x="97" y="99"/>
                  </a:cxn>
                  <a:cxn ang="0">
                    <a:pos x="110" y="81"/>
                  </a:cxn>
                  <a:cxn ang="0">
                    <a:pos x="114" y="58"/>
                  </a:cxn>
                  <a:cxn ang="0">
                    <a:pos x="110" y="36"/>
                  </a:cxn>
                  <a:cxn ang="0">
                    <a:pos x="97" y="17"/>
                  </a:cxn>
                  <a:cxn ang="0">
                    <a:pos x="79" y="5"/>
                  </a:cxn>
                  <a:cxn ang="0">
                    <a:pos x="56" y="0"/>
                  </a:cxn>
                  <a:cxn ang="0">
                    <a:pos x="35" y="5"/>
                  </a:cxn>
                  <a:cxn ang="0">
                    <a:pos x="17" y="17"/>
                  </a:cxn>
                  <a:cxn ang="0">
                    <a:pos x="5" y="36"/>
                  </a:cxn>
                  <a:cxn ang="0">
                    <a:pos x="0" y="58"/>
                  </a:cxn>
                </a:cxnLst>
                <a:rect l="0" t="0" r="r" b="b"/>
                <a:pathLst>
                  <a:path w="114" h="116">
                    <a:moveTo>
                      <a:pt x="0" y="58"/>
                    </a:moveTo>
                    <a:lnTo>
                      <a:pt x="5" y="81"/>
                    </a:lnTo>
                    <a:lnTo>
                      <a:pt x="17" y="99"/>
                    </a:lnTo>
                    <a:lnTo>
                      <a:pt x="35" y="112"/>
                    </a:lnTo>
                    <a:lnTo>
                      <a:pt x="56" y="116"/>
                    </a:lnTo>
                    <a:lnTo>
                      <a:pt x="79" y="112"/>
                    </a:lnTo>
                    <a:lnTo>
                      <a:pt x="97" y="99"/>
                    </a:lnTo>
                    <a:lnTo>
                      <a:pt x="110" y="81"/>
                    </a:lnTo>
                    <a:lnTo>
                      <a:pt x="114" y="58"/>
                    </a:lnTo>
                    <a:lnTo>
                      <a:pt x="110" y="36"/>
                    </a:lnTo>
                    <a:lnTo>
                      <a:pt x="97" y="17"/>
                    </a:lnTo>
                    <a:lnTo>
                      <a:pt x="79" y="5"/>
                    </a:lnTo>
                    <a:lnTo>
                      <a:pt x="56" y="0"/>
                    </a:lnTo>
                    <a:lnTo>
                      <a:pt x="35" y="5"/>
                    </a:lnTo>
                    <a:lnTo>
                      <a:pt x="17" y="17"/>
                    </a:lnTo>
                    <a:lnTo>
                      <a:pt x="5" y="36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3" name="Freeform 147"/>
              <p:cNvSpPr>
                <a:spLocks/>
              </p:cNvSpPr>
              <p:nvPr/>
            </p:nvSpPr>
            <p:spPr bwMode="auto">
              <a:xfrm>
                <a:off x="3403600" y="4637088"/>
                <a:ext cx="98425" cy="101600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2" y="19"/>
                  </a:cxn>
                  <a:cxn ang="0">
                    <a:pos x="8" y="9"/>
                  </a:cxn>
                  <a:cxn ang="0">
                    <a:pos x="17" y="2"/>
                  </a:cxn>
                  <a:cxn ang="0">
                    <a:pos x="29" y="0"/>
                  </a:cxn>
                  <a:cxn ang="0">
                    <a:pos x="41" y="2"/>
                  </a:cxn>
                  <a:cxn ang="0">
                    <a:pos x="52" y="9"/>
                  </a:cxn>
                  <a:cxn ang="0">
                    <a:pos x="60" y="19"/>
                  </a:cxn>
                  <a:cxn ang="0">
                    <a:pos x="62" y="31"/>
                  </a:cxn>
                  <a:cxn ang="0">
                    <a:pos x="60" y="44"/>
                  </a:cxn>
                  <a:cxn ang="0">
                    <a:pos x="52" y="54"/>
                  </a:cxn>
                  <a:cxn ang="0">
                    <a:pos x="41" y="62"/>
                  </a:cxn>
                  <a:cxn ang="0">
                    <a:pos x="29" y="64"/>
                  </a:cxn>
                  <a:cxn ang="0">
                    <a:pos x="17" y="62"/>
                  </a:cxn>
                  <a:cxn ang="0">
                    <a:pos x="8" y="54"/>
                  </a:cxn>
                  <a:cxn ang="0">
                    <a:pos x="2" y="44"/>
                  </a:cxn>
                  <a:cxn ang="0">
                    <a:pos x="0" y="31"/>
                  </a:cxn>
                </a:cxnLst>
                <a:rect l="0" t="0" r="r" b="b"/>
                <a:pathLst>
                  <a:path w="62" h="64">
                    <a:moveTo>
                      <a:pt x="0" y="31"/>
                    </a:moveTo>
                    <a:lnTo>
                      <a:pt x="2" y="19"/>
                    </a:lnTo>
                    <a:lnTo>
                      <a:pt x="8" y="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2" y="9"/>
                    </a:lnTo>
                    <a:lnTo>
                      <a:pt x="60" y="19"/>
                    </a:lnTo>
                    <a:lnTo>
                      <a:pt x="62" y="31"/>
                    </a:lnTo>
                    <a:lnTo>
                      <a:pt x="60" y="44"/>
                    </a:lnTo>
                    <a:lnTo>
                      <a:pt x="52" y="54"/>
                    </a:lnTo>
                    <a:lnTo>
                      <a:pt x="41" y="62"/>
                    </a:lnTo>
                    <a:lnTo>
                      <a:pt x="29" y="64"/>
                    </a:lnTo>
                    <a:lnTo>
                      <a:pt x="17" y="62"/>
                    </a:lnTo>
                    <a:lnTo>
                      <a:pt x="8" y="54"/>
                    </a:lnTo>
                    <a:lnTo>
                      <a:pt x="2" y="44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4" name="Freeform 148"/>
              <p:cNvSpPr>
                <a:spLocks/>
              </p:cNvSpPr>
              <p:nvPr/>
            </p:nvSpPr>
            <p:spPr bwMode="auto">
              <a:xfrm>
                <a:off x="3282950" y="5124450"/>
                <a:ext cx="200025" cy="203200"/>
              </a:xfrm>
              <a:custGeom>
                <a:avLst/>
                <a:gdLst/>
                <a:ahLst/>
                <a:cxnLst>
                  <a:cxn ang="0">
                    <a:pos x="0" y="64"/>
                  </a:cxn>
                  <a:cxn ang="0">
                    <a:pos x="2" y="77"/>
                  </a:cxn>
                  <a:cxn ang="0">
                    <a:pos x="4" y="89"/>
                  </a:cxn>
                  <a:cxn ang="0">
                    <a:pos x="10" y="99"/>
                  </a:cxn>
                  <a:cxn ang="0">
                    <a:pos x="19" y="110"/>
                  </a:cxn>
                  <a:cxn ang="0">
                    <a:pos x="29" y="118"/>
                  </a:cxn>
                  <a:cxn ang="0">
                    <a:pos x="39" y="124"/>
                  </a:cxn>
                  <a:cxn ang="0">
                    <a:pos x="51" y="126"/>
                  </a:cxn>
                  <a:cxn ang="0">
                    <a:pos x="64" y="128"/>
                  </a:cxn>
                  <a:cxn ang="0">
                    <a:pos x="76" y="126"/>
                  </a:cxn>
                  <a:cxn ang="0">
                    <a:pos x="87" y="124"/>
                  </a:cxn>
                  <a:cxn ang="0">
                    <a:pos x="99" y="118"/>
                  </a:cxn>
                  <a:cxn ang="0">
                    <a:pos x="107" y="110"/>
                  </a:cxn>
                  <a:cxn ang="0">
                    <a:pos x="115" y="99"/>
                  </a:cxn>
                  <a:cxn ang="0">
                    <a:pos x="122" y="89"/>
                  </a:cxn>
                  <a:cxn ang="0">
                    <a:pos x="124" y="77"/>
                  </a:cxn>
                  <a:cxn ang="0">
                    <a:pos x="126" y="64"/>
                  </a:cxn>
                  <a:cxn ang="0">
                    <a:pos x="124" y="52"/>
                  </a:cxn>
                  <a:cxn ang="0">
                    <a:pos x="122" y="40"/>
                  </a:cxn>
                  <a:cxn ang="0">
                    <a:pos x="115" y="29"/>
                  </a:cxn>
                  <a:cxn ang="0">
                    <a:pos x="107" y="19"/>
                  </a:cxn>
                  <a:cxn ang="0">
                    <a:pos x="99" y="11"/>
                  </a:cxn>
                  <a:cxn ang="0">
                    <a:pos x="87" y="5"/>
                  </a:cxn>
                  <a:cxn ang="0">
                    <a:pos x="76" y="2"/>
                  </a:cxn>
                  <a:cxn ang="0">
                    <a:pos x="64" y="0"/>
                  </a:cxn>
                  <a:cxn ang="0">
                    <a:pos x="51" y="2"/>
                  </a:cxn>
                  <a:cxn ang="0">
                    <a:pos x="39" y="5"/>
                  </a:cxn>
                  <a:cxn ang="0">
                    <a:pos x="29" y="11"/>
                  </a:cxn>
                  <a:cxn ang="0">
                    <a:pos x="19" y="19"/>
                  </a:cxn>
                  <a:cxn ang="0">
                    <a:pos x="10" y="29"/>
                  </a:cxn>
                  <a:cxn ang="0">
                    <a:pos x="4" y="40"/>
                  </a:cxn>
                  <a:cxn ang="0">
                    <a:pos x="2" y="52"/>
                  </a:cxn>
                  <a:cxn ang="0">
                    <a:pos x="0" y="64"/>
                  </a:cxn>
                </a:cxnLst>
                <a:rect l="0" t="0" r="r" b="b"/>
                <a:pathLst>
                  <a:path w="126" h="128">
                    <a:moveTo>
                      <a:pt x="0" y="64"/>
                    </a:moveTo>
                    <a:lnTo>
                      <a:pt x="2" y="77"/>
                    </a:lnTo>
                    <a:lnTo>
                      <a:pt x="4" y="89"/>
                    </a:lnTo>
                    <a:lnTo>
                      <a:pt x="10" y="99"/>
                    </a:lnTo>
                    <a:lnTo>
                      <a:pt x="19" y="110"/>
                    </a:lnTo>
                    <a:lnTo>
                      <a:pt x="29" y="118"/>
                    </a:lnTo>
                    <a:lnTo>
                      <a:pt x="39" y="124"/>
                    </a:lnTo>
                    <a:lnTo>
                      <a:pt x="51" y="126"/>
                    </a:lnTo>
                    <a:lnTo>
                      <a:pt x="64" y="128"/>
                    </a:lnTo>
                    <a:lnTo>
                      <a:pt x="76" y="126"/>
                    </a:lnTo>
                    <a:lnTo>
                      <a:pt x="87" y="124"/>
                    </a:lnTo>
                    <a:lnTo>
                      <a:pt x="99" y="118"/>
                    </a:lnTo>
                    <a:lnTo>
                      <a:pt x="107" y="110"/>
                    </a:lnTo>
                    <a:lnTo>
                      <a:pt x="115" y="99"/>
                    </a:lnTo>
                    <a:lnTo>
                      <a:pt x="122" y="89"/>
                    </a:lnTo>
                    <a:lnTo>
                      <a:pt x="124" y="77"/>
                    </a:lnTo>
                    <a:lnTo>
                      <a:pt x="126" y="64"/>
                    </a:lnTo>
                    <a:lnTo>
                      <a:pt x="124" y="52"/>
                    </a:lnTo>
                    <a:lnTo>
                      <a:pt x="122" y="40"/>
                    </a:lnTo>
                    <a:lnTo>
                      <a:pt x="115" y="29"/>
                    </a:lnTo>
                    <a:lnTo>
                      <a:pt x="107" y="19"/>
                    </a:lnTo>
                    <a:lnTo>
                      <a:pt x="99" y="11"/>
                    </a:lnTo>
                    <a:lnTo>
                      <a:pt x="87" y="5"/>
                    </a:lnTo>
                    <a:lnTo>
                      <a:pt x="76" y="2"/>
                    </a:lnTo>
                    <a:lnTo>
                      <a:pt x="64" y="0"/>
                    </a:lnTo>
                    <a:lnTo>
                      <a:pt x="51" y="2"/>
                    </a:lnTo>
                    <a:lnTo>
                      <a:pt x="39" y="5"/>
                    </a:lnTo>
                    <a:lnTo>
                      <a:pt x="29" y="11"/>
                    </a:lnTo>
                    <a:lnTo>
                      <a:pt x="19" y="19"/>
                    </a:lnTo>
                    <a:lnTo>
                      <a:pt x="10" y="29"/>
                    </a:lnTo>
                    <a:lnTo>
                      <a:pt x="4" y="40"/>
                    </a:lnTo>
                    <a:lnTo>
                      <a:pt x="2" y="52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5" name="Freeform 149"/>
              <p:cNvSpPr>
                <a:spLocks/>
              </p:cNvSpPr>
              <p:nvPr/>
            </p:nvSpPr>
            <p:spPr bwMode="auto">
              <a:xfrm>
                <a:off x="3322638" y="5167313"/>
                <a:ext cx="117475" cy="120650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2" y="23"/>
                  </a:cxn>
                  <a:cxn ang="0">
                    <a:pos x="10" y="11"/>
                  </a:cxn>
                  <a:cxn ang="0">
                    <a:pos x="22" y="2"/>
                  </a:cxn>
                  <a:cxn ang="0">
                    <a:pos x="39" y="0"/>
                  </a:cxn>
                  <a:cxn ang="0">
                    <a:pos x="51" y="2"/>
                  </a:cxn>
                  <a:cxn ang="0">
                    <a:pos x="64" y="11"/>
                  </a:cxn>
                  <a:cxn ang="0">
                    <a:pos x="72" y="23"/>
                  </a:cxn>
                  <a:cxn ang="0">
                    <a:pos x="74" y="37"/>
                  </a:cxn>
                  <a:cxn ang="0">
                    <a:pos x="72" y="54"/>
                  </a:cxn>
                  <a:cxn ang="0">
                    <a:pos x="64" y="66"/>
                  </a:cxn>
                  <a:cxn ang="0">
                    <a:pos x="51" y="74"/>
                  </a:cxn>
                  <a:cxn ang="0">
                    <a:pos x="39" y="76"/>
                  </a:cxn>
                  <a:cxn ang="0">
                    <a:pos x="22" y="74"/>
                  </a:cxn>
                  <a:cxn ang="0">
                    <a:pos x="10" y="66"/>
                  </a:cxn>
                  <a:cxn ang="0">
                    <a:pos x="2" y="54"/>
                  </a:cxn>
                  <a:cxn ang="0">
                    <a:pos x="0" y="37"/>
                  </a:cxn>
                </a:cxnLst>
                <a:rect l="0" t="0" r="r" b="b"/>
                <a:pathLst>
                  <a:path w="74" h="76">
                    <a:moveTo>
                      <a:pt x="0" y="37"/>
                    </a:moveTo>
                    <a:lnTo>
                      <a:pt x="2" y="23"/>
                    </a:lnTo>
                    <a:lnTo>
                      <a:pt x="10" y="11"/>
                    </a:lnTo>
                    <a:lnTo>
                      <a:pt x="22" y="2"/>
                    </a:lnTo>
                    <a:lnTo>
                      <a:pt x="39" y="0"/>
                    </a:lnTo>
                    <a:lnTo>
                      <a:pt x="51" y="2"/>
                    </a:lnTo>
                    <a:lnTo>
                      <a:pt x="64" y="11"/>
                    </a:lnTo>
                    <a:lnTo>
                      <a:pt x="72" y="23"/>
                    </a:lnTo>
                    <a:lnTo>
                      <a:pt x="74" y="37"/>
                    </a:lnTo>
                    <a:lnTo>
                      <a:pt x="72" y="54"/>
                    </a:lnTo>
                    <a:lnTo>
                      <a:pt x="64" y="66"/>
                    </a:lnTo>
                    <a:lnTo>
                      <a:pt x="51" y="74"/>
                    </a:lnTo>
                    <a:lnTo>
                      <a:pt x="39" y="76"/>
                    </a:lnTo>
                    <a:lnTo>
                      <a:pt x="22" y="74"/>
                    </a:lnTo>
                    <a:lnTo>
                      <a:pt x="10" y="66"/>
                    </a:lnTo>
                    <a:lnTo>
                      <a:pt x="2" y="54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6" name="Freeform 150"/>
              <p:cNvSpPr>
                <a:spLocks/>
              </p:cNvSpPr>
              <p:nvPr/>
            </p:nvSpPr>
            <p:spPr bwMode="auto">
              <a:xfrm>
                <a:off x="3462338" y="5654675"/>
                <a:ext cx="160338" cy="163513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4" y="70"/>
                  </a:cxn>
                  <a:cxn ang="0">
                    <a:pos x="15" y="87"/>
                  </a:cxn>
                  <a:cxn ang="0">
                    <a:pos x="31" y="99"/>
                  </a:cxn>
                  <a:cxn ang="0">
                    <a:pos x="50" y="103"/>
                  </a:cxn>
                  <a:cxn ang="0">
                    <a:pos x="70" y="99"/>
                  </a:cxn>
                  <a:cxn ang="0">
                    <a:pos x="87" y="87"/>
                  </a:cxn>
                  <a:cxn ang="0">
                    <a:pos x="97" y="70"/>
                  </a:cxn>
                  <a:cxn ang="0">
                    <a:pos x="101" y="52"/>
                  </a:cxn>
                  <a:cxn ang="0">
                    <a:pos x="97" y="31"/>
                  </a:cxn>
                  <a:cxn ang="0">
                    <a:pos x="87" y="15"/>
                  </a:cxn>
                  <a:cxn ang="0">
                    <a:pos x="70" y="4"/>
                  </a:cxn>
                  <a:cxn ang="0">
                    <a:pos x="50" y="0"/>
                  </a:cxn>
                  <a:cxn ang="0">
                    <a:pos x="31" y="4"/>
                  </a:cxn>
                  <a:cxn ang="0">
                    <a:pos x="15" y="15"/>
                  </a:cxn>
                  <a:cxn ang="0">
                    <a:pos x="4" y="31"/>
                  </a:cxn>
                  <a:cxn ang="0">
                    <a:pos x="0" y="52"/>
                  </a:cxn>
                </a:cxnLst>
                <a:rect l="0" t="0" r="r" b="b"/>
                <a:pathLst>
                  <a:path w="101" h="103">
                    <a:moveTo>
                      <a:pt x="0" y="52"/>
                    </a:moveTo>
                    <a:lnTo>
                      <a:pt x="4" y="70"/>
                    </a:lnTo>
                    <a:lnTo>
                      <a:pt x="15" y="87"/>
                    </a:lnTo>
                    <a:lnTo>
                      <a:pt x="31" y="99"/>
                    </a:lnTo>
                    <a:lnTo>
                      <a:pt x="50" y="103"/>
                    </a:lnTo>
                    <a:lnTo>
                      <a:pt x="70" y="99"/>
                    </a:lnTo>
                    <a:lnTo>
                      <a:pt x="87" y="87"/>
                    </a:lnTo>
                    <a:lnTo>
                      <a:pt x="97" y="70"/>
                    </a:lnTo>
                    <a:lnTo>
                      <a:pt x="101" y="52"/>
                    </a:lnTo>
                    <a:lnTo>
                      <a:pt x="97" y="31"/>
                    </a:lnTo>
                    <a:lnTo>
                      <a:pt x="87" y="15"/>
                    </a:lnTo>
                    <a:lnTo>
                      <a:pt x="70" y="4"/>
                    </a:lnTo>
                    <a:lnTo>
                      <a:pt x="50" y="0"/>
                    </a:lnTo>
                    <a:lnTo>
                      <a:pt x="31" y="4"/>
                    </a:lnTo>
                    <a:lnTo>
                      <a:pt x="15" y="15"/>
                    </a:lnTo>
                    <a:lnTo>
                      <a:pt x="4" y="31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7" name="Freeform 151"/>
              <p:cNvSpPr>
                <a:spLocks/>
              </p:cNvSpPr>
              <p:nvPr/>
            </p:nvSpPr>
            <p:spPr bwMode="auto">
              <a:xfrm>
                <a:off x="3502025" y="5694363"/>
                <a:ext cx="82550" cy="82550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2" y="17"/>
                  </a:cxn>
                  <a:cxn ang="0">
                    <a:pos x="8" y="8"/>
                  </a:cxn>
                  <a:cxn ang="0">
                    <a:pos x="17" y="2"/>
                  </a:cxn>
                  <a:cxn ang="0">
                    <a:pos x="25" y="0"/>
                  </a:cxn>
                  <a:cxn ang="0">
                    <a:pos x="35" y="2"/>
                  </a:cxn>
                  <a:cxn ang="0">
                    <a:pos x="43" y="8"/>
                  </a:cxn>
                  <a:cxn ang="0">
                    <a:pos x="50" y="17"/>
                  </a:cxn>
                  <a:cxn ang="0">
                    <a:pos x="52" y="27"/>
                  </a:cxn>
                  <a:cxn ang="0">
                    <a:pos x="50" y="37"/>
                  </a:cxn>
                  <a:cxn ang="0">
                    <a:pos x="43" y="45"/>
                  </a:cxn>
                  <a:cxn ang="0">
                    <a:pos x="35" y="50"/>
                  </a:cxn>
                  <a:cxn ang="0">
                    <a:pos x="25" y="52"/>
                  </a:cxn>
                  <a:cxn ang="0">
                    <a:pos x="17" y="50"/>
                  </a:cxn>
                  <a:cxn ang="0">
                    <a:pos x="8" y="45"/>
                  </a:cxn>
                  <a:cxn ang="0">
                    <a:pos x="2" y="37"/>
                  </a:cxn>
                  <a:cxn ang="0">
                    <a:pos x="0" y="27"/>
                  </a:cxn>
                </a:cxnLst>
                <a:rect l="0" t="0" r="r" b="b"/>
                <a:pathLst>
                  <a:path w="52" h="52">
                    <a:moveTo>
                      <a:pt x="0" y="27"/>
                    </a:moveTo>
                    <a:lnTo>
                      <a:pt x="2" y="17"/>
                    </a:lnTo>
                    <a:lnTo>
                      <a:pt x="8" y="8"/>
                    </a:lnTo>
                    <a:lnTo>
                      <a:pt x="17" y="2"/>
                    </a:lnTo>
                    <a:lnTo>
                      <a:pt x="25" y="0"/>
                    </a:lnTo>
                    <a:lnTo>
                      <a:pt x="35" y="2"/>
                    </a:lnTo>
                    <a:lnTo>
                      <a:pt x="43" y="8"/>
                    </a:lnTo>
                    <a:lnTo>
                      <a:pt x="50" y="17"/>
                    </a:lnTo>
                    <a:lnTo>
                      <a:pt x="52" y="27"/>
                    </a:lnTo>
                    <a:lnTo>
                      <a:pt x="50" y="37"/>
                    </a:lnTo>
                    <a:lnTo>
                      <a:pt x="43" y="45"/>
                    </a:lnTo>
                    <a:lnTo>
                      <a:pt x="35" y="50"/>
                    </a:lnTo>
                    <a:lnTo>
                      <a:pt x="25" y="52"/>
                    </a:lnTo>
                    <a:lnTo>
                      <a:pt x="17" y="50"/>
                    </a:lnTo>
                    <a:lnTo>
                      <a:pt x="8" y="45"/>
                    </a:lnTo>
                    <a:lnTo>
                      <a:pt x="2" y="3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8" name="Freeform 152"/>
              <p:cNvSpPr>
                <a:spLocks/>
              </p:cNvSpPr>
              <p:nvPr/>
            </p:nvSpPr>
            <p:spPr bwMode="auto">
              <a:xfrm>
                <a:off x="2916238" y="5756275"/>
                <a:ext cx="468313" cy="1444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0" y="52"/>
                  </a:cxn>
                  <a:cxn ang="0">
                    <a:pos x="295" y="91"/>
                  </a:cxn>
                  <a:cxn ang="0">
                    <a:pos x="0" y="0"/>
                  </a:cxn>
                </a:cxnLst>
                <a:rect l="0" t="0" r="r" b="b"/>
                <a:pathLst>
                  <a:path w="295" h="91">
                    <a:moveTo>
                      <a:pt x="0" y="0"/>
                    </a:moveTo>
                    <a:lnTo>
                      <a:pt x="280" y="52"/>
                    </a:lnTo>
                    <a:lnTo>
                      <a:pt x="295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9" name="Freeform 153"/>
              <p:cNvSpPr>
                <a:spLocks/>
              </p:cNvSpPr>
              <p:nvPr/>
            </p:nvSpPr>
            <p:spPr bwMode="auto">
              <a:xfrm>
                <a:off x="3482975" y="5776913"/>
                <a:ext cx="425450" cy="265113"/>
              </a:xfrm>
              <a:custGeom>
                <a:avLst/>
                <a:gdLst/>
                <a:ahLst/>
                <a:cxnLst>
                  <a:cxn ang="0">
                    <a:pos x="0" y="90"/>
                  </a:cxn>
                  <a:cxn ang="0">
                    <a:pos x="268" y="0"/>
                  </a:cxn>
                  <a:cxn ang="0">
                    <a:pos x="24" y="167"/>
                  </a:cxn>
                  <a:cxn ang="0">
                    <a:pos x="0" y="90"/>
                  </a:cxn>
                </a:cxnLst>
                <a:rect l="0" t="0" r="r" b="b"/>
                <a:pathLst>
                  <a:path w="268" h="167">
                    <a:moveTo>
                      <a:pt x="0" y="90"/>
                    </a:moveTo>
                    <a:lnTo>
                      <a:pt x="268" y="0"/>
                    </a:lnTo>
                    <a:lnTo>
                      <a:pt x="24" y="167"/>
                    </a:lnTo>
                    <a:lnTo>
                      <a:pt x="0" y="9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0" name="Freeform 154"/>
              <p:cNvSpPr>
                <a:spLocks/>
              </p:cNvSpPr>
              <p:nvPr/>
            </p:nvSpPr>
            <p:spPr bwMode="auto">
              <a:xfrm>
                <a:off x="2709863" y="4565650"/>
                <a:ext cx="530225" cy="92075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2" y="56"/>
                  </a:cxn>
                  <a:cxn ang="0">
                    <a:pos x="6" y="54"/>
                  </a:cxn>
                  <a:cxn ang="0">
                    <a:pos x="15" y="49"/>
                  </a:cxn>
                  <a:cxn ang="0">
                    <a:pos x="27" y="43"/>
                  </a:cxn>
                  <a:cxn ang="0">
                    <a:pos x="41" y="37"/>
                  </a:cxn>
                  <a:cxn ang="0">
                    <a:pos x="58" y="31"/>
                  </a:cxn>
                  <a:cxn ang="0">
                    <a:pos x="79" y="23"/>
                  </a:cxn>
                  <a:cxn ang="0">
                    <a:pos x="99" y="16"/>
                  </a:cxn>
                  <a:cxn ang="0">
                    <a:pos x="124" y="10"/>
                  </a:cxn>
                  <a:cxn ang="0">
                    <a:pos x="151" y="6"/>
                  </a:cxn>
                  <a:cxn ang="0">
                    <a:pos x="177" y="2"/>
                  </a:cxn>
                  <a:cxn ang="0">
                    <a:pos x="206" y="0"/>
                  </a:cxn>
                  <a:cxn ang="0">
                    <a:pos x="237" y="0"/>
                  </a:cxn>
                  <a:cxn ang="0">
                    <a:pos x="268" y="4"/>
                  </a:cxn>
                  <a:cxn ang="0">
                    <a:pos x="301" y="10"/>
                  </a:cxn>
                  <a:cxn ang="0">
                    <a:pos x="334" y="18"/>
                  </a:cxn>
                  <a:cxn ang="0">
                    <a:pos x="0" y="58"/>
                  </a:cxn>
                </a:cxnLst>
                <a:rect l="0" t="0" r="r" b="b"/>
                <a:pathLst>
                  <a:path w="334" h="58">
                    <a:moveTo>
                      <a:pt x="0" y="58"/>
                    </a:moveTo>
                    <a:lnTo>
                      <a:pt x="2" y="56"/>
                    </a:lnTo>
                    <a:lnTo>
                      <a:pt x="6" y="54"/>
                    </a:lnTo>
                    <a:lnTo>
                      <a:pt x="15" y="49"/>
                    </a:lnTo>
                    <a:lnTo>
                      <a:pt x="27" y="43"/>
                    </a:lnTo>
                    <a:lnTo>
                      <a:pt x="41" y="37"/>
                    </a:lnTo>
                    <a:lnTo>
                      <a:pt x="58" y="31"/>
                    </a:lnTo>
                    <a:lnTo>
                      <a:pt x="79" y="23"/>
                    </a:lnTo>
                    <a:lnTo>
                      <a:pt x="99" y="16"/>
                    </a:lnTo>
                    <a:lnTo>
                      <a:pt x="124" y="10"/>
                    </a:lnTo>
                    <a:lnTo>
                      <a:pt x="151" y="6"/>
                    </a:lnTo>
                    <a:lnTo>
                      <a:pt x="177" y="2"/>
                    </a:lnTo>
                    <a:lnTo>
                      <a:pt x="206" y="0"/>
                    </a:lnTo>
                    <a:lnTo>
                      <a:pt x="237" y="0"/>
                    </a:lnTo>
                    <a:lnTo>
                      <a:pt x="268" y="4"/>
                    </a:lnTo>
                    <a:lnTo>
                      <a:pt x="301" y="10"/>
                    </a:lnTo>
                    <a:lnTo>
                      <a:pt x="334" y="1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1" name="Freeform 155"/>
              <p:cNvSpPr>
                <a:spLocks/>
              </p:cNvSpPr>
              <p:nvPr/>
            </p:nvSpPr>
            <p:spPr bwMode="auto">
              <a:xfrm>
                <a:off x="2182813" y="6958013"/>
                <a:ext cx="1482725" cy="631825"/>
              </a:xfrm>
              <a:custGeom>
                <a:avLst/>
                <a:gdLst/>
                <a:ahLst/>
                <a:cxnLst>
                  <a:cxn ang="0">
                    <a:pos x="578" y="64"/>
                  </a:cxn>
                  <a:cxn ang="0">
                    <a:pos x="615" y="179"/>
                  </a:cxn>
                  <a:cxn ang="0">
                    <a:pos x="526" y="179"/>
                  </a:cxn>
                  <a:cxn ang="0">
                    <a:pos x="371" y="218"/>
                  </a:cxn>
                  <a:cxn ang="0">
                    <a:pos x="367" y="218"/>
                  </a:cxn>
                  <a:cxn ang="0">
                    <a:pos x="355" y="220"/>
                  </a:cxn>
                  <a:cxn ang="0">
                    <a:pos x="336" y="224"/>
                  </a:cxn>
                  <a:cxn ang="0">
                    <a:pos x="312" y="231"/>
                  </a:cxn>
                  <a:cxn ang="0">
                    <a:pos x="283" y="237"/>
                  </a:cxn>
                  <a:cxn ang="0">
                    <a:pos x="250" y="243"/>
                  </a:cxn>
                  <a:cxn ang="0">
                    <a:pos x="217" y="253"/>
                  </a:cxn>
                  <a:cxn ang="0">
                    <a:pos x="180" y="264"/>
                  </a:cxn>
                  <a:cxn ang="0">
                    <a:pos x="145" y="274"/>
                  </a:cxn>
                  <a:cxn ang="0">
                    <a:pos x="112" y="286"/>
                  </a:cxn>
                  <a:cxn ang="0">
                    <a:pos x="81" y="301"/>
                  </a:cxn>
                  <a:cxn ang="0">
                    <a:pos x="52" y="315"/>
                  </a:cxn>
                  <a:cxn ang="0">
                    <a:pos x="29" y="332"/>
                  </a:cxn>
                  <a:cxn ang="0">
                    <a:pos x="13" y="348"/>
                  </a:cxn>
                  <a:cxn ang="0">
                    <a:pos x="2" y="367"/>
                  </a:cxn>
                  <a:cxn ang="0">
                    <a:pos x="0" y="385"/>
                  </a:cxn>
                  <a:cxn ang="0">
                    <a:pos x="398" y="398"/>
                  </a:cxn>
                  <a:cxn ang="0">
                    <a:pos x="408" y="391"/>
                  </a:cxn>
                  <a:cxn ang="0">
                    <a:pos x="439" y="379"/>
                  </a:cxn>
                  <a:cxn ang="0">
                    <a:pos x="481" y="365"/>
                  </a:cxn>
                  <a:cxn ang="0">
                    <a:pos x="530" y="350"/>
                  </a:cxn>
                  <a:cxn ang="0">
                    <a:pos x="582" y="342"/>
                  </a:cxn>
                  <a:cxn ang="0">
                    <a:pos x="631" y="344"/>
                  </a:cxn>
                  <a:cxn ang="0">
                    <a:pos x="668" y="361"/>
                  </a:cxn>
                  <a:cxn ang="0">
                    <a:pos x="693" y="398"/>
                  </a:cxn>
                  <a:cxn ang="0">
                    <a:pos x="934" y="385"/>
                  </a:cxn>
                  <a:cxn ang="0">
                    <a:pos x="922" y="307"/>
                  </a:cxn>
                  <a:cxn ang="0">
                    <a:pos x="856" y="295"/>
                  </a:cxn>
                  <a:cxn ang="0">
                    <a:pos x="856" y="288"/>
                  </a:cxn>
                  <a:cxn ang="0">
                    <a:pos x="854" y="272"/>
                  </a:cxn>
                  <a:cxn ang="0">
                    <a:pos x="850" y="251"/>
                  </a:cxn>
                  <a:cxn ang="0">
                    <a:pos x="843" y="227"/>
                  </a:cxn>
                  <a:cxn ang="0">
                    <a:pos x="831" y="202"/>
                  </a:cxn>
                  <a:cxn ang="0">
                    <a:pos x="815" y="181"/>
                  </a:cxn>
                  <a:cxn ang="0">
                    <a:pos x="790" y="169"/>
                  </a:cxn>
                  <a:cxn ang="0">
                    <a:pos x="757" y="167"/>
                  </a:cxn>
                  <a:cxn ang="0">
                    <a:pos x="718" y="0"/>
                  </a:cxn>
                  <a:cxn ang="0">
                    <a:pos x="578" y="64"/>
                  </a:cxn>
                </a:cxnLst>
                <a:rect l="0" t="0" r="r" b="b"/>
                <a:pathLst>
                  <a:path w="934" h="398">
                    <a:moveTo>
                      <a:pt x="578" y="64"/>
                    </a:moveTo>
                    <a:lnTo>
                      <a:pt x="615" y="179"/>
                    </a:lnTo>
                    <a:lnTo>
                      <a:pt x="526" y="179"/>
                    </a:lnTo>
                    <a:lnTo>
                      <a:pt x="371" y="218"/>
                    </a:lnTo>
                    <a:lnTo>
                      <a:pt x="367" y="218"/>
                    </a:lnTo>
                    <a:lnTo>
                      <a:pt x="355" y="220"/>
                    </a:lnTo>
                    <a:lnTo>
                      <a:pt x="336" y="224"/>
                    </a:lnTo>
                    <a:lnTo>
                      <a:pt x="312" y="231"/>
                    </a:lnTo>
                    <a:lnTo>
                      <a:pt x="283" y="237"/>
                    </a:lnTo>
                    <a:lnTo>
                      <a:pt x="250" y="243"/>
                    </a:lnTo>
                    <a:lnTo>
                      <a:pt x="217" y="253"/>
                    </a:lnTo>
                    <a:lnTo>
                      <a:pt x="180" y="264"/>
                    </a:lnTo>
                    <a:lnTo>
                      <a:pt x="145" y="274"/>
                    </a:lnTo>
                    <a:lnTo>
                      <a:pt x="112" y="286"/>
                    </a:lnTo>
                    <a:lnTo>
                      <a:pt x="81" y="301"/>
                    </a:lnTo>
                    <a:lnTo>
                      <a:pt x="52" y="315"/>
                    </a:lnTo>
                    <a:lnTo>
                      <a:pt x="29" y="332"/>
                    </a:lnTo>
                    <a:lnTo>
                      <a:pt x="13" y="348"/>
                    </a:lnTo>
                    <a:lnTo>
                      <a:pt x="2" y="367"/>
                    </a:lnTo>
                    <a:lnTo>
                      <a:pt x="0" y="385"/>
                    </a:lnTo>
                    <a:lnTo>
                      <a:pt x="398" y="398"/>
                    </a:lnTo>
                    <a:lnTo>
                      <a:pt x="408" y="391"/>
                    </a:lnTo>
                    <a:lnTo>
                      <a:pt x="439" y="379"/>
                    </a:lnTo>
                    <a:lnTo>
                      <a:pt x="481" y="365"/>
                    </a:lnTo>
                    <a:lnTo>
                      <a:pt x="530" y="350"/>
                    </a:lnTo>
                    <a:lnTo>
                      <a:pt x="582" y="342"/>
                    </a:lnTo>
                    <a:lnTo>
                      <a:pt x="631" y="344"/>
                    </a:lnTo>
                    <a:lnTo>
                      <a:pt x="668" y="361"/>
                    </a:lnTo>
                    <a:lnTo>
                      <a:pt x="693" y="398"/>
                    </a:lnTo>
                    <a:lnTo>
                      <a:pt x="934" y="385"/>
                    </a:lnTo>
                    <a:lnTo>
                      <a:pt x="922" y="307"/>
                    </a:lnTo>
                    <a:lnTo>
                      <a:pt x="856" y="295"/>
                    </a:lnTo>
                    <a:lnTo>
                      <a:pt x="856" y="288"/>
                    </a:lnTo>
                    <a:lnTo>
                      <a:pt x="854" y="272"/>
                    </a:lnTo>
                    <a:lnTo>
                      <a:pt x="850" y="251"/>
                    </a:lnTo>
                    <a:lnTo>
                      <a:pt x="843" y="227"/>
                    </a:lnTo>
                    <a:lnTo>
                      <a:pt x="831" y="202"/>
                    </a:lnTo>
                    <a:lnTo>
                      <a:pt x="815" y="181"/>
                    </a:lnTo>
                    <a:lnTo>
                      <a:pt x="790" y="169"/>
                    </a:lnTo>
                    <a:lnTo>
                      <a:pt x="757" y="167"/>
                    </a:lnTo>
                    <a:lnTo>
                      <a:pt x="718" y="0"/>
                    </a:lnTo>
                    <a:lnTo>
                      <a:pt x="578" y="64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2" name="Freeform 156"/>
              <p:cNvSpPr>
                <a:spLocks/>
              </p:cNvSpPr>
              <p:nvPr/>
            </p:nvSpPr>
            <p:spPr bwMode="auto">
              <a:xfrm>
                <a:off x="4173538" y="6997700"/>
                <a:ext cx="1098550" cy="7937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9" y="154"/>
                  </a:cxn>
                  <a:cxn ang="0">
                    <a:pos x="31" y="162"/>
                  </a:cxn>
                  <a:cxn ang="0">
                    <a:pos x="14" y="187"/>
                  </a:cxn>
                  <a:cxn ang="0">
                    <a:pos x="0" y="220"/>
                  </a:cxn>
                  <a:cxn ang="0">
                    <a:pos x="0" y="257"/>
                  </a:cxn>
                  <a:cxn ang="0">
                    <a:pos x="0" y="360"/>
                  </a:cxn>
                  <a:cxn ang="0">
                    <a:pos x="142" y="397"/>
                  </a:cxn>
                  <a:cxn ang="0">
                    <a:pos x="144" y="391"/>
                  </a:cxn>
                  <a:cxn ang="0">
                    <a:pos x="152" y="377"/>
                  </a:cxn>
                  <a:cxn ang="0">
                    <a:pos x="163" y="358"/>
                  </a:cxn>
                  <a:cxn ang="0">
                    <a:pos x="175" y="342"/>
                  </a:cxn>
                  <a:cxn ang="0">
                    <a:pos x="189" y="329"/>
                  </a:cxn>
                  <a:cxn ang="0">
                    <a:pos x="202" y="327"/>
                  </a:cxn>
                  <a:cxn ang="0">
                    <a:pos x="212" y="340"/>
                  </a:cxn>
                  <a:cxn ang="0">
                    <a:pos x="218" y="373"/>
                  </a:cxn>
                  <a:cxn ang="0">
                    <a:pos x="218" y="375"/>
                  </a:cxn>
                  <a:cxn ang="0">
                    <a:pos x="218" y="379"/>
                  </a:cxn>
                  <a:cxn ang="0">
                    <a:pos x="218" y="385"/>
                  </a:cxn>
                  <a:cxn ang="0">
                    <a:pos x="220" y="393"/>
                  </a:cxn>
                  <a:cxn ang="0">
                    <a:pos x="224" y="402"/>
                  </a:cxn>
                  <a:cxn ang="0">
                    <a:pos x="231" y="414"/>
                  </a:cxn>
                  <a:cxn ang="0">
                    <a:pos x="241" y="424"/>
                  </a:cxn>
                  <a:cxn ang="0">
                    <a:pos x="255" y="437"/>
                  </a:cxn>
                  <a:cxn ang="0">
                    <a:pos x="274" y="449"/>
                  </a:cxn>
                  <a:cxn ang="0">
                    <a:pos x="299" y="459"/>
                  </a:cxn>
                  <a:cxn ang="0">
                    <a:pos x="327" y="472"/>
                  </a:cxn>
                  <a:cxn ang="0">
                    <a:pos x="365" y="480"/>
                  </a:cxn>
                  <a:cxn ang="0">
                    <a:pos x="408" y="488"/>
                  </a:cxn>
                  <a:cxn ang="0">
                    <a:pos x="459" y="494"/>
                  </a:cxn>
                  <a:cxn ang="0">
                    <a:pos x="519" y="498"/>
                  </a:cxn>
                  <a:cxn ang="0">
                    <a:pos x="589" y="500"/>
                  </a:cxn>
                  <a:cxn ang="0">
                    <a:pos x="692" y="437"/>
                  </a:cxn>
                  <a:cxn ang="0">
                    <a:pos x="692" y="434"/>
                  </a:cxn>
                  <a:cxn ang="0">
                    <a:pos x="690" y="428"/>
                  </a:cxn>
                  <a:cxn ang="0">
                    <a:pos x="686" y="418"/>
                  </a:cxn>
                  <a:cxn ang="0">
                    <a:pos x="680" y="404"/>
                  </a:cxn>
                  <a:cxn ang="0">
                    <a:pos x="672" y="389"/>
                  </a:cxn>
                  <a:cxn ang="0">
                    <a:pos x="661" y="373"/>
                  </a:cxn>
                  <a:cxn ang="0">
                    <a:pos x="647" y="354"/>
                  </a:cxn>
                  <a:cxn ang="0">
                    <a:pos x="631" y="336"/>
                  </a:cxn>
                  <a:cxn ang="0">
                    <a:pos x="610" y="317"/>
                  </a:cxn>
                  <a:cxn ang="0">
                    <a:pos x="585" y="298"/>
                  </a:cxn>
                  <a:cxn ang="0">
                    <a:pos x="556" y="282"/>
                  </a:cxn>
                  <a:cxn ang="0">
                    <a:pos x="525" y="270"/>
                  </a:cxn>
                  <a:cxn ang="0">
                    <a:pos x="488" y="257"/>
                  </a:cxn>
                  <a:cxn ang="0">
                    <a:pos x="445" y="249"/>
                  </a:cxn>
                  <a:cxn ang="0">
                    <a:pos x="398" y="245"/>
                  </a:cxn>
                  <a:cxn ang="0">
                    <a:pos x="346" y="245"/>
                  </a:cxn>
                  <a:cxn ang="0">
                    <a:pos x="270" y="154"/>
                  </a:cxn>
                  <a:cxn ang="0">
                    <a:pos x="179" y="142"/>
                  </a:cxn>
                  <a:cxn ang="0">
                    <a:pos x="193" y="26"/>
                  </a:cxn>
                  <a:cxn ang="0">
                    <a:pos x="12" y="0"/>
                  </a:cxn>
                </a:cxnLst>
                <a:rect l="0" t="0" r="r" b="b"/>
                <a:pathLst>
                  <a:path w="692" h="500">
                    <a:moveTo>
                      <a:pt x="12" y="0"/>
                    </a:moveTo>
                    <a:lnTo>
                      <a:pt x="39" y="154"/>
                    </a:lnTo>
                    <a:lnTo>
                      <a:pt x="31" y="162"/>
                    </a:lnTo>
                    <a:lnTo>
                      <a:pt x="14" y="187"/>
                    </a:lnTo>
                    <a:lnTo>
                      <a:pt x="0" y="220"/>
                    </a:lnTo>
                    <a:lnTo>
                      <a:pt x="0" y="257"/>
                    </a:lnTo>
                    <a:lnTo>
                      <a:pt x="0" y="360"/>
                    </a:lnTo>
                    <a:lnTo>
                      <a:pt x="142" y="397"/>
                    </a:lnTo>
                    <a:lnTo>
                      <a:pt x="144" y="391"/>
                    </a:lnTo>
                    <a:lnTo>
                      <a:pt x="152" y="377"/>
                    </a:lnTo>
                    <a:lnTo>
                      <a:pt x="163" y="358"/>
                    </a:lnTo>
                    <a:lnTo>
                      <a:pt x="175" y="342"/>
                    </a:lnTo>
                    <a:lnTo>
                      <a:pt x="189" y="329"/>
                    </a:lnTo>
                    <a:lnTo>
                      <a:pt x="202" y="327"/>
                    </a:lnTo>
                    <a:lnTo>
                      <a:pt x="212" y="340"/>
                    </a:lnTo>
                    <a:lnTo>
                      <a:pt x="218" y="373"/>
                    </a:lnTo>
                    <a:lnTo>
                      <a:pt x="218" y="375"/>
                    </a:lnTo>
                    <a:lnTo>
                      <a:pt x="218" y="379"/>
                    </a:lnTo>
                    <a:lnTo>
                      <a:pt x="218" y="385"/>
                    </a:lnTo>
                    <a:lnTo>
                      <a:pt x="220" y="393"/>
                    </a:lnTo>
                    <a:lnTo>
                      <a:pt x="224" y="402"/>
                    </a:lnTo>
                    <a:lnTo>
                      <a:pt x="231" y="414"/>
                    </a:lnTo>
                    <a:lnTo>
                      <a:pt x="241" y="424"/>
                    </a:lnTo>
                    <a:lnTo>
                      <a:pt x="255" y="437"/>
                    </a:lnTo>
                    <a:lnTo>
                      <a:pt x="274" y="449"/>
                    </a:lnTo>
                    <a:lnTo>
                      <a:pt x="299" y="459"/>
                    </a:lnTo>
                    <a:lnTo>
                      <a:pt x="327" y="472"/>
                    </a:lnTo>
                    <a:lnTo>
                      <a:pt x="365" y="480"/>
                    </a:lnTo>
                    <a:lnTo>
                      <a:pt x="408" y="488"/>
                    </a:lnTo>
                    <a:lnTo>
                      <a:pt x="459" y="494"/>
                    </a:lnTo>
                    <a:lnTo>
                      <a:pt x="519" y="498"/>
                    </a:lnTo>
                    <a:lnTo>
                      <a:pt x="589" y="500"/>
                    </a:lnTo>
                    <a:lnTo>
                      <a:pt x="692" y="437"/>
                    </a:lnTo>
                    <a:lnTo>
                      <a:pt x="692" y="434"/>
                    </a:lnTo>
                    <a:lnTo>
                      <a:pt x="690" y="428"/>
                    </a:lnTo>
                    <a:lnTo>
                      <a:pt x="686" y="418"/>
                    </a:lnTo>
                    <a:lnTo>
                      <a:pt x="680" y="404"/>
                    </a:lnTo>
                    <a:lnTo>
                      <a:pt x="672" y="389"/>
                    </a:lnTo>
                    <a:lnTo>
                      <a:pt x="661" y="373"/>
                    </a:lnTo>
                    <a:lnTo>
                      <a:pt x="647" y="354"/>
                    </a:lnTo>
                    <a:lnTo>
                      <a:pt x="631" y="336"/>
                    </a:lnTo>
                    <a:lnTo>
                      <a:pt x="610" y="317"/>
                    </a:lnTo>
                    <a:lnTo>
                      <a:pt x="585" y="298"/>
                    </a:lnTo>
                    <a:lnTo>
                      <a:pt x="556" y="282"/>
                    </a:lnTo>
                    <a:lnTo>
                      <a:pt x="525" y="270"/>
                    </a:lnTo>
                    <a:lnTo>
                      <a:pt x="488" y="257"/>
                    </a:lnTo>
                    <a:lnTo>
                      <a:pt x="445" y="249"/>
                    </a:lnTo>
                    <a:lnTo>
                      <a:pt x="398" y="245"/>
                    </a:lnTo>
                    <a:lnTo>
                      <a:pt x="346" y="245"/>
                    </a:lnTo>
                    <a:lnTo>
                      <a:pt x="270" y="154"/>
                    </a:lnTo>
                    <a:lnTo>
                      <a:pt x="179" y="142"/>
                    </a:lnTo>
                    <a:lnTo>
                      <a:pt x="193" y="26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3" name="Freeform 157"/>
              <p:cNvSpPr>
                <a:spLocks/>
              </p:cNvSpPr>
              <p:nvPr/>
            </p:nvSpPr>
            <p:spPr bwMode="auto">
              <a:xfrm>
                <a:off x="1614488" y="3844925"/>
                <a:ext cx="873125" cy="831850"/>
              </a:xfrm>
              <a:custGeom>
                <a:avLst/>
                <a:gdLst/>
                <a:ahLst/>
                <a:cxnLst>
                  <a:cxn ang="0">
                    <a:pos x="319" y="524"/>
                  </a:cxn>
                  <a:cxn ang="0">
                    <a:pos x="0" y="258"/>
                  </a:cxn>
                  <a:cxn ang="0">
                    <a:pos x="127" y="64"/>
                  </a:cxn>
                  <a:cxn ang="0">
                    <a:pos x="358" y="0"/>
                  </a:cxn>
                  <a:cxn ang="0">
                    <a:pos x="550" y="258"/>
                  </a:cxn>
                  <a:cxn ang="0">
                    <a:pos x="319" y="524"/>
                  </a:cxn>
                </a:cxnLst>
                <a:rect l="0" t="0" r="r" b="b"/>
                <a:pathLst>
                  <a:path w="550" h="524">
                    <a:moveTo>
                      <a:pt x="319" y="524"/>
                    </a:moveTo>
                    <a:lnTo>
                      <a:pt x="0" y="258"/>
                    </a:lnTo>
                    <a:lnTo>
                      <a:pt x="127" y="64"/>
                    </a:lnTo>
                    <a:lnTo>
                      <a:pt x="358" y="0"/>
                    </a:lnTo>
                    <a:lnTo>
                      <a:pt x="550" y="258"/>
                    </a:lnTo>
                    <a:lnTo>
                      <a:pt x="319" y="524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4" name="Freeform 158"/>
              <p:cNvSpPr>
                <a:spLocks/>
              </p:cNvSpPr>
              <p:nvPr/>
            </p:nvSpPr>
            <p:spPr bwMode="auto">
              <a:xfrm>
                <a:off x="1371600" y="3076575"/>
                <a:ext cx="811213" cy="949325"/>
              </a:xfrm>
              <a:custGeom>
                <a:avLst/>
                <a:gdLst/>
                <a:ahLst/>
                <a:cxnLst>
                  <a:cxn ang="0">
                    <a:pos x="0" y="159"/>
                  </a:cxn>
                  <a:cxn ang="0">
                    <a:pos x="113" y="474"/>
                  </a:cxn>
                  <a:cxn ang="0">
                    <a:pos x="227" y="598"/>
                  </a:cxn>
                  <a:cxn ang="0">
                    <a:pos x="392" y="515"/>
                  </a:cxn>
                  <a:cxn ang="0">
                    <a:pos x="386" y="476"/>
                  </a:cxn>
                  <a:cxn ang="0">
                    <a:pos x="373" y="392"/>
                  </a:cxn>
                  <a:cxn ang="0">
                    <a:pos x="361" y="303"/>
                  </a:cxn>
                  <a:cxn ang="0">
                    <a:pos x="355" y="258"/>
                  </a:cxn>
                  <a:cxn ang="0">
                    <a:pos x="363" y="251"/>
                  </a:cxn>
                  <a:cxn ang="0">
                    <a:pos x="383" y="239"/>
                  </a:cxn>
                  <a:cxn ang="0">
                    <a:pos x="408" y="223"/>
                  </a:cxn>
                  <a:cxn ang="0">
                    <a:pos x="437" y="204"/>
                  </a:cxn>
                  <a:cxn ang="0">
                    <a:pos x="464" y="186"/>
                  </a:cxn>
                  <a:cxn ang="0">
                    <a:pos x="489" y="169"/>
                  </a:cxn>
                  <a:cxn ang="0">
                    <a:pos x="505" y="157"/>
                  </a:cxn>
                  <a:cxn ang="0">
                    <a:pos x="511" y="153"/>
                  </a:cxn>
                  <a:cxn ang="0">
                    <a:pos x="371" y="0"/>
                  </a:cxn>
                  <a:cxn ang="0">
                    <a:pos x="0" y="159"/>
                  </a:cxn>
                </a:cxnLst>
                <a:rect l="0" t="0" r="r" b="b"/>
                <a:pathLst>
                  <a:path w="511" h="598">
                    <a:moveTo>
                      <a:pt x="0" y="159"/>
                    </a:moveTo>
                    <a:lnTo>
                      <a:pt x="113" y="474"/>
                    </a:lnTo>
                    <a:lnTo>
                      <a:pt x="227" y="598"/>
                    </a:lnTo>
                    <a:lnTo>
                      <a:pt x="392" y="515"/>
                    </a:lnTo>
                    <a:lnTo>
                      <a:pt x="386" y="476"/>
                    </a:lnTo>
                    <a:lnTo>
                      <a:pt x="373" y="392"/>
                    </a:lnTo>
                    <a:lnTo>
                      <a:pt x="361" y="303"/>
                    </a:lnTo>
                    <a:lnTo>
                      <a:pt x="355" y="258"/>
                    </a:lnTo>
                    <a:lnTo>
                      <a:pt x="363" y="251"/>
                    </a:lnTo>
                    <a:lnTo>
                      <a:pt x="383" y="239"/>
                    </a:lnTo>
                    <a:lnTo>
                      <a:pt x="408" y="223"/>
                    </a:lnTo>
                    <a:lnTo>
                      <a:pt x="437" y="204"/>
                    </a:lnTo>
                    <a:lnTo>
                      <a:pt x="464" y="186"/>
                    </a:lnTo>
                    <a:lnTo>
                      <a:pt x="489" y="169"/>
                    </a:lnTo>
                    <a:lnTo>
                      <a:pt x="505" y="157"/>
                    </a:lnTo>
                    <a:lnTo>
                      <a:pt x="511" y="153"/>
                    </a:lnTo>
                    <a:lnTo>
                      <a:pt x="371" y="0"/>
                    </a:lnTo>
                    <a:lnTo>
                      <a:pt x="0" y="15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5" name="Freeform 159"/>
              <p:cNvSpPr>
                <a:spLocks/>
              </p:cNvSpPr>
              <p:nvPr/>
            </p:nvSpPr>
            <p:spPr bwMode="auto">
              <a:xfrm>
                <a:off x="1408113" y="3109913"/>
                <a:ext cx="731838" cy="882650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350" y="8"/>
                  </a:cxn>
                  <a:cxn ang="0">
                    <a:pos x="365" y="22"/>
                  </a:cxn>
                  <a:cxn ang="0">
                    <a:pos x="381" y="41"/>
                  </a:cxn>
                  <a:cxn ang="0">
                    <a:pos x="402" y="61"/>
                  </a:cxn>
                  <a:cxn ang="0">
                    <a:pos x="420" y="84"/>
                  </a:cxn>
                  <a:cxn ang="0">
                    <a:pos x="439" y="105"/>
                  </a:cxn>
                  <a:cxn ang="0">
                    <a:pos x="453" y="119"/>
                  </a:cxn>
                  <a:cxn ang="0">
                    <a:pos x="461" y="129"/>
                  </a:cxn>
                  <a:cxn ang="0">
                    <a:pos x="451" y="136"/>
                  </a:cxn>
                  <a:cxn ang="0">
                    <a:pos x="431" y="150"/>
                  </a:cxn>
                  <a:cxn ang="0">
                    <a:pos x="406" y="165"/>
                  </a:cxn>
                  <a:cxn ang="0">
                    <a:pos x="381" y="183"/>
                  </a:cxn>
                  <a:cxn ang="0">
                    <a:pos x="354" y="200"/>
                  </a:cxn>
                  <a:cxn ang="0">
                    <a:pos x="332" y="214"/>
                  </a:cxn>
                  <a:cxn ang="0">
                    <a:pos x="317" y="224"/>
                  </a:cxn>
                  <a:cxn ang="0">
                    <a:pos x="311" y="228"/>
                  </a:cxn>
                  <a:cxn ang="0">
                    <a:pos x="317" y="268"/>
                  </a:cxn>
                  <a:cxn ang="0">
                    <a:pos x="330" y="352"/>
                  </a:cxn>
                  <a:cxn ang="0">
                    <a:pos x="344" y="439"/>
                  </a:cxn>
                  <a:cxn ang="0">
                    <a:pos x="350" y="484"/>
                  </a:cxn>
                  <a:cxn ang="0">
                    <a:pos x="342" y="488"/>
                  </a:cxn>
                  <a:cxn ang="0">
                    <a:pos x="325" y="496"/>
                  </a:cxn>
                  <a:cxn ang="0">
                    <a:pos x="303" y="509"/>
                  </a:cxn>
                  <a:cxn ang="0">
                    <a:pos x="280" y="519"/>
                  </a:cxn>
                  <a:cxn ang="0">
                    <a:pos x="255" y="531"/>
                  </a:cxn>
                  <a:cxn ang="0">
                    <a:pos x="233" y="544"/>
                  </a:cxn>
                  <a:cxn ang="0">
                    <a:pos x="216" y="552"/>
                  </a:cxn>
                  <a:cxn ang="0">
                    <a:pos x="208" y="556"/>
                  </a:cxn>
                  <a:cxn ang="0">
                    <a:pos x="202" y="548"/>
                  </a:cxn>
                  <a:cxn ang="0">
                    <a:pos x="189" y="536"/>
                  </a:cxn>
                  <a:cxn ang="0">
                    <a:pos x="173" y="517"/>
                  </a:cxn>
                  <a:cxn ang="0">
                    <a:pos x="154" y="496"/>
                  </a:cxn>
                  <a:cxn ang="0">
                    <a:pos x="136" y="478"/>
                  </a:cxn>
                  <a:cxn ang="0">
                    <a:pos x="121" y="461"/>
                  </a:cxn>
                  <a:cxn ang="0">
                    <a:pos x="109" y="449"/>
                  </a:cxn>
                  <a:cxn ang="0">
                    <a:pos x="105" y="445"/>
                  </a:cxn>
                  <a:cxn ang="0">
                    <a:pos x="101" y="432"/>
                  </a:cxn>
                  <a:cxn ang="0">
                    <a:pos x="88" y="400"/>
                  </a:cxn>
                  <a:cxn ang="0">
                    <a:pos x="72" y="352"/>
                  </a:cxn>
                  <a:cxn ang="0">
                    <a:pos x="53" y="301"/>
                  </a:cxn>
                  <a:cxn ang="0">
                    <a:pos x="35" y="247"/>
                  </a:cxn>
                  <a:cxn ang="0">
                    <a:pos x="18" y="200"/>
                  </a:cxn>
                  <a:cxn ang="0">
                    <a:pos x="6" y="165"/>
                  </a:cxn>
                  <a:cxn ang="0">
                    <a:pos x="0" y="148"/>
                  </a:cxn>
                  <a:cxn ang="0">
                    <a:pos x="6" y="146"/>
                  </a:cxn>
                  <a:cxn ang="0">
                    <a:pos x="18" y="140"/>
                  </a:cxn>
                  <a:cxn ang="0">
                    <a:pos x="37" y="132"/>
                  </a:cxn>
                  <a:cxn ang="0">
                    <a:pos x="57" y="123"/>
                  </a:cxn>
                  <a:cxn ang="0">
                    <a:pos x="84" y="113"/>
                  </a:cxn>
                  <a:cxn ang="0">
                    <a:pos x="113" y="101"/>
                  </a:cxn>
                  <a:cxn ang="0">
                    <a:pos x="142" y="86"/>
                  </a:cxn>
                  <a:cxn ang="0">
                    <a:pos x="173" y="74"/>
                  </a:cxn>
                  <a:cxn ang="0">
                    <a:pos x="204" y="61"/>
                  </a:cxn>
                  <a:cxn ang="0">
                    <a:pos x="235" y="47"/>
                  </a:cxn>
                  <a:cxn ang="0">
                    <a:pos x="261" y="35"/>
                  </a:cxn>
                  <a:cxn ang="0">
                    <a:pos x="288" y="24"/>
                  </a:cxn>
                  <a:cxn ang="0">
                    <a:pos x="309" y="16"/>
                  </a:cxn>
                  <a:cxn ang="0">
                    <a:pos x="327" y="8"/>
                  </a:cxn>
                  <a:cxn ang="0">
                    <a:pos x="338" y="2"/>
                  </a:cxn>
                  <a:cxn ang="0">
                    <a:pos x="344" y="0"/>
                  </a:cxn>
                </a:cxnLst>
                <a:rect l="0" t="0" r="r" b="b"/>
                <a:pathLst>
                  <a:path w="461" h="556">
                    <a:moveTo>
                      <a:pt x="344" y="0"/>
                    </a:moveTo>
                    <a:lnTo>
                      <a:pt x="350" y="8"/>
                    </a:lnTo>
                    <a:lnTo>
                      <a:pt x="365" y="22"/>
                    </a:lnTo>
                    <a:lnTo>
                      <a:pt x="381" y="41"/>
                    </a:lnTo>
                    <a:lnTo>
                      <a:pt x="402" y="61"/>
                    </a:lnTo>
                    <a:lnTo>
                      <a:pt x="420" y="84"/>
                    </a:lnTo>
                    <a:lnTo>
                      <a:pt x="439" y="105"/>
                    </a:lnTo>
                    <a:lnTo>
                      <a:pt x="453" y="119"/>
                    </a:lnTo>
                    <a:lnTo>
                      <a:pt x="461" y="129"/>
                    </a:lnTo>
                    <a:lnTo>
                      <a:pt x="451" y="136"/>
                    </a:lnTo>
                    <a:lnTo>
                      <a:pt x="431" y="150"/>
                    </a:lnTo>
                    <a:lnTo>
                      <a:pt x="406" y="165"/>
                    </a:lnTo>
                    <a:lnTo>
                      <a:pt x="381" y="183"/>
                    </a:lnTo>
                    <a:lnTo>
                      <a:pt x="354" y="200"/>
                    </a:lnTo>
                    <a:lnTo>
                      <a:pt x="332" y="214"/>
                    </a:lnTo>
                    <a:lnTo>
                      <a:pt x="317" y="224"/>
                    </a:lnTo>
                    <a:lnTo>
                      <a:pt x="311" y="228"/>
                    </a:lnTo>
                    <a:lnTo>
                      <a:pt x="317" y="268"/>
                    </a:lnTo>
                    <a:lnTo>
                      <a:pt x="330" y="352"/>
                    </a:lnTo>
                    <a:lnTo>
                      <a:pt x="344" y="439"/>
                    </a:lnTo>
                    <a:lnTo>
                      <a:pt x="350" y="484"/>
                    </a:lnTo>
                    <a:lnTo>
                      <a:pt x="342" y="488"/>
                    </a:lnTo>
                    <a:lnTo>
                      <a:pt x="325" y="496"/>
                    </a:lnTo>
                    <a:lnTo>
                      <a:pt x="303" y="509"/>
                    </a:lnTo>
                    <a:lnTo>
                      <a:pt x="280" y="519"/>
                    </a:lnTo>
                    <a:lnTo>
                      <a:pt x="255" y="531"/>
                    </a:lnTo>
                    <a:lnTo>
                      <a:pt x="233" y="544"/>
                    </a:lnTo>
                    <a:lnTo>
                      <a:pt x="216" y="552"/>
                    </a:lnTo>
                    <a:lnTo>
                      <a:pt x="208" y="556"/>
                    </a:lnTo>
                    <a:lnTo>
                      <a:pt x="202" y="548"/>
                    </a:lnTo>
                    <a:lnTo>
                      <a:pt x="189" y="536"/>
                    </a:lnTo>
                    <a:lnTo>
                      <a:pt x="173" y="517"/>
                    </a:lnTo>
                    <a:lnTo>
                      <a:pt x="154" y="496"/>
                    </a:lnTo>
                    <a:lnTo>
                      <a:pt x="136" y="478"/>
                    </a:lnTo>
                    <a:lnTo>
                      <a:pt x="121" y="461"/>
                    </a:lnTo>
                    <a:lnTo>
                      <a:pt x="109" y="449"/>
                    </a:lnTo>
                    <a:lnTo>
                      <a:pt x="105" y="445"/>
                    </a:lnTo>
                    <a:lnTo>
                      <a:pt x="101" y="432"/>
                    </a:lnTo>
                    <a:lnTo>
                      <a:pt x="88" y="400"/>
                    </a:lnTo>
                    <a:lnTo>
                      <a:pt x="72" y="352"/>
                    </a:lnTo>
                    <a:lnTo>
                      <a:pt x="53" y="301"/>
                    </a:lnTo>
                    <a:lnTo>
                      <a:pt x="35" y="247"/>
                    </a:lnTo>
                    <a:lnTo>
                      <a:pt x="18" y="200"/>
                    </a:lnTo>
                    <a:lnTo>
                      <a:pt x="6" y="165"/>
                    </a:lnTo>
                    <a:lnTo>
                      <a:pt x="0" y="148"/>
                    </a:lnTo>
                    <a:lnTo>
                      <a:pt x="6" y="146"/>
                    </a:lnTo>
                    <a:lnTo>
                      <a:pt x="18" y="140"/>
                    </a:lnTo>
                    <a:lnTo>
                      <a:pt x="37" y="132"/>
                    </a:lnTo>
                    <a:lnTo>
                      <a:pt x="57" y="123"/>
                    </a:lnTo>
                    <a:lnTo>
                      <a:pt x="84" y="113"/>
                    </a:lnTo>
                    <a:lnTo>
                      <a:pt x="113" y="101"/>
                    </a:lnTo>
                    <a:lnTo>
                      <a:pt x="142" y="86"/>
                    </a:lnTo>
                    <a:lnTo>
                      <a:pt x="173" y="74"/>
                    </a:lnTo>
                    <a:lnTo>
                      <a:pt x="204" y="61"/>
                    </a:lnTo>
                    <a:lnTo>
                      <a:pt x="235" y="47"/>
                    </a:lnTo>
                    <a:lnTo>
                      <a:pt x="261" y="35"/>
                    </a:lnTo>
                    <a:lnTo>
                      <a:pt x="288" y="24"/>
                    </a:lnTo>
                    <a:lnTo>
                      <a:pt x="309" y="16"/>
                    </a:lnTo>
                    <a:lnTo>
                      <a:pt x="327" y="8"/>
                    </a:lnTo>
                    <a:lnTo>
                      <a:pt x="338" y="2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6" name="Freeform 160"/>
              <p:cNvSpPr>
                <a:spLocks/>
              </p:cNvSpPr>
              <p:nvPr/>
            </p:nvSpPr>
            <p:spPr bwMode="auto">
              <a:xfrm>
                <a:off x="1384300" y="3328988"/>
                <a:ext cx="536575" cy="160338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334" y="101"/>
                  </a:cxn>
                  <a:cxn ang="0">
                    <a:pos x="338" y="90"/>
                  </a:cxn>
                  <a:cxn ang="0">
                    <a:pos x="4" y="0"/>
                  </a:cxn>
                  <a:cxn ang="0">
                    <a:pos x="0" y="12"/>
                  </a:cxn>
                </a:cxnLst>
                <a:rect l="0" t="0" r="r" b="b"/>
                <a:pathLst>
                  <a:path w="338" h="101">
                    <a:moveTo>
                      <a:pt x="0" y="12"/>
                    </a:moveTo>
                    <a:lnTo>
                      <a:pt x="334" y="101"/>
                    </a:lnTo>
                    <a:lnTo>
                      <a:pt x="338" y="90"/>
                    </a:lnTo>
                    <a:lnTo>
                      <a:pt x="4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7" name="Freeform 161"/>
              <p:cNvSpPr>
                <a:spLocks/>
              </p:cNvSpPr>
              <p:nvPr/>
            </p:nvSpPr>
            <p:spPr bwMode="auto">
              <a:xfrm>
                <a:off x="1568450" y="3187700"/>
                <a:ext cx="434975" cy="200025"/>
              </a:xfrm>
              <a:custGeom>
                <a:avLst/>
                <a:gdLst/>
                <a:ahLst/>
                <a:cxnLst>
                  <a:cxn ang="0">
                    <a:pos x="0" y="116"/>
                  </a:cxn>
                  <a:cxn ang="0">
                    <a:pos x="4" y="126"/>
                  </a:cxn>
                  <a:cxn ang="0">
                    <a:pos x="274" y="10"/>
                  </a:cxn>
                  <a:cxn ang="0">
                    <a:pos x="270" y="0"/>
                  </a:cxn>
                  <a:cxn ang="0">
                    <a:pos x="0" y="116"/>
                  </a:cxn>
                </a:cxnLst>
                <a:rect l="0" t="0" r="r" b="b"/>
                <a:pathLst>
                  <a:path w="274" h="126">
                    <a:moveTo>
                      <a:pt x="0" y="116"/>
                    </a:moveTo>
                    <a:lnTo>
                      <a:pt x="4" y="126"/>
                    </a:lnTo>
                    <a:lnTo>
                      <a:pt x="274" y="10"/>
                    </a:lnTo>
                    <a:lnTo>
                      <a:pt x="270" y="0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8" name="Freeform 162"/>
              <p:cNvSpPr>
                <a:spLocks/>
              </p:cNvSpPr>
              <p:nvPr/>
            </p:nvSpPr>
            <p:spPr bwMode="auto">
              <a:xfrm>
                <a:off x="1771650" y="3270250"/>
                <a:ext cx="293688" cy="157163"/>
              </a:xfrm>
              <a:custGeom>
                <a:avLst/>
                <a:gdLst/>
                <a:ahLst/>
                <a:cxnLst>
                  <a:cxn ang="0">
                    <a:pos x="0" y="88"/>
                  </a:cxn>
                  <a:cxn ang="0">
                    <a:pos x="6" y="99"/>
                  </a:cxn>
                  <a:cxn ang="0">
                    <a:pos x="185" y="10"/>
                  </a:cxn>
                  <a:cxn ang="0">
                    <a:pos x="179" y="0"/>
                  </a:cxn>
                  <a:cxn ang="0">
                    <a:pos x="0" y="88"/>
                  </a:cxn>
                </a:cxnLst>
                <a:rect l="0" t="0" r="r" b="b"/>
                <a:pathLst>
                  <a:path w="185" h="99">
                    <a:moveTo>
                      <a:pt x="0" y="88"/>
                    </a:moveTo>
                    <a:lnTo>
                      <a:pt x="6" y="99"/>
                    </a:lnTo>
                    <a:lnTo>
                      <a:pt x="185" y="10"/>
                    </a:lnTo>
                    <a:lnTo>
                      <a:pt x="179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9" name="Freeform 163"/>
              <p:cNvSpPr>
                <a:spLocks/>
              </p:cNvSpPr>
              <p:nvPr/>
            </p:nvSpPr>
            <p:spPr bwMode="auto">
              <a:xfrm>
                <a:off x="4621213" y="5857875"/>
                <a:ext cx="549275" cy="1905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10" y="6"/>
                  </a:cxn>
                  <a:cxn ang="0">
                    <a:pos x="23" y="10"/>
                  </a:cxn>
                  <a:cxn ang="0">
                    <a:pos x="39" y="19"/>
                  </a:cxn>
                  <a:cxn ang="0">
                    <a:pos x="60" y="27"/>
                  </a:cxn>
                  <a:cxn ang="0">
                    <a:pos x="83" y="35"/>
                  </a:cxn>
                  <a:cxn ang="0">
                    <a:pos x="107" y="46"/>
                  </a:cxn>
                  <a:cxn ang="0">
                    <a:pos x="134" y="54"/>
                  </a:cxn>
                  <a:cxn ang="0">
                    <a:pos x="163" y="60"/>
                  </a:cxn>
                  <a:cxn ang="0">
                    <a:pos x="192" y="66"/>
                  </a:cxn>
                  <a:cxn ang="0">
                    <a:pos x="221" y="70"/>
                  </a:cxn>
                  <a:cxn ang="0">
                    <a:pos x="250" y="70"/>
                  </a:cxn>
                  <a:cxn ang="0">
                    <a:pos x="276" y="68"/>
                  </a:cxn>
                  <a:cxn ang="0">
                    <a:pos x="301" y="64"/>
                  </a:cxn>
                  <a:cxn ang="0">
                    <a:pos x="326" y="54"/>
                  </a:cxn>
                  <a:cxn ang="0">
                    <a:pos x="346" y="39"/>
                  </a:cxn>
                  <a:cxn ang="0">
                    <a:pos x="344" y="41"/>
                  </a:cxn>
                  <a:cxn ang="0">
                    <a:pos x="338" y="48"/>
                  </a:cxn>
                  <a:cxn ang="0">
                    <a:pos x="326" y="56"/>
                  </a:cxn>
                  <a:cxn ang="0">
                    <a:pos x="311" y="68"/>
                  </a:cxn>
                  <a:cxn ang="0">
                    <a:pos x="295" y="78"/>
                  </a:cxn>
                  <a:cxn ang="0">
                    <a:pos x="274" y="91"/>
                  </a:cxn>
                  <a:cxn ang="0">
                    <a:pos x="252" y="101"/>
                  </a:cxn>
                  <a:cxn ang="0">
                    <a:pos x="227" y="111"/>
                  </a:cxn>
                  <a:cxn ang="0">
                    <a:pos x="200" y="118"/>
                  </a:cxn>
                  <a:cxn ang="0">
                    <a:pos x="171" y="120"/>
                  </a:cxn>
                  <a:cxn ang="0">
                    <a:pos x="144" y="118"/>
                  </a:cxn>
                  <a:cxn ang="0">
                    <a:pos x="114" y="109"/>
                  </a:cxn>
                  <a:cxn ang="0">
                    <a:pos x="85" y="95"/>
                  </a:cxn>
                  <a:cxn ang="0">
                    <a:pos x="56" y="72"/>
                  </a:cxn>
                  <a:cxn ang="0">
                    <a:pos x="27" y="41"/>
                  </a:cxn>
                  <a:cxn ang="0">
                    <a:pos x="0" y="0"/>
                  </a:cxn>
                </a:cxnLst>
                <a:rect l="0" t="0" r="r" b="b"/>
                <a:pathLst>
                  <a:path w="346" h="120">
                    <a:moveTo>
                      <a:pt x="0" y="0"/>
                    </a:moveTo>
                    <a:lnTo>
                      <a:pt x="2" y="2"/>
                    </a:lnTo>
                    <a:lnTo>
                      <a:pt x="10" y="6"/>
                    </a:lnTo>
                    <a:lnTo>
                      <a:pt x="23" y="10"/>
                    </a:lnTo>
                    <a:lnTo>
                      <a:pt x="39" y="19"/>
                    </a:lnTo>
                    <a:lnTo>
                      <a:pt x="60" y="27"/>
                    </a:lnTo>
                    <a:lnTo>
                      <a:pt x="83" y="35"/>
                    </a:lnTo>
                    <a:lnTo>
                      <a:pt x="107" y="46"/>
                    </a:lnTo>
                    <a:lnTo>
                      <a:pt x="134" y="54"/>
                    </a:lnTo>
                    <a:lnTo>
                      <a:pt x="163" y="60"/>
                    </a:lnTo>
                    <a:lnTo>
                      <a:pt x="192" y="66"/>
                    </a:lnTo>
                    <a:lnTo>
                      <a:pt x="221" y="70"/>
                    </a:lnTo>
                    <a:lnTo>
                      <a:pt x="250" y="70"/>
                    </a:lnTo>
                    <a:lnTo>
                      <a:pt x="276" y="68"/>
                    </a:lnTo>
                    <a:lnTo>
                      <a:pt x="301" y="64"/>
                    </a:lnTo>
                    <a:lnTo>
                      <a:pt x="326" y="54"/>
                    </a:lnTo>
                    <a:lnTo>
                      <a:pt x="346" y="39"/>
                    </a:lnTo>
                    <a:lnTo>
                      <a:pt x="344" y="41"/>
                    </a:lnTo>
                    <a:lnTo>
                      <a:pt x="338" y="48"/>
                    </a:lnTo>
                    <a:lnTo>
                      <a:pt x="326" y="56"/>
                    </a:lnTo>
                    <a:lnTo>
                      <a:pt x="311" y="68"/>
                    </a:lnTo>
                    <a:lnTo>
                      <a:pt x="295" y="78"/>
                    </a:lnTo>
                    <a:lnTo>
                      <a:pt x="274" y="91"/>
                    </a:lnTo>
                    <a:lnTo>
                      <a:pt x="252" y="101"/>
                    </a:lnTo>
                    <a:lnTo>
                      <a:pt x="227" y="111"/>
                    </a:lnTo>
                    <a:lnTo>
                      <a:pt x="200" y="118"/>
                    </a:lnTo>
                    <a:lnTo>
                      <a:pt x="171" y="120"/>
                    </a:lnTo>
                    <a:lnTo>
                      <a:pt x="144" y="118"/>
                    </a:lnTo>
                    <a:lnTo>
                      <a:pt x="114" y="109"/>
                    </a:lnTo>
                    <a:lnTo>
                      <a:pt x="85" y="95"/>
                    </a:lnTo>
                    <a:lnTo>
                      <a:pt x="56" y="72"/>
                    </a:lnTo>
                    <a:lnTo>
                      <a:pt x="27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164"/>
              <p:cNvSpPr>
                <a:spLocks/>
              </p:cNvSpPr>
              <p:nvPr/>
            </p:nvSpPr>
            <p:spPr bwMode="auto">
              <a:xfrm>
                <a:off x="2857500" y="3001963"/>
                <a:ext cx="1947863" cy="638175"/>
              </a:xfrm>
              <a:custGeom>
                <a:avLst/>
                <a:gdLst/>
                <a:ahLst/>
                <a:cxnLst>
                  <a:cxn ang="0">
                    <a:pos x="19" y="53"/>
                  </a:cxn>
                  <a:cxn ang="0">
                    <a:pos x="14" y="63"/>
                  </a:cxn>
                  <a:cxn ang="0">
                    <a:pos x="8" y="88"/>
                  </a:cxn>
                  <a:cxn ang="0">
                    <a:pos x="2" y="125"/>
                  </a:cxn>
                  <a:cxn ang="0">
                    <a:pos x="0" y="169"/>
                  </a:cxn>
                  <a:cxn ang="0">
                    <a:pos x="8" y="218"/>
                  </a:cxn>
                  <a:cxn ang="0">
                    <a:pos x="29" y="265"/>
                  </a:cxn>
                  <a:cxn ang="0">
                    <a:pos x="66" y="309"/>
                  </a:cxn>
                  <a:cxn ang="0">
                    <a:pos x="124" y="342"/>
                  </a:cxn>
                  <a:cxn ang="0">
                    <a:pos x="130" y="344"/>
                  </a:cxn>
                  <a:cxn ang="0">
                    <a:pos x="148" y="348"/>
                  </a:cxn>
                  <a:cxn ang="0">
                    <a:pos x="179" y="354"/>
                  </a:cxn>
                  <a:cxn ang="0">
                    <a:pos x="218" y="360"/>
                  </a:cxn>
                  <a:cxn ang="0">
                    <a:pos x="268" y="369"/>
                  </a:cxn>
                  <a:cxn ang="0">
                    <a:pos x="324" y="377"/>
                  </a:cxn>
                  <a:cxn ang="0">
                    <a:pos x="385" y="385"/>
                  </a:cxn>
                  <a:cxn ang="0">
                    <a:pos x="451" y="393"/>
                  </a:cxn>
                  <a:cxn ang="0">
                    <a:pos x="522" y="397"/>
                  </a:cxn>
                  <a:cxn ang="0">
                    <a:pos x="594" y="402"/>
                  </a:cxn>
                  <a:cxn ang="0">
                    <a:pos x="668" y="402"/>
                  </a:cxn>
                  <a:cxn ang="0">
                    <a:pos x="740" y="399"/>
                  </a:cxn>
                  <a:cxn ang="0">
                    <a:pos x="812" y="393"/>
                  </a:cxn>
                  <a:cxn ang="0">
                    <a:pos x="880" y="381"/>
                  </a:cxn>
                  <a:cxn ang="0">
                    <a:pos x="944" y="364"/>
                  </a:cxn>
                  <a:cxn ang="0">
                    <a:pos x="1002" y="342"/>
                  </a:cxn>
                  <a:cxn ang="0">
                    <a:pos x="1010" y="340"/>
                  </a:cxn>
                  <a:cxn ang="0">
                    <a:pos x="1035" y="329"/>
                  </a:cxn>
                  <a:cxn ang="0">
                    <a:pos x="1068" y="311"/>
                  </a:cxn>
                  <a:cxn ang="0">
                    <a:pos x="1107" y="282"/>
                  </a:cxn>
                  <a:cxn ang="0">
                    <a:pos x="1148" y="239"/>
                  </a:cxn>
                  <a:cxn ang="0">
                    <a:pos x="1183" y="183"/>
                  </a:cxn>
                  <a:cxn ang="0">
                    <a:pos x="1212" y="109"/>
                  </a:cxn>
                  <a:cxn ang="0">
                    <a:pos x="1227" y="16"/>
                  </a:cxn>
                  <a:cxn ang="0">
                    <a:pos x="1202" y="0"/>
                  </a:cxn>
                  <a:cxn ang="0">
                    <a:pos x="19" y="53"/>
                  </a:cxn>
                </a:cxnLst>
                <a:rect l="0" t="0" r="r" b="b"/>
                <a:pathLst>
                  <a:path w="1227" h="402">
                    <a:moveTo>
                      <a:pt x="19" y="53"/>
                    </a:moveTo>
                    <a:lnTo>
                      <a:pt x="14" y="63"/>
                    </a:lnTo>
                    <a:lnTo>
                      <a:pt x="8" y="88"/>
                    </a:lnTo>
                    <a:lnTo>
                      <a:pt x="2" y="125"/>
                    </a:lnTo>
                    <a:lnTo>
                      <a:pt x="0" y="169"/>
                    </a:lnTo>
                    <a:lnTo>
                      <a:pt x="8" y="218"/>
                    </a:lnTo>
                    <a:lnTo>
                      <a:pt x="29" y="265"/>
                    </a:lnTo>
                    <a:lnTo>
                      <a:pt x="66" y="309"/>
                    </a:lnTo>
                    <a:lnTo>
                      <a:pt x="124" y="342"/>
                    </a:lnTo>
                    <a:lnTo>
                      <a:pt x="130" y="344"/>
                    </a:lnTo>
                    <a:lnTo>
                      <a:pt x="148" y="348"/>
                    </a:lnTo>
                    <a:lnTo>
                      <a:pt x="179" y="354"/>
                    </a:lnTo>
                    <a:lnTo>
                      <a:pt x="218" y="360"/>
                    </a:lnTo>
                    <a:lnTo>
                      <a:pt x="268" y="369"/>
                    </a:lnTo>
                    <a:lnTo>
                      <a:pt x="324" y="377"/>
                    </a:lnTo>
                    <a:lnTo>
                      <a:pt x="385" y="385"/>
                    </a:lnTo>
                    <a:lnTo>
                      <a:pt x="451" y="393"/>
                    </a:lnTo>
                    <a:lnTo>
                      <a:pt x="522" y="397"/>
                    </a:lnTo>
                    <a:lnTo>
                      <a:pt x="594" y="402"/>
                    </a:lnTo>
                    <a:lnTo>
                      <a:pt x="668" y="402"/>
                    </a:lnTo>
                    <a:lnTo>
                      <a:pt x="740" y="399"/>
                    </a:lnTo>
                    <a:lnTo>
                      <a:pt x="812" y="393"/>
                    </a:lnTo>
                    <a:lnTo>
                      <a:pt x="880" y="381"/>
                    </a:lnTo>
                    <a:lnTo>
                      <a:pt x="944" y="364"/>
                    </a:lnTo>
                    <a:lnTo>
                      <a:pt x="1002" y="342"/>
                    </a:lnTo>
                    <a:lnTo>
                      <a:pt x="1010" y="340"/>
                    </a:lnTo>
                    <a:lnTo>
                      <a:pt x="1035" y="329"/>
                    </a:lnTo>
                    <a:lnTo>
                      <a:pt x="1068" y="311"/>
                    </a:lnTo>
                    <a:lnTo>
                      <a:pt x="1107" y="282"/>
                    </a:lnTo>
                    <a:lnTo>
                      <a:pt x="1148" y="239"/>
                    </a:lnTo>
                    <a:lnTo>
                      <a:pt x="1183" y="183"/>
                    </a:lnTo>
                    <a:lnTo>
                      <a:pt x="1212" y="109"/>
                    </a:lnTo>
                    <a:lnTo>
                      <a:pt x="1227" y="16"/>
                    </a:lnTo>
                    <a:lnTo>
                      <a:pt x="1202" y="0"/>
                    </a:lnTo>
                    <a:lnTo>
                      <a:pt x="19" y="5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165"/>
              <p:cNvSpPr>
                <a:spLocks/>
              </p:cNvSpPr>
              <p:nvPr/>
            </p:nvSpPr>
            <p:spPr bwMode="auto">
              <a:xfrm>
                <a:off x="2887663" y="1371600"/>
                <a:ext cx="1924050" cy="1760538"/>
              </a:xfrm>
              <a:custGeom>
                <a:avLst/>
                <a:gdLst/>
                <a:ahLst/>
                <a:cxnLst>
                  <a:cxn ang="0">
                    <a:pos x="257" y="221"/>
                  </a:cxn>
                  <a:cxn ang="0">
                    <a:pos x="253" y="227"/>
                  </a:cxn>
                  <a:cxn ang="0">
                    <a:pos x="251" y="239"/>
                  </a:cxn>
                  <a:cxn ang="0">
                    <a:pos x="232" y="299"/>
                  </a:cxn>
                  <a:cxn ang="0">
                    <a:pos x="208" y="383"/>
                  </a:cxn>
                  <a:cxn ang="0">
                    <a:pos x="189" y="447"/>
                  </a:cxn>
                  <a:cxn ang="0">
                    <a:pos x="175" y="474"/>
                  </a:cxn>
                  <a:cxn ang="0">
                    <a:pos x="134" y="528"/>
                  </a:cxn>
                  <a:cxn ang="0">
                    <a:pos x="123" y="544"/>
                  </a:cxn>
                  <a:cxn ang="0">
                    <a:pos x="121" y="550"/>
                  </a:cxn>
                  <a:cxn ang="0">
                    <a:pos x="117" y="585"/>
                  </a:cxn>
                  <a:cxn ang="0">
                    <a:pos x="111" y="726"/>
                  </a:cxn>
                  <a:cxn ang="0">
                    <a:pos x="94" y="777"/>
                  </a:cxn>
                  <a:cxn ang="0">
                    <a:pos x="65" y="794"/>
                  </a:cxn>
                  <a:cxn ang="0">
                    <a:pos x="55" y="800"/>
                  </a:cxn>
                  <a:cxn ang="0">
                    <a:pos x="49" y="808"/>
                  </a:cxn>
                  <a:cxn ang="0">
                    <a:pos x="39" y="855"/>
                  </a:cxn>
                  <a:cxn ang="0">
                    <a:pos x="8" y="1041"/>
                  </a:cxn>
                  <a:cxn ang="0">
                    <a:pos x="0" y="1088"/>
                  </a:cxn>
                  <a:cxn ang="0">
                    <a:pos x="4" y="1097"/>
                  </a:cxn>
                  <a:cxn ang="0">
                    <a:pos x="10" y="1105"/>
                  </a:cxn>
                  <a:cxn ang="0">
                    <a:pos x="20" y="1109"/>
                  </a:cxn>
                  <a:cxn ang="0">
                    <a:pos x="1187" y="1057"/>
                  </a:cxn>
                  <a:cxn ang="0">
                    <a:pos x="1199" y="1053"/>
                  </a:cxn>
                  <a:cxn ang="0">
                    <a:pos x="1208" y="1043"/>
                  </a:cxn>
                  <a:cxn ang="0">
                    <a:pos x="1212" y="1031"/>
                  </a:cxn>
                  <a:cxn ang="0">
                    <a:pos x="1208" y="1018"/>
                  </a:cxn>
                  <a:cxn ang="0">
                    <a:pos x="766" y="204"/>
                  </a:cxn>
                  <a:cxn ang="0">
                    <a:pos x="723" y="144"/>
                  </a:cxn>
                  <a:cxn ang="0">
                    <a:pos x="659" y="66"/>
                  </a:cxn>
                  <a:cxn ang="0">
                    <a:pos x="589" y="8"/>
                  </a:cxn>
                  <a:cxn ang="0">
                    <a:pos x="548" y="4"/>
                  </a:cxn>
                  <a:cxn ang="0">
                    <a:pos x="492" y="35"/>
                  </a:cxn>
                  <a:cxn ang="0">
                    <a:pos x="406" y="91"/>
                  </a:cxn>
                  <a:cxn ang="0">
                    <a:pos x="307" y="171"/>
                  </a:cxn>
                </a:cxnLst>
                <a:rect l="0" t="0" r="r" b="b"/>
                <a:pathLst>
                  <a:path w="1212" h="1109">
                    <a:moveTo>
                      <a:pt x="259" y="219"/>
                    </a:moveTo>
                    <a:lnTo>
                      <a:pt x="257" y="221"/>
                    </a:lnTo>
                    <a:lnTo>
                      <a:pt x="255" y="225"/>
                    </a:lnTo>
                    <a:lnTo>
                      <a:pt x="253" y="227"/>
                    </a:lnTo>
                    <a:lnTo>
                      <a:pt x="253" y="229"/>
                    </a:lnTo>
                    <a:lnTo>
                      <a:pt x="251" y="239"/>
                    </a:lnTo>
                    <a:lnTo>
                      <a:pt x="243" y="264"/>
                    </a:lnTo>
                    <a:lnTo>
                      <a:pt x="232" y="299"/>
                    </a:lnTo>
                    <a:lnTo>
                      <a:pt x="220" y="340"/>
                    </a:lnTo>
                    <a:lnTo>
                      <a:pt x="208" y="383"/>
                    </a:lnTo>
                    <a:lnTo>
                      <a:pt x="197" y="421"/>
                    </a:lnTo>
                    <a:lnTo>
                      <a:pt x="189" y="447"/>
                    </a:lnTo>
                    <a:lnTo>
                      <a:pt x="185" y="460"/>
                    </a:lnTo>
                    <a:lnTo>
                      <a:pt x="175" y="474"/>
                    </a:lnTo>
                    <a:lnTo>
                      <a:pt x="154" y="503"/>
                    </a:lnTo>
                    <a:lnTo>
                      <a:pt x="134" y="528"/>
                    </a:lnTo>
                    <a:lnTo>
                      <a:pt x="125" y="540"/>
                    </a:lnTo>
                    <a:lnTo>
                      <a:pt x="123" y="544"/>
                    </a:lnTo>
                    <a:lnTo>
                      <a:pt x="121" y="546"/>
                    </a:lnTo>
                    <a:lnTo>
                      <a:pt x="121" y="550"/>
                    </a:lnTo>
                    <a:lnTo>
                      <a:pt x="119" y="555"/>
                    </a:lnTo>
                    <a:lnTo>
                      <a:pt x="117" y="585"/>
                    </a:lnTo>
                    <a:lnTo>
                      <a:pt x="115" y="651"/>
                    </a:lnTo>
                    <a:lnTo>
                      <a:pt x="111" y="726"/>
                    </a:lnTo>
                    <a:lnTo>
                      <a:pt x="109" y="769"/>
                    </a:lnTo>
                    <a:lnTo>
                      <a:pt x="94" y="777"/>
                    </a:lnTo>
                    <a:lnTo>
                      <a:pt x="78" y="785"/>
                    </a:lnTo>
                    <a:lnTo>
                      <a:pt x="65" y="794"/>
                    </a:lnTo>
                    <a:lnTo>
                      <a:pt x="59" y="796"/>
                    </a:lnTo>
                    <a:lnTo>
                      <a:pt x="55" y="800"/>
                    </a:lnTo>
                    <a:lnTo>
                      <a:pt x="51" y="804"/>
                    </a:lnTo>
                    <a:lnTo>
                      <a:pt x="49" y="808"/>
                    </a:lnTo>
                    <a:lnTo>
                      <a:pt x="47" y="814"/>
                    </a:lnTo>
                    <a:lnTo>
                      <a:pt x="39" y="855"/>
                    </a:lnTo>
                    <a:lnTo>
                      <a:pt x="24" y="948"/>
                    </a:lnTo>
                    <a:lnTo>
                      <a:pt x="8" y="1041"/>
                    </a:lnTo>
                    <a:lnTo>
                      <a:pt x="0" y="1084"/>
                    </a:lnTo>
                    <a:lnTo>
                      <a:pt x="0" y="1088"/>
                    </a:lnTo>
                    <a:lnTo>
                      <a:pt x="2" y="1093"/>
                    </a:lnTo>
                    <a:lnTo>
                      <a:pt x="4" y="1097"/>
                    </a:lnTo>
                    <a:lnTo>
                      <a:pt x="6" y="1101"/>
                    </a:lnTo>
                    <a:lnTo>
                      <a:pt x="10" y="1105"/>
                    </a:lnTo>
                    <a:lnTo>
                      <a:pt x="16" y="1107"/>
                    </a:lnTo>
                    <a:lnTo>
                      <a:pt x="20" y="1109"/>
                    </a:lnTo>
                    <a:lnTo>
                      <a:pt x="26" y="1109"/>
                    </a:lnTo>
                    <a:lnTo>
                      <a:pt x="1187" y="1057"/>
                    </a:lnTo>
                    <a:lnTo>
                      <a:pt x="1193" y="1055"/>
                    </a:lnTo>
                    <a:lnTo>
                      <a:pt x="1199" y="1053"/>
                    </a:lnTo>
                    <a:lnTo>
                      <a:pt x="1203" y="1049"/>
                    </a:lnTo>
                    <a:lnTo>
                      <a:pt x="1208" y="1043"/>
                    </a:lnTo>
                    <a:lnTo>
                      <a:pt x="1210" y="1037"/>
                    </a:lnTo>
                    <a:lnTo>
                      <a:pt x="1212" y="1031"/>
                    </a:lnTo>
                    <a:lnTo>
                      <a:pt x="1210" y="1025"/>
                    </a:lnTo>
                    <a:lnTo>
                      <a:pt x="1208" y="1018"/>
                    </a:lnTo>
                    <a:lnTo>
                      <a:pt x="773" y="214"/>
                    </a:lnTo>
                    <a:lnTo>
                      <a:pt x="766" y="204"/>
                    </a:lnTo>
                    <a:lnTo>
                      <a:pt x="748" y="177"/>
                    </a:lnTo>
                    <a:lnTo>
                      <a:pt x="723" y="144"/>
                    </a:lnTo>
                    <a:lnTo>
                      <a:pt x="692" y="105"/>
                    </a:lnTo>
                    <a:lnTo>
                      <a:pt x="659" y="66"/>
                    </a:lnTo>
                    <a:lnTo>
                      <a:pt x="624" y="33"/>
                    </a:lnTo>
                    <a:lnTo>
                      <a:pt x="589" y="8"/>
                    </a:lnTo>
                    <a:lnTo>
                      <a:pt x="560" y="0"/>
                    </a:lnTo>
                    <a:lnTo>
                      <a:pt x="548" y="4"/>
                    </a:lnTo>
                    <a:lnTo>
                      <a:pt x="525" y="16"/>
                    </a:lnTo>
                    <a:lnTo>
                      <a:pt x="492" y="35"/>
                    </a:lnTo>
                    <a:lnTo>
                      <a:pt x="451" y="60"/>
                    </a:lnTo>
                    <a:lnTo>
                      <a:pt x="406" y="91"/>
                    </a:lnTo>
                    <a:lnTo>
                      <a:pt x="356" y="128"/>
                    </a:lnTo>
                    <a:lnTo>
                      <a:pt x="307" y="171"/>
                    </a:lnTo>
                    <a:lnTo>
                      <a:pt x="259" y="2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2" name="Freeform 166"/>
              <p:cNvSpPr>
                <a:spLocks/>
              </p:cNvSpPr>
              <p:nvPr/>
            </p:nvSpPr>
            <p:spPr bwMode="auto">
              <a:xfrm>
                <a:off x="2978150" y="1460500"/>
                <a:ext cx="1722438" cy="1589088"/>
              </a:xfrm>
              <a:custGeom>
                <a:avLst/>
                <a:gdLst/>
                <a:ahLst/>
                <a:cxnLst>
                  <a:cxn ang="0">
                    <a:pos x="536" y="8"/>
                  </a:cxn>
                  <a:cxn ang="0">
                    <a:pos x="608" y="80"/>
                  </a:cxn>
                  <a:cxn ang="0">
                    <a:pos x="693" y="206"/>
                  </a:cxn>
                  <a:cxn ang="0">
                    <a:pos x="786" y="362"/>
                  </a:cxn>
                  <a:cxn ang="0">
                    <a:pos x="878" y="536"/>
                  </a:cxn>
                  <a:cxn ang="0">
                    <a:pos x="961" y="701"/>
                  </a:cxn>
                  <a:cxn ang="0">
                    <a:pos x="1029" y="839"/>
                  </a:cxn>
                  <a:cxn ang="0">
                    <a:pos x="1072" y="929"/>
                  </a:cxn>
                  <a:cxn ang="0">
                    <a:pos x="1060" y="952"/>
                  </a:cxn>
                  <a:cxn ang="0">
                    <a:pos x="961" y="958"/>
                  </a:cxn>
                  <a:cxn ang="0">
                    <a:pos x="810" y="964"/>
                  </a:cxn>
                  <a:cxn ang="0">
                    <a:pos x="631" y="973"/>
                  </a:cxn>
                  <a:cxn ang="0">
                    <a:pos x="441" y="981"/>
                  </a:cxn>
                  <a:cxn ang="0">
                    <a:pos x="262" y="989"/>
                  </a:cxn>
                  <a:cxn ang="0">
                    <a:pos x="116" y="995"/>
                  </a:cxn>
                  <a:cxn ang="0">
                    <a:pos x="21" y="1001"/>
                  </a:cxn>
                  <a:cxn ang="0">
                    <a:pos x="8" y="950"/>
                  </a:cxn>
                  <a:cxn ang="0">
                    <a:pos x="31" y="814"/>
                  </a:cxn>
                  <a:cxn ang="0">
                    <a:pos x="52" y="771"/>
                  </a:cxn>
                  <a:cxn ang="0">
                    <a:pos x="83" y="754"/>
                  </a:cxn>
                  <a:cxn ang="0">
                    <a:pos x="95" y="746"/>
                  </a:cxn>
                  <a:cxn ang="0">
                    <a:pos x="101" y="736"/>
                  </a:cxn>
                  <a:cxn ang="0">
                    <a:pos x="105" y="696"/>
                  </a:cxn>
                  <a:cxn ang="0">
                    <a:pos x="112" y="550"/>
                  </a:cxn>
                  <a:cxn ang="0">
                    <a:pos x="126" y="492"/>
                  </a:cxn>
                  <a:cxn ang="0">
                    <a:pos x="163" y="441"/>
                  </a:cxn>
                  <a:cxn ang="0">
                    <a:pos x="173" y="428"/>
                  </a:cxn>
                  <a:cxn ang="0">
                    <a:pos x="175" y="424"/>
                  </a:cxn>
                  <a:cxn ang="0">
                    <a:pos x="178" y="414"/>
                  </a:cxn>
                  <a:cxn ang="0">
                    <a:pos x="196" y="354"/>
                  </a:cxn>
                  <a:cxn ang="0">
                    <a:pos x="219" y="272"/>
                  </a:cxn>
                  <a:cxn ang="0">
                    <a:pos x="237" y="208"/>
                  </a:cxn>
                  <a:cxn ang="0">
                    <a:pos x="279" y="158"/>
                  </a:cxn>
                  <a:cxn ang="0">
                    <a:pos x="355" y="88"/>
                  </a:cxn>
                  <a:cxn ang="0">
                    <a:pos x="427" y="33"/>
                  </a:cxn>
                  <a:cxn ang="0">
                    <a:pos x="485" y="2"/>
                  </a:cxn>
                </a:cxnLst>
                <a:rect l="0" t="0" r="r" b="b"/>
                <a:pathLst>
                  <a:path w="1085" h="1001">
                    <a:moveTo>
                      <a:pt x="507" y="0"/>
                    </a:moveTo>
                    <a:lnTo>
                      <a:pt x="536" y="8"/>
                    </a:lnTo>
                    <a:lnTo>
                      <a:pt x="569" y="37"/>
                    </a:lnTo>
                    <a:lnTo>
                      <a:pt x="608" y="80"/>
                    </a:lnTo>
                    <a:lnTo>
                      <a:pt x="650" y="138"/>
                    </a:lnTo>
                    <a:lnTo>
                      <a:pt x="693" y="206"/>
                    </a:lnTo>
                    <a:lnTo>
                      <a:pt x="740" y="282"/>
                    </a:lnTo>
                    <a:lnTo>
                      <a:pt x="786" y="362"/>
                    </a:lnTo>
                    <a:lnTo>
                      <a:pt x="833" y="449"/>
                    </a:lnTo>
                    <a:lnTo>
                      <a:pt x="878" y="536"/>
                    </a:lnTo>
                    <a:lnTo>
                      <a:pt x="920" y="620"/>
                    </a:lnTo>
                    <a:lnTo>
                      <a:pt x="961" y="701"/>
                    </a:lnTo>
                    <a:lnTo>
                      <a:pt x="998" y="775"/>
                    </a:lnTo>
                    <a:lnTo>
                      <a:pt x="1029" y="839"/>
                    </a:lnTo>
                    <a:lnTo>
                      <a:pt x="1054" y="892"/>
                    </a:lnTo>
                    <a:lnTo>
                      <a:pt x="1072" y="929"/>
                    </a:lnTo>
                    <a:lnTo>
                      <a:pt x="1085" y="952"/>
                    </a:lnTo>
                    <a:lnTo>
                      <a:pt x="1060" y="952"/>
                    </a:lnTo>
                    <a:lnTo>
                      <a:pt x="1019" y="954"/>
                    </a:lnTo>
                    <a:lnTo>
                      <a:pt x="961" y="958"/>
                    </a:lnTo>
                    <a:lnTo>
                      <a:pt x="891" y="960"/>
                    </a:lnTo>
                    <a:lnTo>
                      <a:pt x="810" y="964"/>
                    </a:lnTo>
                    <a:lnTo>
                      <a:pt x="724" y="969"/>
                    </a:lnTo>
                    <a:lnTo>
                      <a:pt x="631" y="973"/>
                    </a:lnTo>
                    <a:lnTo>
                      <a:pt x="536" y="977"/>
                    </a:lnTo>
                    <a:lnTo>
                      <a:pt x="441" y="981"/>
                    </a:lnTo>
                    <a:lnTo>
                      <a:pt x="349" y="985"/>
                    </a:lnTo>
                    <a:lnTo>
                      <a:pt x="262" y="989"/>
                    </a:lnTo>
                    <a:lnTo>
                      <a:pt x="184" y="993"/>
                    </a:lnTo>
                    <a:lnTo>
                      <a:pt x="116" y="995"/>
                    </a:lnTo>
                    <a:lnTo>
                      <a:pt x="60" y="999"/>
                    </a:lnTo>
                    <a:lnTo>
                      <a:pt x="21" y="1001"/>
                    </a:lnTo>
                    <a:lnTo>
                      <a:pt x="0" y="1001"/>
                    </a:lnTo>
                    <a:lnTo>
                      <a:pt x="8" y="950"/>
                    </a:lnTo>
                    <a:lnTo>
                      <a:pt x="21" y="880"/>
                    </a:lnTo>
                    <a:lnTo>
                      <a:pt x="31" y="814"/>
                    </a:lnTo>
                    <a:lnTo>
                      <a:pt x="37" y="779"/>
                    </a:lnTo>
                    <a:lnTo>
                      <a:pt x="52" y="771"/>
                    </a:lnTo>
                    <a:lnTo>
                      <a:pt x="68" y="760"/>
                    </a:lnTo>
                    <a:lnTo>
                      <a:pt x="83" y="754"/>
                    </a:lnTo>
                    <a:lnTo>
                      <a:pt x="89" y="750"/>
                    </a:lnTo>
                    <a:lnTo>
                      <a:pt x="95" y="746"/>
                    </a:lnTo>
                    <a:lnTo>
                      <a:pt x="99" y="742"/>
                    </a:lnTo>
                    <a:lnTo>
                      <a:pt x="101" y="736"/>
                    </a:lnTo>
                    <a:lnTo>
                      <a:pt x="103" y="729"/>
                    </a:lnTo>
                    <a:lnTo>
                      <a:pt x="105" y="696"/>
                    </a:lnTo>
                    <a:lnTo>
                      <a:pt x="109" y="624"/>
                    </a:lnTo>
                    <a:lnTo>
                      <a:pt x="112" y="550"/>
                    </a:lnTo>
                    <a:lnTo>
                      <a:pt x="114" y="509"/>
                    </a:lnTo>
                    <a:lnTo>
                      <a:pt x="126" y="492"/>
                    </a:lnTo>
                    <a:lnTo>
                      <a:pt x="147" y="466"/>
                    </a:lnTo>
                    <a:lnTo>
                      <a:pt x="163" y="441"/>
                    </a:lnTo>
                    <a:lnTo>
                      <a:pt x="171" y="430"/>
                    </a:lnTo>
                    <a:lnTo>
                      <a:pt x="173" y="428"/>
                    </a:lnTo>
                    <a:lnTo>
                      <a:pt x="173" y="426"/>
                    </a:lnTo>
                    <a:lnTo>
                      <a:pt x="175" y="424"/>
                    </a:lnTo>
                    <a:lnTo>
                      <a:pt x="175" y="422"/>
                    </a:lnTo>
                    <a:lnTo>
                      <a:pt x="178" y="414"/>
                    </a:lnTo>
                    <a:lnTo>
                      <a:pt x="186" y="389"/>
                    </a:lnTo>
                    <a:lnTo>
                      <a:pt x="196" y="354"/>
                    </a:lnTo>
                    <a:lnTo>
                      <a:pt x="208" y="313"/>
                    </a:lnTo>
                    <a:lnTo>
                      <a:pt x="219" y="272"/>
                    </a:lnTo>
                    <a:lnTo>
                      <a:pt x="231" y="237"/>
                    </a:lnTo>
                    <a:lnTo>
                      <a:pt x="237" y="208"/>
                    </a:lnTo>
                    <a:lnTo>
                      <a:pt x="241" y="195"/>
                    </a:lnTo>
                    <a:lnTo>
                      <a:pt x="279" y="158"/>
                    </a:lnTo>
                    <a:lnTo>
                      <a:pt x="316" y="123"/>
                    </a:lnTo>
                    <a:lnTo>
                      <a:pt x="355" y="88"/>
                    </a:lnTo>
                    <a:lnTo>
                      <a:pt x="392" y="59"/>
                    </a:lnTo>
                    <a:lnTo>
                      <a:pt x="427" y="33"/>
                    </a:lnTo>
                    <a:lnTo>
                      <a:pt x="458" y="14"/>
                    </a:lnTo>
                    <a:lnTo>
                      <a:pt x="485" y="2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3" name="Freeform 167"/>
              <p:cNvSpPr>
                <a:spLocks/>
              </p:cNvSpPr>
              <p:nvPr/>
            </p:nvSpPr>
            <p:spPr bwMode="auto">
              <a:xfrm>
                <a:off x="3643313" y="2043113"/>
                <a:ext cx="80963" cy="34925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2" y="12"/>
                  </a:cxn>
                  <a:cxn ang="0">
                    <a:pos x="10" y="22"/>
                  </a:cxn>
                  <a:cxn ang="0">
                    <a:pos x="27" y="22"/>
                  </a:cxn>
                  <a:cxn ang="0">
                    <a:pos x="51" y="0"/>
                  </a:cxn>
                  <a:cxn ang="0">
                    <a:pos x="0" y="6"/>
                  </a:cxn>
                </a:cxnLst>
                <a:rect l="0" t="0" r="r" b="b"/>
                <a:pathLst>
                  <a:path w="51" h="22">
                    <a:moveTo>
                      <a:pt x="0" y="6"/>
                    </a:moveTo>
                    <a:lnTo>
                      <a:pt x="2" y="12"/>
                    </a:lnTo>
                    <a:lnTo>
                      <a:pt x="10" y="22"/>
                    </a:lnTo>
                    <a:lnTo>
                      <a:pt x="27" y="22"/>
                    </a:lnTo>
                    <a:lnTo>
                      <a:pt x="51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4" name="Freeform 168"/>
              <p:cNvSpPr>
                <a:spLocks/>
              </p:cNvSpPr>
              <p:nvPr/>
            </p:nvSpPr>
            <p:spPr bwMode="auto">
              <a:xfrm>
                <a:off x="3348038" y="2092325"/>
                <a:ext cx="55563" cy="2857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4" y="12"/>
                  </a:cxn>
                  <a:cxn ang="0">
                    <a:pos x="15" y="18"/>
                  </a:cxn>
                  <a:cxn ang="0">
                    <a:pos x="25" y="18"/>
                  </a:cxn>
                  <a:cxn ang="0">
                    <a:pos x="35" y="0"/>
                  </a:cxn>
                  <a:cxn ang="0">
                    <a:pos x="0" y="8"/>
                  </a:cxn>
                </a:cxnLst>
                <a:rect l="0" t="0" r="r" b="b"/>
                <a:pathLst>
                  <a:path w="35" h="18">
                    <a:moveTo>
                      <a:pt x="0" y="8"/>
                    </a:moveTo>
                    <a:lnTo>
                      <a:pt x="4" y="12"/>
                    </a:lnTo>
                    <a:lnTo>
                      <a:pt x="15" y="18"/>
                    </a:lnTo>
                    <a:lnTo>
                      <a:pt x="25" y="18"/>
                    </a:lnTo>
                    <a:lnTo>
                      <a:pt x="35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5" name="Freeform 169"/>
              <p:cNvSpPr>
                <a:spLocks/>
              </p:cNvSpPr>
              <p:nvPr/>
            </p:nvSpPr>
            <p:spPr bwMode="auto">
              <a:xfrm>
                <a:off x="3560763" y="2003425"/>
                <a:ext cx="271463" cy="619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0" y="25"/>
                  </a:cxn>
                  <a:cxn ang="0">
                    <a:pos x="6" y="25"/>
                  </a:cxn>
                  <a:cxn ang="0">
                    <a:pos x="23" y="25"/>
                  </a:cxn>
                  <a:cxn ang="0">
                    <a:pos x="46" y="23"/>
                  </a:cxn>
                  <a:cxn ang="0">
                    <a:pos x="74" y="20"/>
                  </a:cxn>
                  <a:cxn ang="0">
                    <a:pos x="101" y="16"/>
                  </a:cxn>
                  <a:cxn ang="0">
                    <a:pos x="128" y="12"/>
                  </a:cxn>
                  <a:cxn ang="0">
                    <a:pos x="151" y="6"/>
                  </a:cxn>
                  <a:cxn ang="0">
                    <a:pos x="165" y="0"/>
                  </a:cxn>
                  <a:cxn ang="0">
                    <a:pos x="171" y="10"/>
                  </a:cxn>
                  <a:cxn ang="0">
                    <a:pos x="6" y="39"/>
                  </a:cxn>
                </a:cxnLst>
                <a:rect l="0" t="0" r="r" b="b"/>
                <a:pathLst>
                  <a:path w="171" h="39">
                    <a:moveTo>
                      <a:pt x="6" y="39"/>
                    </a:moveTo>
                    <a:lnTo>
                      <a:pt x="0" y="25"/>
                    </a:lnTo>
                    <a:lnTo>
                      <a:pt x="6" y="25"/>
                    </a:lnTo>
                    <a:lnTo>
                      <a:pt x="23" y="25"/>
                    </a:lnTo>
                    <a:lnTo>
                      <a:pt x="46" y="23"/>
                    </a:lnTo>
                    <a:lnTo>
                      <a:pt x="74" y="20"/>
                    </a:lnTo>
                    <a:lnTo>
                      <a:pt x="101" y="16"/>
                    </a:lnTo>
                    <a:lnTo>
                      <a:pt x="128" y="12"/>
                    </a:lnTo>
                    <a:lnTo>
                      <a:pt x="151" y="6"/>
                    </a:lnTo>
                    <a:lnTo>
                      <a:pt x="165" y="0"/>
                    </a:lnTo>
                    <a:lnTo>
                      <a:pt x="171" y="10"/>
                    </a:lnTo>
                    <a:lnTo>
                      <a:pt x="6" y="3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6" name="Freeform 170"/>
              <p:cNvSpPr>
                <a:spLocks/>
              </p:cNvSpPr>
              <p:nvPr/>
            </p:nvSpPr>
            <p:spPr bwMode="auto">
              <a:xfrm>
                <a:off x="3590925" y="1927225"/>
                <a:ext cx="65088" cy="115888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35" y="9"/>
                  </a:cxn>
                  <a:cxn ang="0">
                    <a:pos x="22" y="25"/>
                  </a:cxn>
                  <a:cxn ang="0">
                    <a:pos x="14" y="50"/>
                  </a:cxn>
                  <a:cxn ang="0">
                    <a:pos x="14" y="71"/>
                  </a:cxn>
                  <a:cxn ang="0">
                    <a:pos x="0" y="73"/>
                  </a:cxn>
                  <a:cxn ang="0">
                    <a:pos x="0" y="64"/>
                  </a:cxn>
                  <a:cxn ang="0">
                    <a:pos x="6" y="42"/>
                  </a:cxn>
                  <a:cxn ang="0">
                    <a:pos x="16" y="17"/>
                  </a:cxn>
                  <a:cxn ang="0">
                    <a:pos x="41" y="0"/>
                  </a:cxn>
                </a:cxnLst>
                <a:rect l="0" t="0" r="r" b="b"/>
                <a:pathLst>
                  <a:path w="41" h="73">
                    <a:moveTo>
                      <a:pt x="41" y="0"/>
                    </a:moveTo>
                    <a:lnTo>
                      <a:pt x="35" y="9"/>
                    </a:lnTo>
                    <a:lnTo>
                      <a:pt x="22" y="25"/>
                    </a:lnTo>
                    <a:lnTo>
                      <a:pt x="14" y="50"/>
                    </a:lnTo>
                    <a:lnTo>
                      <a:pt x="14" y="71"/>
                    </a:lnTo>
                    <a:lnTo>
                      <a:pt x="0" y="73"/>
                    </a:lnTo>
                    <a:lnTo>
                      <a:pt x="0" y="64"/>
                    </a:lnTo>
                    <a:lnTo>
                      <a:pt x="6" y="42"/>
                    </a:lnTo>
                    <a:lnTo>
                      <a:pt x="16" y="1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7" name="Freeform 171"/>
              <p:cNvSpPr>
                <a:spLocks/>
              </p:cNvSpPr>
              <p:nvPr/>
            </p:nvSpPr>
            <p:spPr bwMode="auto">
              <a:xfrm>
                <a:off x="3436938" y="1833563"/>
                <a:ext cx="107950" cy="21590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0" y="4"/>
                  </a:cxn>
                  <a:cxn ang="0">
                    <a:pos x="16" y="14"/>
                  </a:cxn>
                  <a:cxn ang="0">
                    <a:pos x="10" y="29"/>
                  </a:cxn>
                  <a:cxn ang="0">
                    <a:pos x="8" y="45"/>
                  </a:cxn>
                  <a:cxn ang="0">
                    <a:pos x="10" y="66"/>
                  </a:cxn>
                  <a:cxn ang="0">
                    <a:pos x="18" y="86"/>
                  </a:cxn>
                  <a:cxn ang="0">
                    <a:pos x="37" y="107"/>
                  </a:cxn>
                  <a:cxn ang="0">
                    <a:pos x="68" y="123"/>
                  </a:cxn>
                  <a:cxn ang="0">
                    <a:pos x="68" y="136"/>
                  </a:cxn>
                  <a:cxn ang="0">
                    <a:pos x="64" y="134"/>
                  </a:cxn>
                  <a:cxn ang="0">
                    <a:pos x="51" y="127"/>
                  </a:cxn>
                  <a:cxn ang="0">
                    <a:pos x="35" y="117"/>
                  </a:cxn>
                  <a:cxn ang="0">
                    <a:pos x="18" y="103"/>
                  </a:cxn>
                  <a:cxn ang="0">
                    <a:pos x="6" y="84"/>
                  </a:cxn>
                  <a:cxn ang="0">
                    <a:pos x="0" y="59"/>
                  </a:cxn>
                  <a:cxn ang="0">
                    <a:pos x="4" y="33"/>
                  </a:cxn>
                  <a:cxn ang="0">
                    <a:pos x="23" y="0"/>
                  </a:cxn>
                </a:cxnLst>
                <a:rect l="0" t="0" r="r" b="b"/>
                <a:pathLst>
                  <a:path w="68" h="136">
                    <a:moveTo>
                      <a:pt x="23" y="0"/>
                    </a:moveTo>
                    <a:lnTo>
                      <a:pt x="20" y="4"/>
                    </a:lnTo>
                    <a:lnTo>
                      <a:pt x="16" y="14"/>
                    </a:lnTo>
                    <a:lnTo>
                      <a:pt x="10" y="29"/>
                    </a:lnTo>
                    <a:lnTo>
                      <a:pt x="8" y="45"/>
                    </a:lnTo>
                    <a:lnTo>
                      <a:pt x="10" y="66"/>
                    </a:lnTo>
                    <a:lnTo>
                      <a:pt x="18" y="86"/>
                    </a:lnTo>
                    <a:lnTo>
                      <a:pt x="37" y="107"/>
                    </a:lnTo>
                    <a:lnTo>
                      <a:pt x="68" y="123"/>
                    </a:lnTo>
                    <a:lnTo>
                      <a:pt x="68" y="136"/>
                    </a:lnTo>
                    <a:lnTo>
                      <a:pt x="64" y="134"/>
                    </a:lnTo>
                    <a:lnTo>
                      <a:pt x="51" y="127"/>
                    </a:lnTo>
                    <a:lnTo>
                      <a:pt x="35" y="117"/>
                    </a:lnTo>
                    <a:lnTo>
                      <a:pt x="18" y="103"/>
                    </a:lnTo>
                    <a:lnTo>
                      <a:pt x="6" y="84"/>
                    </a:lnTo>
                    <a:lnTo>
                      <a:pt x="0" y="59"/>
                    </a:lnTo>
                    <a:lnTo>
                      <a:pt x="4" y="3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8" name="Freeform 172"/>
              <p:cNvSpPr>
                <a:spLocks/>
              </p:cNvSpPr>
              <p:nvPr/>
            </p:nvSpPr>
            <p:spPr bwMode="auto">
              <a:xfrm>
                <a:off x="3433763" y="2039938"/>
                <a:ext cx="111125" cy="41275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14" y="24"/>
                  </a:cxn>
                  <a:cxn ang="0">
                    <a:pos x="29" y="18"/>
                  </a:cxn>
                  <a:cxn ang="0">
                    <a:pos x="49" y="16"/>
                  </a:cxn>
                  <a:cxn ang="0">
                    <a:pos x="68" y="20"/>
                  </a:cxn>
                  <a:cxn ang="0">
                    <a:pos x="70" y="6"/>
                  </a:cxn>
                  <a:cxn ang="0">
                    <a:pos x="68" y="6"/>
                  </a:cxn>
                  <a:cxn ang="0">
                    <a:pos x="64" y="4"/>
                  </a:cxn>
                  <a:cxn ang="0">
                    <a:pos x="58" y="2"/>
                  </a:cxn>
                  <a:cxn ang="0">
                    <a:pos x="47" y="0"/>
                  </a:cxn>
                  <a:cxn ang="0">
                    <a:pos x="37" y="0"/>
                  </a:cxn>
                  <a:cxn ang="0">
                    <a:pos x="25" y="2"/>
                  </a:cxn>
                  <a:cxn ang="0">
                    <a:pos x="12" y="6"/>
                  </a:cxn>
                  <a:cxn ang="0">
                    <a:pos x="0" y="14"/>
                  </a:cxn>
                  <a:cxn ang="0">
                    <a:pos x="8" y="26"/>
                  </a:cxn>
                </a:cxnLst>
                <a:rect l="0" t="0" r="r" b="b"/>
                <a:pathLst>
                  <a:path w="70" h="26">
                    <a:moveTo>
                      <a:pt x="8" y="26"/>
                    </a:moveTo>
                    <a:lnTo>
                      <a:pt x="14" y="24"/>
                    </a:lnTo>
                    <a:lnTo>
                      <a:pt x="29" y="18"/>
                    </a:lnTo>
                    <a:lnTo>
                      <a:pt x="49" y="16"/>
                    </a:lnTo>
                    <a:lnTo>
                      <a:pt x="68" y="20"/>
                    </a:lnTo>
                    <a:lnTo>
                      <a:pt x="70" y="6"/>
                    </a:lnTo>
                    <a:lnTo>
                      <a:pt x="68" y="6"/>
                    </a:lnTo>
                    <a:lnTo>
                      <a:pt x="64" y="4"/>
                    </a:lnTo>
                    <a:lnTo>
                      <a:pt x="58" y="2"/>
                    </a:lnTo>
                    <a:lnTo>
                      <a:pt x="47" y="0"/>
                    </a:lnTo>
                    <a:lnTo>
                      <a:pt x="37" y="0"/>
                    </a:lnTo>
                    <a:lnTo>
                      <a:pt x="25" y="2"/>
                    </a:lnTo>
                    <a:lnTo>
                      <a:pt x="12" y="6"/>
                    </a:lnTo>
                    <a:lnTo>
                      <a:pt x="0" y="14"/>
                    </a:lnTo>
                    <a:lnTo>
                      <a:pt x="8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9" name="Freeform 173"/>
              <p:cNvSpPr>
                <a:spLocks/>
              </p:cNvSpPr>
              <p:nvPr/>
            </p:nvSpPr>
            <p:spPr bwMode="auto">
              <a:xfrm>
                <a:off x="3368675" y="1892300"/>
                <a:ext cx="96838" cy="169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2" y="16"/>
                  </a:cxn>
                  <a:cxn ang="0">
                    <a:pos x="6" y="33"/>
                  </a:cxn>
                  <a:cxn ang="0">
                    <a:pos x="12" y="51"/>
                  </a:cxn>
                  <a:cxn ang="0">
                    <a:pos x="20" y="70"/>
                  </a:cxn>
                  <a:cxn ang="0">
                    <a:pos x="30" y="86"/>
                  </a:cxn>
                  <a:cxn ang="0">
                    <a:pos x="45" y="97"/>
                  </a:cxn>
                  <a:cxn ang="0">
                    <a:pos x="61" y="101"/>
                  </a:cxn>
                  <a:cxn ang="0">
                    <a:pos x="49" y="107"/>
                  </a:cxn>
                  <a:cxn ang="0">
                    <a:pos x="41" y="103"/>
                  </a:cxn>
                  <a:cxn ang="0">
                    <a:pos x="22" y="90"/>
                  </a:cxn>
                  <a:cxn ang="0">
                    <a:pos x="6" y="57"/>
                  </a:cxn>
                  <a:cxn ang="0">
                    <a:pos x="0" y="0"/>
                  </a:cxn>
                </a:cxnLst>
                <a:rect l="0" t="0" r="r" b="b"/>
                <a:pathLst>
                  <a:path w="61" h="107">
                    <a:moveTo>
                      <a:pt x="0" y="0"/>
                    </a:moveTo>
                    <a:lnTo>
                      <a:pt x="0" y="4"/>
                    </a:lnTo>
                    <a:lnTo>
                      <a:pt x="2" y="16"/>
                    </a:lnTo>
                    <a:lnTo>
                      <a:pt x="6" y="33"/>
                    </a:lnTo>
                    <a:lnTo>
                      <a:pt x="12" y="51"/>
                    </a:lnTo>
                    <a:lnTo>
                      <a:pt x="20" y="70"/>
                    </a:lnTo>
                    <a:lnTo>
                      <a:pt x="30" y="86"/>
                    </a:lnTo>
                    <a:lnTo>
                      <a:pt x="45" y="97"/>
                    </a:lnTo>
                    <a:lnTo>
                      <a:pt x="61" y="101"/>
                    </a:lnTo>
                    <a:lnTo>
                      <a:pt x="49" y="107"/>
                    </a:lnTo>
                    <a:lnTo>
                      <a:pt x="41" y="103"/>
                    </a:lnTo>
                    <a:lnTo>
                      <a:pt x="22" y="90"/>
                    </a:lnTo>
                    <a:lnTo>
                      <a:pt x="6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0" name="Freeform 174"/>
              <p:cNvSpPr>
                <a:spLocks/>
              </p:cNvSpPr>
              <p:nvPr/>
            </p:nvSpPr>
            <p:spPr bwMode="auto">
              <a:xfrm>
                <a:off x="3270250" y="2081213"/>
                <a:ext cx="166688" cy="42863"/>
              </a:xfrm>
              <a:custGeom>
                <a:avLst/>
                <a:gdLst/>
                <a:ahLst/>
                <a:cxnLst>
                  <a:cxn ang="0">
                    <a:pos x="90" y="0"/>
                  </a:cxn>
                  <a:cxn ang="0">
                    <a:pos x="4" y="15"/>
                  </a:cxn>
                  <a:cxn ang="0">
                    <a:pos x="0" y="27"/>
                  </a:cxn>
                  <a:cxn ang="0">
                    <a:pos x="4" y="27"/>
                  </a:cxn>
                  <a:cxn ang="0">
                    <a:pos x="12" y="23"/>
                  </a:cxn>
                  <a:cxn ang="0">
                    <a:pos x="24" y="21"/>
                  </a:cxn>
                  <a:cxn ang="0">
                    <a:pos x="41" y="17"/>
                  </a:cxn>
                  <a:cxn ang="0">
                    <a:pos x="57" y="13"/>
                  </a:cxn>
                  <a:cxn ang="0">
                    <a:pos x="76" y="11"/>
                  </a:cxn>
                  <a:cxn ang="0">
                    <a:pos x="92" y="9"/>
                  </a:cxn>
                  <a:cxn ang="0">
                    <a:pos x="105" y="11"/>
                  </a:cxn>
                  <a:cxn ang="0">
                    <a:pos x="90" y="0"/>
                  </a:cxn>
                </a:cxnLst>
                <a:rect l="0" t="0" r="r" b="b"/>
                <a:pathLst>
                  <a:path w="105" h="27">
                    <a:moveTo>
                      <a:pt x="90" y="0"/>
                    </a:moveTo>
                    <a:lnTo>
                      <a:pt x="4" y="15"/>
                    </a:lnTo>
                    <a:lnTo>
                      <a:pt x="0" y="27"/>
                    </a:lnTo>
                    <a:lnTo>
                      <a:pt x="4" y="27"/>
                    </a:lnTo>
                    <a:lnTo>
                      <a:pt x="12" y="23"/>
                    </a:lnTo>
                    <a:lnTo>
                      <a:pt x="24" y="21"/>
                    </a:lnTo>
                    <a:lnTo>
                      <a:pt x="41" y="17"/>
                    </a:lnTo>
                    <a:lnTo>
                      <a:pt x="57" y="13"/>
                    </a:lnTo>
                    <a:lnTo>
                      <a:pt x="76" y="11"/>
                    </a:lnTo>
                    <a:lnTo>
                      <a:pt x="92" y="9"/>
                    </a:lnTo>
                    <a:lnTo>
                      <a:pt x="105" y="1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1" name="Freeform 175"/>
              <p:cNvSpPr>
                <a:spLocks/>
              </p:cNvSpPr>
              <p:nvPr/>
            </p:nvSpPr>
            <p:spPr bwMode="auto">
              <a:xfrm>
                <a:off x="3302000" y="2009775"/>
                <a:ext cx="92075" cy="92075"/>
              </a:xfrm>
              <a:custGeom>
                <a:avLst/>
                <a:gdLst/>
                <a:ahLst/>
                <a:cxnLst>
                  <a:cxn ang="0">
                    <a:pos x="2" y="58"/>
                  </a:cxn>
                  <a:cxn ang="0">
                    <a:pos x="4" y="52"/>
                  </a:cxn>
                  <a:cxn ang="0">
                    <a:pos x="13" y="35"/>
                  </a:cxn>
                  <a:cxn ang="0">
                    <a:pos x="29" y="19"/>
                  </a:cxn>
                  <a:cxn ang="0">
                    <a:pos x="58" y="8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44" y="4"/>
                  </a:cxn>
                  <a:cxn ang="0">
                    <a:pos x="33" y="8"/>
                  </a:cxn>
                  <a:cxn ang="0">
                    <a:pos x="23" y="14"/>
                  </a:cxn>
                  <a:cxn ang="0">
                    <a:pos x="11" y="23"/>
                  </a:cxn>
                  <a:cxn ang="0">
                    <a:pos x="4" y="33"/>
                  </a:cxn>
                  <a:cxn ang="0">
                    <a:pos x="0" y="43"/>
                  </a:cxn>
                  <a:cxn ang="0">
                    <a:pos x="2" y="58"/>
                  </a:cxn>
                </a:cxnLst>
                <a:rect l="0" t="0" r="r" b="b"/>
                <a:pathLst>
                  <a:path w="58" h="58">
                    <a:moveTo>
                      <a:pt x="2" y="58"/>
                    </a:moveTo>
                    <a:lnTo>
                      <a:pt x="4" y="52"/>
                    </a:lnTo>
                    <a:lnTo>
                      <a:pt x="13" y="35"/>
                    </a:lnTo>
                    <a:lnTo>
                      <a:pt x="29" y="19"/>
                    </a:lnTo>
                    <a:lnTo>
                      <a:pt x="58" y="8"/>
                    </a:lnTo>
                    <a:lnTo>
                      <a:pt x="54" y="0"/>
                    </a:lnTo>
                    <a:lnTo>
                      <a:pt x="52" y="0"/>
                    </a:lnTo>
                    <a:lnTo>
                      <a:pt x="44" y="4"/>
                    </a:lnTo>
                    <a:lnTo>
                      <a:pt x="33" y="8"/>
                    </a:lnTo>
                    <a:lnTo>
                      <a:pt x="23" y="14"/>
                    </a:lnTo>
                    <a:lnTo>
                      <a:pt x="11" y="23"/>
                    </a:lnTo>
                    <a:lnTo>
                      <a:pt x="4" y="33"/>
                    </a:lnTo>
                    <a:lnTo>
                      <a:pt x="0" y="43"/>
                    </a:lnTo>
                    <a:lnTo>
                      <a:pt x="2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2" name="Freeform 176"/>
              <p:cNvSpPr>
                <a:spLocks/>
              </p:cNvSpPr>
              <p:nvPr/>
            </p:nvSpPr>
            <p:spPr bwMode="auto">
              <a:xfrm>
                <a:off x="4041775" y="2565400"/>
                <a:ext cx="160338" cy="150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8" y="9"/>
                  </a:cxn>
                  <a:cxn ang="0">
                    <a:pos x="15" y="19"/>
                  </a:cxn>
                  <a:cxn ang="0">
                    <a:pos x="25" y="31"/>
                  </a:cxn>
                  <a:cxn ang="0">
                    <a:pos x="35" y="48"/>
                  </a:cxn>
                  <a:cxn ang="0">
                    <a:pos x="46" y="62"/>
                  </a:cxn>
                  <a:cxn ang="0">
                    <a:pos x="54" y="79"/>
                  </a:cxn>
                  <a:cxn ang="0">
                    <a:pos x="62" y="95"/>
                  </a:cxn>
                  <a:cxn ang="0">
                    <a:pos x="101" y="95"/>
                  </a:cxn>
                  <a:cxn ang="0">
                    <a:pos x="99" y="91"/>
                  </a:cxn>
                  <a:cxn ang="0">
                    <a:pos x="89" y="81"/>
                  </a:cxn>
                  <a:cxn ang="0">
                    <a:pos x="77" y="66"/>
                  </a:cxn>
                  <a:cxn ang="0">
                    <a:pos x="62" y="50"/>
                  </a:cxn>
                  <a:cxn ang="0">
                    <a:pos x="46" y="33"/>
                  </a:cxn>
                  <a:cxn ang="0">
                    <a:pos x="29" y="17"/>
                  </a:cxn>
                  <a:cxn ang="0">
                    <a:pos x="13" y="7"/>
                  </a:cxn>
                  <a:cxn ang="0">
                    <a:pos x="0" y="0"/>
                  </a:cxn>
                </a:cxnLst>
                <a:rect l="0" t="0" r="r" b="b"/>
                <a:pathLst>
                  <a:path w="101" h="95">
                    <a:moveTo>
                      <a:pt x="0" y="0"/>
                    </a:moveTo>
                    <a:lnTo>
                      <a:pt x="2" y="2"/>
                    </a:lnTo>
                    <a:lnTo>
                      <a:pt x="8" y="9"/>
                    </a:lnTo>
                    <a:lnTo>
                      <a:pt x="15" y="19"/>
                    </a:lnTo>
                    <a:lnTo>
                      <a:pt x="25" y="31"/>
                    </a:lnTo>
                    <a:lnTo>
                      <a:pt x="35" y="48"/>
                    </a:lnTo>
                    <a:lnTo>
                      <a:pt x="46" y="62"/>
                    </a:lnTo>
                    <a:lnTo>
                      <a:pt x="54" y="79"/>
                    </a:lnTo>
                    <a:lnTo>
                      <a:pt x="62" y="95"/>
                    </a:lnTo>
                    <a:lnTo>
                      <a:pt x="101" y="95"/>
                    </a:lnTo>
                    <a:lnTo>
                      <a:pt x="99" y="91"/>
                    </a:lnTo>
                    <a:lnTo>
                      <a:pt x="89" y="81"/>
                    </a:lnTo>
                    <a:lnTo>
                      <a:pt x="77" y="66"/>
                    </a:lnTo>
                    <a:lnTo>
                      <a:pt x="62" y="50"/>
                    </a:lnTo>
                    <a:lnTo>
                      <a:pt x="46" y="33"/>
                    </a:lnTo>
                    <a:lnTo>
                      <a:pt x="29" y="17"/>
                    </a:lnTo>
                    <a:lnTo>
                      <a:pt x="13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3" name="Freeform 177"/>
              <p:cNvSpPr>
                <a:spLocks/>
              </p:cNvSpPr>
              <p:nvPr/>
            </p:nvSpPr>
            <p:spPr bwMode="auto">
              <a:xfrm>
                <a:off x="4130675" y="2460625"/>
                <a:ext cx="293688" cy="5730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7"/>
                  </a:cxn>
                  <a:cxn ang="0">
                    <a:pos x="25" y="23"/>
                  </a:cxn>
                  <a:cxn ang="0">
                    <a:pos x="49" y="50"/>
                  </a:cxn>
                  <a:cxn ang="0">
                    <a:pos x="78" y="85"/>
                  </a:cxn>
                  <a:cxn ang="0">
                    <a:pos x="107" y="126"/>
                  </a:cxn>
                  <a:cxn ang="0">
                    <a:pos x="134" y="174"/>
                  </a:cxn>
                  <a:cxn ang="0">
                    <a:pos x="150" y="223"/>
                  </a:cxn>
                  <a:cxn ang="0">
                    <a:pos x="159" y="277"/>
                  </a:cxn>
                  <a:cxn ang="0">
                    <a:pos x="159" y="361"/>
                  </a:cxn>
                  <a:cxn ang="0">
                    <a:pos x="179" y="361"/>
                  </a:cxn>
                  <a:cxn ang="0">
                    <a:pos x="181" y="353"/>
                  </a:cxn>
                  <a:cxn ang="0">
                    <a:pos x="183" y="332"/>
                  </a:cxn>
                  <a:cxn ang="0">
                    <a:pos x="185" y="297"/>
                  </a:cxn>
                  <a:cxn ang="0">
                    <a:pos x="177" y="254"/>
                  </a:cxn>
                  <a:cxn ang="0">
                    <a:pos x="161" y="200"/>
                  </a:cxn>
                  <a:cxn ang="0">
                    <a:pos x="128" y="139"/>
                  </a:cxn>
                  <a:cxn ang="0">
                    <a:pos x="74" y="73"/>
                  </a:cxn>
                  <a:cxn ang="0">
                    <a:pos x="0" y="0"/>
                  </a:cxn>
                </a:cxnLst>
                <a:rect l="0" t="0" r="r" b="b"/>
                <a:pathLst>
                  <a:path w="185" h="361">
                    <a:moveTo>
                      <a:pt x="0" y="0"/>
                    </a:moveTo>
                    <a:lnTo>
                      <a:pt x="6" y="7"/>
                    </a:lnTo>
                    <a:lnTo>
                      <a:pt x="25" y="23"/>
                    </a:lnTo>
                    <a:lnTo>
                      <a:pt x="49" y="50"/>
                    </a:lnTo>
                    <a:lnTo>
                      <a:pt x="78" y="85"/>
                    </a:lnTo>
                    <a:lnTo>
                      <a:pt x="107" y="126"/>
                    </a:lnTo>
                    <a:lnTo>
                      <a:pt x="134" y="174"/>
                    </a:lnTo>
                    <a:lnTo>
                      <a:pt x="150" y="223"/>
                    </a:lnTo>
                    <a:lnTo>
                      <a:pt x="159" y="277"/>
                    </a:lnTo>
                    <a:lnTo>
                      <a:pt x="159" y="361"/>
                    </a:lnTo>
                    <a:lnTo>
                      <a:pt x="179" y="361"/>
                    </a:lnTo>
                    <a:lnTo>
                      <a:pt x="181" y="353"/>
                    </a:lnTo>
                    <a:lnTo>
                      <a:pt x="183" y="332"/>
                    </a:lnTo>
                    <a:lnTo>
                      <a:pt x="185" y="297"/>
                    </a:lnTo>
                    <a:lnTo>
                      <a:pt x="177" y="254"/>
                    </a:lnTo>
                    <a:lnTo>
                      <a:pt x="161" y="200"/>
                    </a:lnTo>
                    <a:lnTo>
                      <a:pt x="128" y="139"/>
                    </a:lnTo>
                    <a:lnTo>
                      <a:pt x="74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4" name="Freeform 178"/>
              <p:cNvSpPr>
                <a:spLocks/>
              </p:cNvSpPr>
              <p:nvPr/>
            </p:nvSpPr>
            <p:spPr bwMode="auto">
              <a:xfrm>
                <a:off x="4491038" y="2789238"/>
                <a:ext cx="61913" cy="2047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2"/>
                  </a:cxn>
                  <a:cxn ang="0">
                    <a:pos x="6" y="41"/>
                  </a:cxn>
                  <a:cxn ang="0">
                    <a:pos x="10" y="76"/>
                  </a:cxn>
                  <a:cxn ang="0">
                    <a:pos x="8" y="105"/>
                  </a:cxn>
                  <a:cxn ang="0">
                    <a:pos x="4" y="129"/>
                  </a:cxn>
                  <a:cxn ang="0">
                    <a:pos x="39" y="129"/>
                  </a:cxn>
                  <a:cxn ang="0">
                    <a:pos x="39" y="113"/>
                  </a:cxn>
                  <a:cxn ang="0">
                    <a:pos x="33" y="72"/>
                  </a:cxn>
                  <a:cxn ang="0">
                    <a:pos x="22" y="28"/>
                  </a:cxn>
                  <a:cxn ang="0">
                    <a:pos x="0" y="0"/>
                  </a:cxn>
                </a:cxnLst>
                <a:rect l="0" t="0" r="r" b="b"/>
                <a:pathLst>
                  <a:path w="39" h="129">
                    <a:moveTo>
                      <a:pt x="0" y="0"/>
                    </a:moveTo>
                    <a:lnTo>
                      <a:pt x="2" y="12"/>
                    </a:lnTo>
                    <a:lnTo>
                      <a:pt x="6" y="41"/>
                    </a:lnTo>
                    <a:lnTo>
                      <a:pt x="10" y="76"/>
                    </a:lnTo>
                    <a:lnTo>
                      <a:pt x="8" y="105"/>
                    </a:lnTo>
                    <a:lnTo>
                      <a:pt x="4" y="129"/>
                    </a:lnTo>
                    <a:lnTo>
                      <a:pt x="39" y="129"/>
                    </a:lnTo>
                    <a:lnTo>
                      <a:pt x="39" y="113"/>
                    </a:lnTo>
                    <a:lnTo>
                      <a:pt x="33" y="72"/>
                    </a:lnTo>
                    <a:lnTo>
                      <a:pt x="22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5" name="Freeform 179"/>
              <p:cNvSpPr>
                <a:spLocks/>
              </p:cNvSpPr>
              <p:nvPr/>
            </p:nvSpPr>
            <p:spPr bwMode="auto">
              <a:xfrm>
                <a:off x="3754438" y="2241550"/>
                <a:ext cx="523875" cy="600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2" y="7"/>
                  </a:cxn>
                  <a:cxn ang="0">
                    <a:pos x="6" y="13"/>
                  </a:cxn>
                  <a:cxn ang="0">
                    <a:pos x="12" y="19"/>
                  </a:cxn>
                  <a:cxn ang="0">
                    <a:pos x="22" y="29"/>
                  </a:cxn>
                  <a:cxn ang="0">
                    <a:pos x="37" y="39"/>
                  </a:cxn>
                  <a:cxn ang="0">
                    <a:pos x="58" y="52"/>
                  </a:cxn>
                  <a:cxn ang="0">
                    <a:pos x="82" y="64"/>
                  </a:cxn>
                  <a:cxn ang="0">
                    <a:pos x="88" y="70"/>
                  </a:cxn>
                  <a:cxn ang="0">
                    <a:pos x="107" y="87"/>
                  </a:cxn>
                  <a:cxn ang="0">
                    <a:pos x="132" y="110"/>
                  </a:cxn>
                  <a:cxn ang="0">
                    <a:pos x="163" y="136"/>
                  </a:cxn>
                  <a:cxn ang="0">
                    <a:pos x="194" y="165"/>
                  </a:cxn>
                  <a:cxn ang="0">
                    <a:pos x="222" y="190"/>
                  </a:cxn>
                  <a:cxn ang="0">
                    <a:pos x="243" y="211"/>
                  </a:cxn>
                  <a:cxn ang="0">
                    <a:pos x="255" y="221"/>
                  </a:cxn>
                  <a:cxn ang="0">
                    <a:pos x="270" y="237"/>
                  </a:cxn>
                  <a:cxn ang="0">
                    <a:pos x="286" y="260"/>
                  </a:cxn>
                  <a:cxn ang="0">
                    <a:pos x="301" y="285"/>
                  </a:cxn>
                  <a:cxn ang="0">
                    <a:pos x="309" y="305"/>
                  </a:cxn>
                  <a:cxn ang="0">
                    <a:pos x="311" y="326"/>
                  </a:cxn>
                  <a:cxn ang="0">
                    <a:pos x="311" y="351"/>
                  </a:cxn>
                  <a:cxn ang="0">
                    <a:pos x="309" y="369"/>
                  </a:cxn>
                  <a:cxn ang="0">
                    <a:pos x="309" y="378"/>
                  </a:cxn>
                  <a:cxn ang="0">
                    <a:pos x="326" y="378"/>
                  </a:cxn>
                  <a:cxn ang="0">
                    <a:pos x="328" y="373"/>
                  </a:cxn>
                  <a:cxn ang="0">
                    <a:pos x="330" y="359"/>
                  </a:cxn>
                  <a:cxn ang="0">
                    <a:pos x="328" y="336"/>
                  </a:cxn>
                  <a:cxn ang="0">
                    <a:pos x="321" y="307"/>
                  </a:cxn>
                  <a:cxn ang="0">
                    <a:pos x="307" y="270"/>
                  </a:cxn>
                  <a:cxn ang="0">
                    <a:pos x="280" y="229"/>
                  </a:cxn>
                  <a:cxn ang="0">
                    <a:pos x="237" y="182"/>
                  </a:cxn>
                  <a:cxn ang="0">
                    <a:pos x="175" y="132"/>
                  </a:cxn>
                  <a:cxn ang="0">
                    <a:pos x="91" y="56"/>
                  </a:cxn>
                  <a:cxn ang="0">
                    <a:pos x="0" y="0"/>
                  </a:cxn>
                </a:cxnLst>
                <a:rect l="0" t="0" r="r" b="b"/>
                <a:pathLst>
                  <a:path w="330" h="378">
                    <a:moveTo>
                      <a:pt x="0" y="0"/>
                    </a:moveTo>
                    <a:lnTo>
                      <a:pt x="0" y="2"/>
                    </a:lnTo>
                    <a:lnTo>
                      <a:pt x="2" y="7"/>
                    </a:lnTo>
                    <a:lnTo>
                      <a:pt x="6" y="13"/>
                    </a:lnTo>
                    <a:lnTo>
                      <a:pt x="12" y="19"/>
                    </a:lnTo>
                    <a:lnTo>
                      <a:pt x="22" y="29"/>
                    </a:lnTo>
                    <a:lnTo>
                      <a:pt x="37" y="39"/>
                    </a:lnTo>
                    <a:lnTo>
                      <a:pt x="58" y="52"/>
                    </a:lnTo>
                    <a:lnTo>
                      <a:pt x="82" y="64"/>
                    </a:lnTo>
                    <a:lnTo>
                      <a:pt x="88" y="70"/>
                    </a:lnTo>
                    <a:lnTo>
                      <a:pt x="107" y="87"/>
                    </a:lnTo>
                    <a:lnTo>
                      <a:pt x="132" y="110"/>
                    </a:lnTo>
                    <a:lnTo>
                      <a:pt x="163" y="136"/>
                    </a:lnTo>
                    <a:lnTo>
                      <a:pt x="194" y="165"/>
                    </a:lnTo>
                    <a:lnTo>
                      <a:pt x="222" y="190"/>
                    </a:lnTo>
                    <a:lnTo>
                      <a:pt x="243" y="211"/>
                    </a:lnTo>
                    <a:lnTo>
                      <a:pt x="255" y="221"/>
                    </a:lnTo>
                    <a:lnTo>
                      <a:pt x="270" y="237"/>
                    </a:lnTo>
                    <a:lnTo>
                      <a:pt x="286" y="260"/>
                    </a:lnTo>
                    <a:lnTo>
                      <a:pt x="301" y="285"/>
                    </a:lnTo>
                    <a:lnTo>
                      <a:pt x="309" y="305"/>
                    </a:lnTo>
                    <a:lnTo>
                      <a:pt x="311" y="326"/>
                    </a:lnTo>
                    <a:lnTo>
                      <a:pt x="311" y="351"/>
                    </a:lnTo>
                    <a:lnTo>
                      <a:pt x="309" y="369"/>
                    </a:lnTo>
                    <a:lnTo>
                      <a:pt x="309" y="378"/>
                    </a:lnTo>
                    <a:lnTo>
                      <a:pt x="326" y="378"/>
                    </a:lnTo>
                    <a:lnTo>
                      <a:pt x="328" y="373"/>
                    </a:lnTo>
                    <a:lnTo>
                      <a:pt x="330" y="359"/>
                    </a:lnTo>
                    <a:lnTo>
                      <a:pt x="328" y="336"/>
                    </a:lnTo>
                    <a:lnTo>
                      <a:pt x="321" y="307"/>
                    </a:lnTo>
                    <a:lnTo>
                      <a:pt x="307" y="270"/>
                    </a:lnTo>
                    <a:lnTo>
                      <a:pt x="280" y="229"/>
                    </a:lnTo>
                    <a:lnTo>
                      <a:pt x="237" y="182"/>
                    </a:lnTo>
                    <a:lnTo>
                      <a:pt x="175" y="132"/>
                    </a:lnTo>
                    <a:lnTo>
                      <a:pt x="91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6" name="Freeform 180"/>
              <p:cNvSpPr>
                <a:spLocks/>
              </p:cNvSpPr>
              <p:nvPr/>
            </p:nvSpPr>
            <p:spPr bwMode="auto">
              <a:xfrm>
                <a:off x="3613150" y="2039938"/>
                <a:ext cx="163513" cy="139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15" y="43"/>
                  </a:cxn>
                  <a:cxn ang="0">
                    <a:pos x="29" y="53"/>
                  </a:cxn>
                  <a:cxn ang="0">
                    <a:pos x="46" y="59"/>
                  </a:cxn>
                  <a:cxn ang="0">
                    <a:pos x="70" y="55"/>
                  </a:cxn>
                  <a:cxn ang="0">
                    <a:pos x="103" y="39"/>
                  </a:cxn>
                  <a:cxn ang="0">
                    <a:pos x="101" y="45"/>
                  </a:cxn>
                  <a:cxn ang="0">
                    <a:pos x="95" y="57"/>
                  </a:cxn>
                  <a:cxn ang="0">
                    <a:pos x="85" y="72"/>
                  </a:cxn>
                  <a:cxn ang="0">
                    <a:pos x="70" y="84"/>
                  </a:cxn>
                  <a:cxn ang="0">
                    <a:pos x="54" y="88"/>
                  </a:cxn>
                  <a:cxn ang="0">
                    <a:pos x="37" y="78"/>
                  </a:cxn>
                  <a:cxn ang="0">
                    <a:pos x="19" y="51"/>
                  </a:cxn>
                  <a:cxn ang="0">
                    <a:pos x="0" y="0"/>
                  </a:cxn>
                </a:cxnLst>
                <a:rect l="0" t="0" r="r" b="b"/>
                <a:pathLst>
                  <a:path w="103" h="88">
                    <a:moveTo>
                      <a:pt x="0" y="0"/>
                    </a:moveTo>
                    <a:lnTo>
                      <a:pt x="0" y="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15" y="43"/>
                    </a:lnTo>
                    <a:lnTo>
                      <a:pt x="29" y="53"/>
                    </a:lnTo>
                    <a:lnTo>
                      <a:pt x="46" y="59"/>
                    </a:lnTo>
                    <a:lnTo>
                      <a:pt x="70" y="55"/>
                    </a:lnTo>
                    <a:lnTo>
                      <a:pt x="103" y="39"/>
                    </a:lnTo>
                    <a:lnTo>
                      <a:pt x="101" y="45"/>
                    </a:lnTo>
                    <a:lnTo>
                      <a:pt x="95" y="57"/>
                    </a:lnTo>
                    <a:lnTo>
                      <a:pt x="85" y="72"/>
                    </a:lnTo>
                    <a:lnTo>
                      <a:pt x="70" y="84"/>
                    </a:lnTo>
                    <a:lnTo>
                      <a:pt x="54" y="88"/>
                    </a:lnTo>
                    <a:lnTo>
                      <a:pt x="37" y="78"/>
                    </a:lnTo>
                    <a:lnTo>
                      <a:pt x="19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7" name="Freeform 181"/>
              <p:cNvSpPr>
                <a:spLocks/>
              </p:cNvSpPr>
              <p:nvPr/>
            </p:nvSpPr>
            <p:spPr bwMode="auto">
              <a:xfrm>
                <a:off x="3289300" y="2147888"/>
                <a:ext cx="117475" cy="58738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72" y="2"/>
                  </a:cxn>
                  <a:cxn ang="0">
                    <a:pos x="70" y="6"/>
                  </a:cxn>
                  <a:cxn ang="0">
                    <a:pos x="64" y="10"/>
                  </a:cxn>
                  <a:cxn ang="0">
                    <a:pos x="56" y="16"/>
                  </a:cxn>
                  <a:cxn ang="0">
                    <a:pos x="43" y="20"/>
                  </a:cxn>
                  <a:cxn ang="0">
                    <a:pos x="31" y="20"/>
                  </a:cxn>
                  <a:cxn ang="0">
                    <a:pos x="17" y="18"/>
                  </a:cxn>
                  <a:cxn ang="0">
                    <a:pos x="0" y="10"/>
                  </a:cxn>
                  <a:cxn ang="0">
                    <a:pos x="4" y="16"/>
                  </a:cxn>
                  <a:cxn ang="0">
                    <a:pos x="15" y="28"/>
                  </a:cxn>
                  <a:cxn ang="0">
                    <a:pos x="33" y="37"/>
                  </a:cxn>
                  <a:cxn ang="0">
                    <a:pos x="58" y="26"/>
                  </a:cxn>
                  <a:cxn ang="0">
                    <a:pos x="74" y="0"/>
                  </a:cxn>
                </a:cxnLst>
                <a:rect l="0" t="0" r="r" b="b"/>
                <a:pathLst>
                  <a:path w="74" h="37">
                    <a:moveTo>
                      <a:pt x="74" y="0"/>
                    </a:moveTo>
                    <a:lnTo>
                      <a:pt x="72" y="2"/>
                    </a:lnTo>
                    <a:lnTo>
                      <a:pt x="70" y="6"/>
                    </a:lnTo>
                    <a:lnTo>
                      <a:pt x="64" y="10"/>
                    </a:lnTo>
                    <a:lnTo>
                      <a:pt x="56" y="16"/>
                    </a:lnTo>
                    <a:lnTo>
                      <a:pt x="43" y="20"/>
                    </a:lnTo>
                    <a:lnTo>
                      <a:pt x="31" y="20"/>
                    </a:lnTo>
                    <a:lnTo>
                      <a:pt x="17" y="18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5" y="28"/>
                    </a:lnTo>
                    <a:lnTo>
                      <a:pt x="33" y="37"/>
                    </a:lnTo>
                    <a:lnTo>
                      <a:pt x="58" y="26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8" name="Freeform 182"/>
              <p:cNvSpPr>
                <a:spLocks/>
              </p:cNvSpPr>
              <p:nvPr/>
            </p:nvSpPr>
            <p:spPr bwMode="auto">
              <a:xfrm>
                <a:off x="3276600" y="2062163"/>
                <a:ext cx="536575" cy="555625"/>
              </a:xfrm>
              <a:custGeom>
                <a:avLst/>
                <a:gdLst/>
                <a:ahLst/>
                <a:cxnLst>
                  <a:cxn ang="0">
                    <a:pos x="134" y="0"/>
                  </a:cxn>
                  <a:cxn ang="0">
                    <a:pos x="23" y="155"/>
                  </a:cxn>
                  <a:cxn ang="0">
                    <a:pos x="23" y="175"/>
                  </a:cxn>
                  <a:cxn ang="0">
                    <a:pos x="25" y="223"/>
                  </a:cxn>
                  <a:cxn ang="0">
                    <a:pos x="29" y="270"/>
                  </a:cxn>
                  <a:cxn ang="0">
                    <a:pos x="43" y="297"/>
                  </a:cxn>
                  <a:cxn ang="0">
                    <a:pos x="53" y="301"/>
                  </a:cxn>
                  <a:cxn ang="0">
                    <a:pos x="66" y="307"/>
                  </a:cxn>
                  <a:cxn ang="0">
                    <a:pos x="80" y="311"/>
                  </a:cxn>
                  <a:cxn ang="0">
                    <a:pos x="95" y="315"/>
                  </a:cxn>
                  <a:cxn ang="0">
                    <a:pos x="109" y="319"/>
                  </a:cxn>
                  <a:cxn ang="0">
                    <a:pos x="121" y="324"/>
                  </a:cxn>
                  <a:cxn ang="0">
                    <a:pos x="134" y="326"/>
                  </a:cxn>
                  <a:cxn ang="0">
                    <a:pos x="142" y="326"/>
                  </a:cxn>
                  <a:cxn ang="0">
                    <a:pos x="154" y="326"/>
                  </a:cxn>
                  <a:cxn ang="0">
                    <a:pos x="177" y="322"/>
                  </a:cxn>
                  <a:cxn ang="0">
                    <a:pos x="204" y="315"/>
                  </a:cxn>
                  <a:cxn ang="0">
                    <a:pos x="235" y="303"/>
                  </a:cxn>
                  <a:cxn ang="0">
                    <a:pos x="266" y="286"/>
                  </a:cxn>
                  <a:cxn ang="0">
                    <a:pos x="293" y="264"/>
                  </a:cxn>
                  <a:cxn ang="0">
                    <a:pos x="315" y="233"/>
                  </a:cxn>
                  <a:cxn ang="0">
                    <a:pos x="328" y="196"/>
                  </a:cxn>
                  <a:cxn ang="0">
                    <a:pos x="328" y="192"/>
                  </a:cxn>
                  <a:cxn ang="0">
                    <a:pos x="328" y="179"/>
                  </a:cxn>
                  <a:cxn ang="0">
                    <a:pos x="326" y="163"/>
                  </a:cxn>
                  <a:cxn ang="0">
                    <a:pos x="321" y="142"/>
                  </a:cxn>
                  <a:cxn ang="0">
                    <a:pos x="313" y="124"/>
                  </a:cxn>
                  <a:cxn ang="0">
                    <a:pos x="301" y="109"/>
                  </a:cxn>
                  <a:cxn ang="0">
                    <a:pos x="282" y="99"/>
                  </a:cxn>
                  <a:cxn ang="0">
                    <a:pos x="258" y="99"/>
                  </a:cxn>
                  <a:cxn ang="0">
                    <a:pos x="260" y="97"/>
                  </a:cxn>
                  <a:cxn ang="0">
                    <a:pos x="268" y="95"/>
                  </a:cxn>
                  <a:cxn ang="0">
                    <a:pos x="278" y="93"/>
                  </a:cxn>
                  <a:cxn ang="0">
                    <a:pos x="293" y="91"/>
                  </a:cxn>
                  <a:cxn ang="0">
                    <a:pos x="305" y="93"/>
                  </a:cxn>
                  <a:cxn ang="0">
                    <a:pos x="319" y="101"/>
                  </a:cxn>
                  <a:cxn ang="0">
                    <a:pos x="330" y="115"/>
                  </a:cxn>
                  <a:cxn ang="0">
                    <a:pos x="338" y="138"/>
                  </a:cxn>
                  <a:cxn ang="0">
                    <a:pos x="338" y="235"/>
                  </a:cxn>
                  <a:cxn ang="0">
                    <a:pos x="334" y="241"/>
                  </a:cxn>
                  <a:cxn ang="0">
                    <a:pos x="326" y="256"/>
                  </a:cxn>
                  <a:cxn ang="0">
                    <a:pos x="309" y="276"/>
                  </a:cxn>
                  <a:cxn ang="0">
                    <a:pos x="288" y="301"/>
                  </a:cxn>
                  <a:cxn ang="0">
                    <a:pos x="260" y="322"/>
                  </a:cxn>
                  <a:cxn ang="0">
                    <a:pos x="225" y="340"/>
                  </a:cxn>
                  <a:cxn ang="0">
                    <a:pos x="183" y="350"/>
                  </a:cxn>
                  <a:cxn ang="0">
                    <a:pos x="136" y="348"/>
                  </a:cxn>
                  <a:cxn ang="0">
                    <a:pos x="128" y="348"/>
                  </a:cxn>
                  <a:cxn ang="0">
                    <a:pos x="109" y="348"/>
                  </a:cxn>
                  <a:cxn ang="0">
                    <a:pos x="84" y="344"/>
                  </a:cxn>
                  <a:cxn ang="0">
                    <a:pos x="55" y="334"/>
                  </a:cxn>
                  <a:cxn ang="0">
                    <a:pos x="29" y="313"/>
                  </a:cxn>
                  <a:cxn ang="0">
                    <a:pos x="8" y="282"/>
                  </a:cxn>
                  <a:cxn ang="0">
                    <a:pos x="0" y="233"/>
                  </a:cxn>
                  <a:cxn ang="0">
                    <a:pos x="8" y="167"/>
                  </a:cxn>
                  <a:cxn ang="0">
                    <a:pos x="8" y="163"/>
                  </a:cxn>
                  <a:cxn ang="0">
                    <a:pos x="12" y="152"/>
                  </a:cxn>
                  <a:cxn ang="0">
                    <a:pos x="18" y="136"/>
                  </a:cxn>
                  <a:cxn ang="0">
                    <a:pos x="29" y="115"/>
                  </a:cxn>
                  <a:cxn ang="0">
                    <a:pos x="43" y="91"/>
                  </a:cxn>
                  <a:cxn ang="0">
                    <a:pos x="66" y="62"/>
                  </a:cxn>
                  <a:cxn ang="0">
                    <a:pos x="95" y="31"/>
                  </a:cxn>
                  <a:cxn ang="0">
                    <a:pos x="134" y="0"/>
                  </a:cxn>
                </a:cxnLst>
                <a:rect l="0" t="0" r="r" b="b"/>
                <a:pathLst>
                  <a:path w="338" h="350">
                    <a:moveTo>
                      <a:pt x="134" y="0"/>
                    </a:moveTo>
                    <a:lnTo>
                      <a:pt x="23" y="155"/>
                    </a:lnTo>
                    <a:lnTo>
                      <a:pt x="23" y="175"/>
                    </a:lnTo>
                    <a:lnTo>
                      <a:pt x="25" y="223"/>
                    </a:lnTo>
                    <a:lnTo>
                      <a:pt x="29" y="270"/>
                    </a:lnTo>
                    <a:lnTo>
                      <a:pt x="43" y="297"/>
                    </a:lnTo>
                    <a:lnTo>
                      <a:pt x="53" y="301"/>
                    </a:lnTo>
                    <a:lnTo>
                      <a:pt x="66" y="307"/>
                    </a:lnTo>
                    <a:lnTo>
                      <a:pt x="80" y="311"/>
                    </a:lnTo>
                    <a:lnTo>
                      <a:pt x="95" y="315"/>
                    </a:lnTo>
                    <a:lnTo>
                      <a:pt x="109" y="319"/>
                    </a:lnTo>
                    <a:lnTo>
                      <a:pt x="121" y="324"/>
                    </a:lnTo>
                    <a:lnTo>
                      <a:pt x="134" y="326"/>
                    </a:lnTo>
                    <a:lnTo>
                      <a:pt x="142" y="326"/>
                    </a:lnTo>
                    <a:lnTo>
                      <a:pt x="154" y="326"/>
                    </a:lnTo>
                    <a:lnTo>
                      <a:pt x="177" y="322"/>
                    </a:lnTo>
                    <a:lnTo>
                      <a:pt x="204" y="315"/>
                    </a:lnTo>
                    <a:lnTo>
                      <a:pt x="235" y="303"/>
                    </a:lnTo>
                    <a:lnTo>
                      <a:pt x="266" y="286"/>
                    </a:lnTo>
                    <a:lnTo>
                      <a:pt x="293" y="264"/>
                    </a:lnTo>
                    <a:lnTo>
                      <a:pt x="315" y="233"/>
                    </a:lnTo>
                    <a:lnTo>
                      <a:pt x="328" y="196"/>
                    </a:lnTo>
                    <a:lnTo>
                      <a:pt x="328" y="192"/>
                    </a:lnTo>
                    <a:lnTo>
                      <a:pt x="328" y="179"/>
                    </a:lnTo>
                    <a:lnTo>
                      <a:pt x="326" y="163"/>
                    </a:lnTo>
                    <a:lnTo>
                      <a:pt x="321" y="142"/>
                    </a:lnTo>
                    <a:lnTo>
                      <a:pt x="313" y="124"/>
                    </a:lnTo>
                    <a:lnTo>
                      <a:pt x="301" y="109"/>
                    </a:lnTo>
                    <a:lnTo>
                      <a:pt x="282" y="99"/>
                    </a:lnTo>
                    <a:lnTo>
                      <a:pt x="258" y="99"/>
                    </a:lnTo>
                    <a:lnTo>
                      <a:pt x="260" y="97"/>
                    </a:lnTo>
                    <a:lnTo>
                      <a:pt x="268" y="95"/>
                    </a:lnTo>
                    <a:lnTo>
                      <a:pt x="278" y="93"/>
                    </a:lnTo>
                    <a:lnTo>
                      <a:pt x="293" y="91"/>
                    </a:lnTo>
                    <a:lnTo>
                      <a:pt x="305" y="93"/>
                    </a:lnTo>
                    <a:lnTo>
                      <a:pt x="319" y="101"/>
                    </a:lnTo>
                    <a:lnTo>
                      <a:pt x="330" y="115"/>
                    </a:lnTo>
                    <a:lnTo>
                      <a:pt x="338" y="138"/>
                    </a:lnTo>
                    <a:lnTo>
                      <a:pt x="338" y="235"/>
                    </a:lnTo>
                    <a:lnTo>
                      <a:pt x="334" y="241"/>
                    </a:lnTo>
                    <a:lnTo>
                      <a:pt x="326" y="256"/>
                    </a:lnTo>
                    <a:lnTo>
                      <a:pt x="309" y="276"/>
                    </a:lnTo>
                    <a:lnTo>
                      <a:pt x="288" y="301"/>
                    </a:lnTo>
                    <a:lnTo>
                      <a:pt x="260" y="322"/>
                    </a:lnTo>
                    <a:lnTo>
                      <a:pt x="225" y="340"/>
                    </a:lnTo>
                    <a:lnTo>
                      <a:pt x="183" y="350"/>
                    </a:lnTo>
                    <a:lnTo>
                      <a:pt x="136" y="348"/>
                    </a:lnTo>
                    <a:lnTo>
                      <a:pt x="128" y="348"/>
                    </a:lnTo>
                    <a:lnTo>
                      <a:pt x="109" y="348"/>
                    </a:lnTo>
                    <a:lnTo>
                      <a:pt x="84" y="344"/>
                    </a:lnTo>
                    <a:lnTo>
                      <a:pt x="55" y="334"/>
                    </a:lnTo>
                    <a:lnTo>
                      <a:pt x="29" y="313"/>
                    </a:lnTo>
                    <a:lnTo>
                      <a:pt x="8" y="282"/>
                    </a:lnTo>
                    <a:lnTo>
                      <a:pt x="0" y="233"/>
                    </a:lnTo>
                    <a:lnTo>
                      <a:pt x="8" y="167"/>
                    </a:lnTo>
                    <a:lnTo>
                      <a:pt x="8" y="163"/>
                    </a:lnTo>
                    <a:lnTo>
                      <a:pt x="12" y="152"/>
                    </a:lnTo>
                    <a:lnTo>
                      <a:pt x="18" y="136"/>
                    </a:lnTo>
                    <a:lnTo>
                      <a:pt x="29" y="115"/>
                    </a:lnTo>
                    <a:lnTo>
                      <a:pt x="43" y="91"/>
                    </a:lnTo>
                    <a:lnTo>
                      <a:pt x="66" y="62"/>
                    </a:lnTo>
                    <a:lnTo>
                      <a:pt x="95" y="3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9" name="Freeform 183"/>
              <p:cNvSpPr>
                <a:spLocks/>
              </p:cNvSpPr>
              <p:nvPr/>
            </p:nvSpPr>
            <p:spPr bwMode="auto">
              <a:xfrm>
                <a:off x="3567113" y="2373313"/>
                <a:ext cx="153988" cy="169863"/>
              </a:xfrm>
              <a:custGeom>
                <a:avLst/>
                <a:gdLst/>
                <a:ahLst/>
                <a:cxnLst>
                  <a:cxn ang="0">
                    <a:pos x="97" y="10"/>
                  </a:cxn>
                  <a:cxn ang="0">
                    <a:pos x="95" y="12"/>
                  </a:cxn>
                  <a:cxn ang="0">
                    <a:pos x="87" y="16"/>
                  </a:cxn>
                  <a:cxn ang="0">
                    <a:pos x="75" y="22"/>
                  </a:cxn>
                  <a:cxn ang="0">
                    <a:pos x="62" y="31"/>
                  </a:cxn>
                  <a:cxn ang="0">
                    <a:pos x="50" y="43"/>
                  </a:cxn>
                  <a:cxn ang="0">
                    <a:pos x="37" y="55"/>
                  </a:cxn>
                  <a:cxn ang="0">
                    <a:pos x="27" y="72"/>
                  </a:cxn>
                  <a:cxn ang="0">
                    <a:pos x="23" y="90"/>
                  </a:cxn>
                  <a:cxn ang="0">
                    <a:pos x="0" y="107"/>
                  </a:cxn>
                  <a:cxn ang="0">
                    <a:pos x="2" y="101"/>
                  </a:cxn>
                  <a:cxn ang="0">
                    <a:pos x="6" y="84"/>
                  </a:cxn>
                  <a:cxn ang="0">
                    <a:pos x="15" y="64"/>
                  </a:cxn>
                  <a:cxn ang="0">
                    <a:pos x="25" y="39"/>
                  </a:cxn>
                  <a:cxn ang="0">
                    <a:pos x="39" y="18"/>
                  </a:cxn>
                  <a:cxn ang="0">
                    <a:pos x="56" y="4"/>
                  </a:cxn>
                  <a:cxn ang="0">
                    <a:pos x="75" y="0"/>
                  </a:cxn>
                  <a:cxn ang="0">
                    <a:pos x="97" y="10"/>
                  </a:cxn>
                </a:cxnLst>
                <a:rect l="0" t="0" r="r" b="b"/>
                <a:pathLst>
                  <a:path w="97" h="107">
                    <a:moveTo>
                      <a:pt x="97" y="10"/>
                    </a:moveTo>
                    <a:lnTo>
                      <a:pt x="95" y="12"/>
                    </a:lnTo>
                    <a:lnTo>
                      <a:pt x="87" y="16"/>
                    </a:lnTo>
                    <a:lnTo>
                      <a:pt x="75" y="22"/>
                    </a:lnTo>
                    <a:lnTo>
                      <a:pt x="62" y="31"/>
                    </a:lnTo>
                    <a:lnTo>
                      <a:pt x="50" y="43"/>
                    </a:lnTo>
                    <a:lnTo>
                      <a:pt x="37" y="55"/>
                    </a:lnTo>
                    <a:lnTo>
                      <a:pt x="27" y="72"/>
                    </a:lnTo>
                    <a:lnTo>
                      <a:pt x="23" y="90"/>
                    </a:lnTo>
                    <a:lnTo>
                      <a:pt x="0" y="107"/>
                    </a:lnTo>
                    <a:lnTo>
                      <a:pt x="2" y="101"/>
                    </a:lnTo>
                    <a:lnTo>
                      <a:pt x="6" y="84"/>
                    </a:lnTo>
                    <a:lnTo>
                      <a:pt x="15" y="64"/>
                    </a:lnTo>
                    <a:lnTo>
                      <a:pt x="25" y="39"/>
                    </a:lnTo>
                    <a:lnTo>
                      <a:pt x="39" y="18"/>
                    </a:lnTo>
                    <a:lnTo>
                      <a:pt x="56" y="4"/>
                    </a:lnTo>
                    <a:lnTo>
                      <a:pt x="75" y="0"/>
                    </a:lnTo>
                    <a:lnTo>
                      <a:pt x="97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0" name="Freeform 184"/>
              <p:cNvSpPr>
                <a:spLocks/>
              </p:cNvSpPr>
              <p:nvPr/>
            </p:nvSpPr>
            <p:spPr bwMode="auto">
              <a:xfrm>
                <a:off x="3308350" y="2408238"/>
                <a:ext cx="233363" cy="69850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0" y="44"/>
                  </a:cxn>
                  <a:cxn ang="0">
                    <a:pos x="147" y="11"/>
                  </a:cxn>
                  <a:cxn ang="0">
                    <a:pos x="145" y="0"/>
                  </a:cxn>
                  <a:cxn ang="0">
                    <a:pos x="0" y="36"/>
                  </a:cxn>
                </a:cxnLst>
                <a:rect l="0" t="0" r="r" b="b"/>
                <a:pathLst>
                  <a:path w="147" h="44">
                    <a:moveTo>
                      <a:pt x="0" y="36"/>
                    </a:moveTo>
                    <a:lnTo>
                      <a:pt x="0" y="44"/>
                    </a:lnTo>
                    <a:lnTo>
                      <a:pt x="147" y="11"/>
                    </a:lnTo>
                    <a:lnTo>
                      <a:pt x="145" y="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1" name="Freeform 185"/>
              <p:cNvSpPr>
                <a:spLocks/>
              </p:cNvSpPr>
              <p:nvPr/>
            </p:nvSpPr>
            <p:spPr bwMode="auto">
              <a:xfrm>
                <a:off x="3308350" y="2373313"/>
                <a:ext cx="196850" cy="52388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33"/>
                  </a:cxn>
                  <a:cxn ang="0">
                    <a:pos x="124" y="8"/>
                  </a:cxn>
                  <a:cxn ang="0">
                    <a:pos x="122" y="0"/>
                  </a:cxn>
                  <a:cxn ang="0">
                    <a:pos x="0" y="22"/>
                  </a:cxn>
                </a:cxnLst>
                <a:rect l="0" t="0" r="r" b="b"/>
                <a:pathLst>
                  <a:path w="124" h="33">
                    <a:moveTo>
                      <a:pt x="0" y="22"/>
                    </a:moveTo>
                    <a:lnTo>
                      <a:pt x="0" y="33"/>
                    </a:lnTo>
                    <a:lnTo>
                      <a:pt x="124" y="8"/>
                    </a:lnTo>
                    <a:lnTo>
                      <a:pt x="122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2" name="Freeform 186"/>
              <p:cNvSpPr>
                <a:spLocks/>
              </p:cNvSpPr>
              <p:nvPr/>
            </p:nvSpPr>
            <p:spPr bwMode="auto">
              <a:xfrm>
                <a:off x="3308350" y="2330450"/>
                <a:ext cx="180975" cy="39688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5"/>
                  </a:cxn>
                  <a:cxn ang="0">
                    <a:pos x="114" y="8"/>
                  </a:cxn>
                  <a:cxn ang="0">
                    <a:pos x="112" y="0"/>
                  </a:cxn>
                  <a:cxn ang="0">
                    <a:pos x="0" y="16"/>
                  </a:cxn>
                </a:cxnLst>
                <a:rect l="0" t="0" r="r" b="b"/>
                <a:pathLst>
                  <a:path w="114" h="25">
                    <a:moveTo>
                      <a:pt x="0" y="16"/>
                    </a:moveTo>
                    <a:lnTo>
                      <a:pt x="0" y="25"/>
                    </a:lnTo>
                    <a:lnTo>
                      <a:pt x="114" y="8"/>
                    </a:lnTo>
                    <a:lnTo>
                      <a:pt x="11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3" name="Freeform 187"/>
              <p:cNvSpPr>
                <a:spLocks/>
              </p:cNvSpPr>
              <p:nvPr/>
            </p:nvSpPr>
            <p:spPr bwMode="auto">
              <a:xfrm>
                <a:off x="4183063" y="2098675"/>
                <a:ext cx="379413" cy="434975"/>
              </a:xfrm>
              <a:custGeom>
                <a:avLst/>
                <a:gdLst/>
                <a:ahLst/>
                <a:cxnLst>
                  <a:cxn ang="0">
                    <a:pos x="0" y="99"/>
                  </a:cxn>
                  <a:cxn ang="0">
                    <a:pos x="4" y="94"/>
                  </a:cxn>
                  <a:cxn ang="0">
                    <a:pos x="16" y="86"/>
                  </a:cxn>
                  <a:cxn ang="0">
                    <a:pos x="33" y="74"/>
                  </a:cxn>
                  <a:cxn ang="0">
                    <a:pos x="56" y="57"/>
                  </a:cxn>
                  <a:cxn ang="0">
                    <a:pos x="82" y="41"/>
                  </a:cxn>
                  <a:cxn ang="0">
                    <a:pos x="109" y="24"/>
                  </a:cxn>
                  <a:cxn ang="0">
                    <a:pos x="138" y="12"/>
                  </a:cxn>
                  <a:cxn ang="0">
                    <a:pos x="167" y="4"/>
                  </a:cxn>
                  <a:cxn ang="0">
                    <a:pos x="192" y="0"/>
                  </a:cxn>
                  <a:cxn ang="0">
                    <a:pos x="212" y="4"/>
                  </a:cxn>
                  <a:cxn ang="0">
                    <a:pos x="229" y="16"/>
                  </a:cxn>
                  <a:cxn ang="0">
                    <a:pos x="239" y="41"/>
                  </a:cxn>
                  <a:cxn ang="0">
                    <a:pos x="239" y="76"/>
                  </a:cxn>
                  <a:cxn ang="0">
                    <a:pos x="233" y="125"/>
                  </a:cxn>
                  <a:cxn ang="0">
                    <a:pos x="214" y="191"/>
                  </a:cxn>
                  <a:cxn ang="0">
                    <a:pos x="183" y="274"/>
                  </a:cxn>
                  <a:cxn ang="0">
                    <a:pos x="80" y="270"/>
                  </a:cxn>
                  <a:cxn ang="0">
                    <a:pos x="0" y="99"/>
                  </a:cxn>
                </a:cxnLst>
                <a:rect l="0" t="0" r="r" b="b"/>
                <a:pathLst>
                  <a:path w="239" h="274">
                    <a:moveTo>
                      <a:pt x="0" y="99"/>
                    </a:moveTo>
                    <a:lnTo>
                      <a:pt x="4" y="94"/>
                    </a:lnTo>
                    <a:lnTo>
                      <a:pt x="16" y="86"/>
                    </a:lnTo>
                    <a:lnTo>
                      <a:pt x="33" y="74"/>
                    </a:lnTo>
                    <a:lnTo>
                      <a:pt x="56" y="57"/>
                    </a:lnTo>
                    <a:lnTo>
                      <a:pt x="82" y="41"/>
                    </a:lnTo>
                    <a:lnTo>
                      <a:pt x="109" y="24"/>
                    </a:lnTo>
                    <a:lnTo>
                      <a:pt x="138" y="12"/>
                    </a:lnTo>
                    <a:lnTo>
                      <a:pt x="167" y="4"/>
                    </a:lnTo>
                    <a:lnTo>
                      <a:pt x="192" y="0"/>
                    </a:lnTo>
                    <a:lnTo>
                      <a:pt x="212" y="4"/>
                    </a:lnTo>
                    <a:lnTo>
                      <a:pt x="229" y="16"/>
                    </a:lnTo>
                    <a:lnTo>
                      <a:pt x="239" y="41"/>
                    </a:lnTo>
                    <a:lnTo>
                      <a:pt x="239" y="76"/>
                    </a:lnTo>
                    <a:lnTo>
                      <a:pt x="233" y="125"/>
                    </a:lnTo>
                    <a:lnTo>
                      <a:pt x="214" y="191"/>
                    </a:lnTo>
                    <a:lnTo>
                      <a:pt x="183" y="274"/>
                    </a:lnTo>
                    <a:lnTo>
                      <a:pt x="80" y="270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4" name="Freeform 188"/>
              <p:cNvSpPr>
                <a:spLocks/>
              </p:cNvSpPr>
              <p:nvPr/>
            </p:nvSpPr>
            <p:spPr bwMode="auto">
              <a:xfrm>
                <a:off x="4183063" y="2025650"/>
                <a:ext cx="415925" cy="560388"/>
              </a:xfrm>
              <a:custGeom>
                <a:avLst/>
                <a:gdLst/>
                <a:ahLst/>
                <a:cxnLst>
                  <a:cxn ang="0">
                    <a:pos x="0" y="145"/>
                  </a:cxn>
                  <a:cxn ang="0">
                    <a:pos x="23" y="190"/>
                  </a:cxn>
                  <a:cxn ang="0">
                    <a:pos x="33" y="180"/>
                  </a:cxn>
                  <a:cxn ang="0">
                    <a:pos x="60" y="153"/>
                  </a:cxn>
                  <a:cxn ang="0">
                    <a:pos x="97" y="120"/>
                  </a:cxn>
                  <a:cxn ang="0">
                    <a:pos x="138" y="89"/>
                  </a:cxn>
                  <a:cxn ang="0">
                    <a:pos x="177" y="68"/>
                  </a:cxn>
                  <a:cxn ang="0">
                    <a:pos x="210" y="66"/>
                  </a:cxn>
                  <a:cxn ang="0">
                    <a:pos x="229" y="93"/>
                  </a:cxn>
                  <a:cxn ang="0">
                    <a:pos x="229" y="155"/>
                  </a:cxn>
                  <a:cxn ang="0">
                    <a:pos x="229" y="163"/>
                  </a:cxn>
                  <a:cxn ang="0">
                    <a:pos x="227" y="186"/>
                  </a:cxn>
                  <a:cxn ang="0">
                    <a:pos x="220" y="217"/>
                  </a:cxn>
                  <a:cxn ang="0">
                    <a:pos x="212" y="250"/>
                  </a:cxn>
                  <a:cxn ang="0">
                    <a:pos x="198" y="283"/>
                  </a:cxn>
                  <a:cxn ang="0">
                    <a:pos x="175" y="307"/>
                  </a:cxn>
                  <a:cxn ang="0">
                    <a:pos x="146" y="320"/>
                  </a:cxn>
                  <a:cxn ang="0">
                    <a:pos x="109" y="316"/>
                  </a:cxn>
                  <a:cxn ang="0">
                    <a:pos x="126" y="349"/>
                  </a:cxn>
                  <a:cxn ang="0">
                    <a:pos x="132" y="351"/>
                  </a:cxn>
                  <a:cxn ang="0">
                    <a:pos x="148" y="353"/>
                  </a:cxn>
                  <a:cxn ang="0">
                    <a:pos x="171" y="351"/>
                  </a:cxn>
                  <a:cxn ang="0">
                    <a:pos x="196" y="340"/>
                  </a:cxn>
                  <a:cxn ang="0">
                    <a:pos x="220" y="316"/>
                  </a:cxn>
                  <a:cxn ang="0">
                    <a:pos x="243" y="272"/>
                  </a:cxn>
                  <a:cxn ang="0">
                    <a:pos x="258" y="204"/>
                  </a:cxn>
                  <a:cxn ang="0">
                    <a:pos x="262" y="110"/>
                  </a:cxn>
                  <a:cxn ang="0">
                    <a:pos x="260" y="99"/>
                  </a:cxn>
                  <a:cxn ang="0">
                    <a:pos x="249" y="72"/>
                  </a:cxn>
                  <a:cxn ang="0">
                    <a:pos x="233" y="42"/>
                  </a:cxn>
                  <a:cxn ang="0">
                    <a:pos x="208" y="13"/>
                  </a:cxn>
                  <a:cxn ang="0">
                    <a:pos x="173" y="0"/>
                  </a:cxn>
                  <a:cxn ang="0">
                    <a:pos x="128" y="11"/>
                  </a:cxn>
                  <a:cxn ang="0">
                    <a:pos x="70" y="56"/>
                  </a:cxn>
                  <a:cxn ang="0">
                    <a:pos x="0" y="145"/>
                  </a:cxn>
                </a:cxnLst>
                <a:rect l="0" t="0" r="r" b="b"/>
                <a:pathLst>
                  <a:path w="262" h="353">
                    <a:moveTo>
                      <a:pt x="0" y="145"/>
                    </a:moveTo>
                    <a:lnTo>
                      <a:pt x="23" y="190"/>
                    </a:lnTo>
                    <a:lnTo>
                      <a:pt x="33" y="180"/>
                    </a:lnTo>
                    <a:lnTo>
                      <a:pt x="60" y="153"/>
                    </a:lnTo>
                    <a:lnTo>
                      <a:pt x="97" y="120"/>
                    </a:lnTo>
                    <a:lnTo>
                      <a:pt x="138" y="89"/>
                    </a:lnTo>
                    <a:lnTo>
                      <a:pt x="177" y="68"/>
                    </a:lnTo>
                    <a:lnTo>
                      <a:pt x="210" y="66"/>
                    </a:lnTo>
                    <a:lnTo>
                      <a:pt x="229" y="93"/>
                    </a:lnTo>
                    <a:lnTo>
                      <a:pt x="229" y="155"/>
                    </a:lnTo>
                    <a:lnTo>
                      <a:pt x="229" y="163"/>
                    </a:lnTo>
                    <a:lnTo>
                      <a:pt x="227" y="186"/>
                    </a:lnTo>
                    <a:lnTo>
                      <a:pt x="220" y="217"/>
                    </a:lnTo>
                    <a:lnTo>
                      <a:pt x="212" y="250"/>
                    </a:lnTo>
                    <a:lnTo>
                      <a:pt x="198" y="283"/>
                    </a:lnTo>
                    <a:lnTo>
                      <a:pt x="175" y="307"/>
                    </a:lnTo>
                    <a:lnTo>
                      <a:pt x="146" y="320"/>
                    </a:lnTo>
                    <a:lnTo>
                      <a:pt x="109" y="316"/>
                    </a:lnTo>
                    <a:lnTo>
                      <a:pt x="126" y="349"/>
                    </a:lnTo>
                    <a:lnTo>
                      <a:pt x="132" y="351"/>
                    </a:lnTo>
                    <a:lnTo>
                      <a:pt x="148" y="353"/>
                    </a:lnTo>
                    <a:lnTo>
                      <a:pt x="171" y="351"/>
                    </a:lnTo>
                    <a:lnTo>
                      <a:pt x="196" y="340"/>
                    </a:lnTo>
                    <a:lnTo>
                      <a:pt x="220" y="316"/>
                    </a:lnTo>
                    <a:lnTo>
                      <a:pt x="243" y="272"/>
                    </a:lnTo>
                    <a:lnTo>
                      <a:pt x="258" y="204"/>
                    </a:lnTo>
                    <a:lnTo>
                      <a:pt x="262" y="110"/>
                    </a:lnTo>
                    <a:lnTo>
                      <a:pt x="260" y="99"/>
                    </a:lnTo>
                    <a:lnTo>
                      <a:pt x="249" y="72"/>
                    </a:lnTo>
                    <a:lnTo>
                      <a:pt x="233" y="42"/>
                    </a:lnTo>
                    <a:lnTo>
                      <a:pt x="208" y="13"/>
                    </a:lnTo>
                    <a:lnTo>
                      <a:pt x="173" y="0"/>
                    </a:lnTo>
                    <a:lnTo>
                      <a:pt x="128" y="11"/>
                    </a:lnTo>
                    <a:lnTo>
                      <a:pt x="70" y="56"/>
                    </a:lnTo>
                    <a:lnTo>
                      <a:pt x="0" y="1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5" name="Freeform 189"/>
              <p:cNvSpPr>
                <a:spLocks/>
              </p:cNvSpPr>
              <p:nvPr/>
            </p:nvSpPr>
            <p:spPr bwMode="auto">
              <a:xfrm>
                <a:off x="4310063" y="2182813"/>
                <a:ext cx="180975" cy="180975"/>
              </a:xfrm>
              <a:custGeom>
                <a:avLst/>
                <a:gdLst/>
                <a:ahLst/>
                <a:cxnLst>
                  <a:cxn ang="0">
                    <a:pos x="0" y="114"/>
                  </a:cxn>
                  <a:cxn ang="0">
                    <a:pos x="4" y="105"/>
                  </a:cxn>
                  <a:cxn ang="0">
                    <a:pos x="19" y="87"/>
                  </a:cxn>
                  <a:cxn ang="0">
                    <a:pos x="35" y="60"/>
                  </a:cxn>
                  <a:cxn ang="0">
                    <a:pos x="58" y="33"/>
                  </a:cxn>
                  <a:cxn ang="0">
                    <a:pos x="79" y="13"/>
                  </a:cxn>
                  <a:cxn ang="0">
                    <a:pos x="95" y="0"/>
                  </a:cxn>
                  <a:cxn ang="0">
                    <a:pos x="110" y="2"/>
                  </a:cxn>
                  <a:cxn ang="0">
                    <a:pos x="114" y="27"/>
                  </a:cxn>
                  <a:cxn ang="0">
                    <a:pos x="0" y="114"/>
                  </a:cxn>
                </a:cxnLst>
                <a:rect l="0" t="0" r="r" b="b"/>
                <a:pathLst>
                  <a:path w="114" h="114">
                    <a:moveTo>
                      <a:pt x="0" y="114"/>
                    </a:moveTo>
                    <a:lnTo>
                      <a:pt x="4" y="105"/>
                    </a:lnTo>
                    <a:lnTo>
                      <a:pt x="19" y="87"/>
                    </a:lnTo>
                    <a:lnTo>
                      <a:pt x="35" y="60"/>
                    </a:lnTo>
                    <a:lnTo>
                      <a:pt x="58" y="33"/>
                    </a:lnTo>
                    <a:lnTo>
                      <a:pt x="79" y="13"/>
                    </a:lnTo>
                    <a:lnTo>
                      <a:pt x="95" y="0"/>
                    </a:lnTo>
                    <a:lnTo>
                      <a:pt x="110" y="2"/>
                    </a:lnTo>
                    <a:lnTo>
                      <a:pt x="114" y="2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6" name="Freeform 190"/>
              <p:cNvSpPr>
                <a:spLocks/>
              </p:cNvSpPr>
              <p:nvPr/>
            </p:nvSpPr>
            <p:spPr bwMode="auto">
              <a:xfrm>
                <a:off x="4383088" y="2244725"/>
                <a:ext cx="101600" cy="2000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1" y="5"/>
                  </a:cxn>
                  <a:cxn ang="0">
                    <a:pos x="39" y="15"/>
                  </a:cxn>
                  <a:cxn ang="0">
                    <a:pos x="47" y="31"/>
                  </a:cxn>
                  <a:cxn ang="0">
                    <a:pos x="55" y="50"/>
                  </a:cxn>
                  <a:cxn ang="0">
                    <a:pos x="61" y="70"/>
                  </a:cxn>
                  <a:cxn ang="0">
                    <a:pos x="64" y="91"/>
                  </a:cxn>
                  <a:cxn ang="0">
                    <a:pos x="59" y="110"/>
                  </a:cxn>
                  <a:cxn ang="0">
                    <a:pos x="45" y="126"/>
                  </a:cxn>
                  <a:cxn ang="0">
                    <a:pos x="47" y="124"/>
                  </a:cxn>
                  <a:cxn ang="0">
                    <a:pos x="49" y="118"/>
                  </a:cxn>
                  <a:cxn ang="0">
                    <a:pos x="51" y="110"/>
                  </a:cxn>
                  <a:cxn ang="0">
                    <a:pos x="53" y="99"/>
                  </a:cxn>
                  <a:cxn ang="0">
                    <a:pos x="49" y="85"/>
                  </a:cxn>
                  <a:cxn ang="0">
                    <a:pos x="41" y="68"/>
                  </a:cxn>
                  <a:cxn ang="0">
                    <a:pos x="24" y="50"/>
                  </a:cxn>
                  <a:cxn ang="0">
                    <a:pos x="0" y="29"/>
                  </a:cxn>
                  <a:cxn ang="0">
                    <a:pos x="28" y="0"/>
                  </a:cxn>
                </a:cxnLst>
                <a:rect l="0" t="0" r="r" b="b"/>
                <a:pathLst>
                  <a:path w="64" h="126">
                    <a:moveTo>
                      <a:pt x="28" y="0"/>
                    </a:moveTo>
                    <a:lnTo>
                      <a:pt x="31" y="5"/>
                    </a:lnTo>
                    <a:lnTo>
                      <a:pt x="39" y="15"/>
                    </a:lnTo>
                    <a:lnTo>
                      <a:pt x="47" y="31"/>
                    </a:lnTo>
                    <a:lnTo>
                      <a:pt x="55" y="50"/>
                    </a:lnTo>
                    <a:lnTo>
                      <a:pt x="61" y="70"/>
                    </a:lnTo>
                    <a:lnTo>
                      <a:pt x="64" y="91"/>
                    </a:lnTo>
                    <a:lnTo>
                      <a:pt x="59" y="110"/>
                    </a:lnTo>
                    <a:lnTo>
                      <a:pt x="45" y="126"/>
                    </a:lnTo>
                    <a:lnTo>
                      <a:pt x="47" y="124"/>
                    </a:lnTo>
                    <a:lnTo>
                      <a:pt x="49" y="118"/>
                    </a:lnTo>
                    <a:lnTo>
                      <a:pt x="51" y="110"/>
                    </a:lnTo>
                    <a:lnTo>
                      <a:pt x="53" y="99"/>
                    </a:lnTo>
                    <a:lnTo>
                      <a:pt x="49" y="85"/>
                    </a:lnTo>
                    <a:lnTo>
                      <a:pt x="41" y="68"/>
                    </a:lnTo>
                    <a:lnTo>
                      <a:pt x="24" y="50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7" name="Freeform 191"/>
              <p:cNvSpPr>
                <a:spLocks/>
              </p:cNvSpPr>
              <p:nvPr/>
            </p:nvSpPr>
            <p:spPr bwMode="auto">
              <a:xfrm>
                <a:off x="3116263" y="2408238"/>
                <a:ext cx="1054100" cy="384175"/>
              </a:xfrm>
              <a:custGeom>
                <a:avLst/>
                <a:gdLst/>
                <a:ahLst/>
                <a:cxnLst>
                  <a:cxn ang="0">
                    <a:pos x="319" y="110"/>
                  </a:cxn>
                  <a:cxn ang="0">
                    <a:pos x="295" y="106"/>
                  </a:cxn>
                  <a:cxn ang="0">
                    <a:pos x="266" y="99"/>
                  </a:cxn>
                  <a:cxn ang="0">
                    <a:pos x="247" y="95"/>
                  </a:cxn>
                  <a:cxn ang="0">
                    <a:pos x="235" y="95"/>
                  </a:cxn>
                  <a:cxn ang="0">
                    <a:pos x="202" y="95"/>
                  </a:cxn>
                  <a:cxn ang="0">
                    <a:pos x="187" y="95"/>
                  </a:cxn>
                  <a:cxn ang="0">
                    <a:pos x="154" y="91"/>
                  </a:cxn>
                  <a:cxn ang="0">
                    <a:pos x="134" y="75"/>
                  </a:cxn>
                  <a:cxn ang="0">
                    <a:pos x="115" y="33"/>
                  </a:cxn>
                  <a:cxn ang="0">
                    <a:pos x="20" y="52"/>
                  </a:cxn>
                  <a:cxn ang="0">
                    <a:pos x="20" y="231"/>
                  </a:cxn>
                  <a:cxn ang="0">
                    <a:pos x="45" y="217"/>
                  </a:cxn>
                  <a:cxn ang="0">
                    <a:pos x="80" y="198"/>
                  </a:cxn>
                  <a:cxn ang="0">
                    <a:pos x="103" y="219"/>
                  </a:cxn>
                  <a:cxn ang="0">
                    <a:pos x="117" y="235"/>
                  </a:cxn>
                  <a:cxn ang="0">
                    <a:pos x="130" y="233"/>
                  </a:cxn>
                  <a:cxn ang="0">
                    <a:pos x="154" y="227"/>
                  </a:cxn>
                  <a:cxn ang="0">
                    <a:pos x="183" y="221"/>
                  </a:cxn>
                  <a:cxn ang="0">
                    <a:pos x="198" y="219"/>
                  </a:cxn>
                  <a:cxn ang="0">
                    <a:pos x="212" y="223"/>
                  </a:cxn>
                  <a:cxn ang="0">
                    <a:pos x="237" y="231"/>
                  </a:cxn>
                  <a:cxn ang="0">
                    <a:pos x="260" y="238"/>
                  </a:cxn>
                  <a:cxn ang="0">
                    <a:pos x="270" y="242"/>
                  </a:cxn>
                  <a:cxn ang="0">
                    <a:pos x="288" y="231"/>
                  </a:cxn>
                  <a:cxn ang="0">
                    <a:pos x="311" y="219"/>
                  </a:cxn>
                  <a:cxn ang="0">
                    <a:pos x="344" y="219"/>
                  </a:cxn>
                  <a:cxn ang="0">
                    <a:pos x="410" y="221"/>
                  </a:cxn>
                  <a:cxn ang="0">
                    <a:pos x="476" y="223"/>
                  </a:cxn>
                  <a:cxn ang="0">
                    <a:pos x="505" y="223"/>
                  </a:cxn>
                  <a:cxn ang="0">
                    <a:pos x="509" y="209"/>
                  </a:cxn>
                  <a:cxn ang="0">
                    <a:pos x="515" y="186"/>
                  </a:cxn>
                  <a:cxn ang="0">
                    <a:pos x="540" y="192"/>
                  </a:cxn>
                  <a:cxn ang="0">
                    <a:pos x="575" y="202"/>
                  </a:cxn>
                  <a:cxn ang="0">
                    <a:pos x="606" y="209"/>
                  </a:cxn>
                  <a:cxn ang="0">
                    <a:pos x="618" y="213"/>
                  </a:cxn>
                  <a:cxn ang="0">
                    <a:pos x="567" y="87"/>
                  </a:cxn>
                  <a:cxn ang="0">
                    <a:pos x="326" y="112"/>
                  </a:cxn>
                </a:cxnLst>
                <a:rect l="0" t="0" r="r" b="b"/>
                <a:pathLst>
                  <a:path w="664" h="242">
                    <a:moveTo>
                      <a:pt x="326" y="112"/>
                    </a:moveTo>
                    <a:lnTo>
                      <a:pt x="319" y="110"/>
                    </a:lnTo>
                    <a:lnTo>
                      <a:pt x="309" y="108"/>
                    </a:lnTo>
                    <a:lnTo>
                      <a:pt x="295" y="106"/>
                    </a:lnTo>
                    <a:lnTo>
                      <a:pt x="280" y="104"/>
                    </a:lnTo>
                    <a:lnTo>
                      <a:pt x="266" y="99"/>
                    </a:lnTo>
                    <a:lnTo>
                      <a:pt x="255" y="97"/>
                    </a:lnTo>
                    <a:lnTo>
                      <a:pt x="247" y="95"/>
                    </a:lnTo>
                    <a:lnTo>
                      <a:pt x="243" y="95"/>
                    </a:lnTo>
                    <a:lnTo>
                      <a:pt x="235" y="95"/>
                    </a:lnTo>
                    <a:lnTo>
                      <a:pt x="218" y="95"/>
                    </a:lnTo>
                    <a:lnTo>
                      <a:pt x="202" y="95"/>
                    </a:lnTo>
                    <a:lnTo>
                      <a:pt x="194" y="95"/>
                    </a:lnTo>
                    <a:lnTo>
                      <a:pt x="187" y="95"/>
                    </a:lnTo>
                    <a:lnTo>
                      <a:pt x="171" y="93"/>
                    </a:lnTo>
                    <a:lnTo>
                      <a:pt x="154" y="91"/>
                    </a:lnTo>
                    <a:lnTo>
                      <a:pt x="142" y="91"/>
                    </a:lnTo>
                    <a:lnTo>
                      <a:pt x="134" y="75"/>
                    </a:lnTo>
                    <a:lnTo>
                      <a:pt x="124" y="54"/>
                    </a:lnTo>
                    <a:lnTo>
                      <a:pt x="115" y="33"/>
                    </a:lnTo>
                    <a:lnTo>
                      <a:pt x="111" y="25"/>
                    </a:lnTo>
                    <a:lnTo>
                      <a:pt x="20" y="52"/>
                    </a:lnTo>
                    <a:lnTo>
                      <a:pt x="0" y="118"/>
                    </a:lnTo>
                    <a:lnTo>
                      <a:pt x="20" y="231"/>
                    </a:lnTo>
                    <a:lnTo>
                      <a:pt x="29" y="227"/>
                    </a:lnTo>
                    <a:lnTo>
                      <a:pt x="45" y="217"/>
                    </a:lnTo>
                    <a:lnTo>
                      <a:pt x="66" y="207"/>
                    </a:lnTo>
                    <a:lnTo>
                      <a:pt x="80" y="198"/>
                    </a:lnTo>
                    <a:lnTo>
                      <a:pt x="91" y="207"/>
                    </a:lnTo>
                    <a:lnTo>
                      <a:pt x="103" y="219"/>
                    </a:lnTo>
                    <a:lnTo>
                      <a:pt x="113" y="231"/>
                    </a:lnTo>
                    <a:lnTo>
                      <a:pt x="117" y="235"/>
                    </a:lnTo>
                    <a:lnTo>
                      <a:pt x="121" y="235"/>
                    </a:lnTo>
                    <a:lnTo>
                      <a:pt x="130" y="233"/>
                    </a:lnTo>
                    <a:lnTo>
                      <a:pt x="142" y="229"/>
                    </a:lnTo>
                    <a:lnTo>
                      <a:pt x="154" y="227"/>
                    </a:lnTo>
                    <a:lnTo>
                      <a:pt x="169" y="225"/>
                    </a:lnTo>
                    <a:lnTo>
                      <a:pt x="183" y="221"/>
                    </a:lnTo>
                    <a:lnTo>
                      <a:pt x="192" y="219"/>
                    </a:lnTo>
                    <a:lnTo>
                      <a:pt x="198" y="219"/>
                    </a:lnTo>
                    <a:lnTo>
                      <a:pt x="202" y="221"/>
                    </a:lnTo>
                    <a:lnTo>
                      <a:pt x="212" y="223"/>
                    </a:lnTo>
                    <a:lnTo>
                      <a:pt x="222" y="227"/>
                    </a:lnTo>
                    <a:lnTo>
                      <a:pt x="237" y="231"/>
                    </a:lnTo>
                    <a:lnTo>
                      <a:pt x="249" y="235"/>
                    </a:lnTo>
                    <a:lnTo>
                      <a:pt x="260" y="238"/>
                    </a:lnTo>
                    <a:lnTo>
                      <a:pt x="268" y="242"/>
                    </a:lnTo>
                    <a:lnTo>
                      <a:pt x="270" y="242"/>
                    </a:lnTo>
                    <a:lnTo>
                      <a:pt x="276" y="238"/>
                    </a:lnTo>
                    <a:lnTo>
                      <a:pt x="288" y="231"/>
                    </a:lnTo>
                    <a:lnTo>
                      <a:pt x="303" y="223"/>
                    </a:lnTo>
                    <a:lnTo>
                      <a:pt x="311" y="219"/>
                    </a:lnTo>
                    <a:lnTo>
                      <a:pt x="321" y="219"/>
                    </a:lnTo>
                    <a:lnTo>
                      <a:pt x="344" y="219"/>
                    </a:lnTo>
                    <a:lnTo>
                      <a:pt x="375" y="221"/>
                    </a:lnTo>
                    <a:lnTo>
                      <a:pt x="410" y="221"/>
                    </a:lnTo>
                    <a:lnTo>
                      <a:pt x="445" y="221"/>
                    </a:lnTo>
                    <a:lnTo>
                      <a:pt x="476" y="223"/>
                    </a:lnTo>
                    <a:lnTo>
                      <a:pt x="497" y="223"/>
                    </a:lnTo>
                    <a:lnTo>
                      <a:pt x="505" y="223"/>
                    </a:lnTo>
                    <a:lnTo>
                      <a:pt x="507" y="219"/>
                    </a:lnTo>
                    <a:lnTo>
                      <a:pt x="509" y="209"/>
                    </a:lnTo>
                    <a:lnTo>
                      <a:pt x="513" y="196"/>
                    </a:lnTo>
                    <a:lnTo>
                      <a:pt x="515" y="186"/>
                    </a:lnTo>
                    <a:lnTo>
                      <a:pt x="526" y="188"/>
                    </a:lnTo>
                    <a:lnTo>
                      <a:pt x="540" y="192"/>
                    </a:lnTo>
                    <a:lnTo>
                      <a:pt x="556" y="196"/>
                    </a:lnTo>
                    <a:lnTo>
                      <a:pt x="575" y="202"/>
                    </a:lnTo>
                    <a:lnTo>
                      <a:pt x="591" y="207"/>
                    </a:lnTo>
                    <a:lnTo>
                      <a:pt x="606" y="209"/>
                    </a:lnTo>
                    <a:lnTo>
                      <a:pt x="614" y="213"/>
                    </a:lnTo>
                    <a:lnTo>
                      <a:pt x="618" y="213"/>
                    </a:lnTo>
                    <a:lnTo>
                      <a:pt x="664" y="178"/>
                    </a:lnTo>
                    <a:lnTo>
                      <a:pt x="567" y="87"/>
                    </a:lnTo>
                    <a:lnTo>
                      <a:pt x="437" y="0"/>
                    </a:lnTo>
                    <a:lnTo>
                      <a:pt x="326" y="1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8" name="Freeform 192"/>
              <p:cNvSpPr>
                <a:spLocks/>
              </p:cNvSpPr>
              <p:nvPr/>
            </p:nvSpPr>
            <p:spPr bwMode="auto">
              <a:xfrm>
                <a:off x="3159125" y="2460625"/>
                <a:ext cx="947738" cy="288925"/>
              </a:xfrm>
              <a:custGeom>
                <a:avLst/>
                <a:gdLst/>
                <a:ahLst/>
                <a:cxnLst>
                  <a:cxn ang="0">
                    <a:pos x="422" y="7"/>
                  </a:cxn>
                  <a:cxn ang="0">
                    <a:pos x="455" y="27"/>
                  </a:cxn>
                  <a:cxn ang="0">
                    <a:pos x="492" y="52"/>
                  </a:cxn>
                  <a:cxn ang="0">
                    <a:pos x="519" y="71"/>
                  </a:cxn>
                  <a:cxn ang="0">
                    <a:pos x="527" y="77"/>
                  </a:cxn>
                  <a:cxn ang="0">
                    <a:pos x="544" y="93"/>
                  </a:cxn>
                  <a:cxn ang="0">
                    <a:pos x="567" y="114"/>
                  </a:cxn>
                  <a:cxn ang="0">
                    <a:pos x="589" y="136"/>
                  </a:cxn>
                  <a:cxn ang="0">
                    <a:pos x="593" y="145"/>
                  </a:cxn>
                  <a:cxn ang="0">
                    <a:pos x="587" y="151"/>
                  </a:cxn>
                  <a:cxn ang="0">
                    <a:pos x="577" y="151"/>
                  </a:cxn>
                  <a:cxn ang="0">
                    <a:pos x="544" y="141"/>
                  </a:cxn>
                  <a:cxn ang="0">
                    <a:pos x="505" y="130"/>
                  </a:cxn>
                  <a:cxn ang="0">
                    <a:pos x="476" y="124"/>
                  </a:cxn>
                  <a:cxn ang="0">
                    <a:pos x="470" y="126"/>
                  </a:cxn>
                  <a:cxn ang="0">
                    <a:pos x="461" y="153"/>
                  </a:cxn>
                  <a:cxn ang="0">
                    <a:pos x="447" y="165"/>
                  </a:cxn>
                  <a:cxn ang="0">
                    <a:pos x="393" y="163"/>
                  </a:cxn>
                  <a:cxn ang="0">
                    <a:pos x="329" y="161"/>
                  </a:cxn>
                  <a:cxn ang="0">
                    <a:pos x="284" y="159"/>
                  </a:cxn>
                  <a:cxn ang="0">
                    <a:pos x="274" y="161"/>
                  </a:cxn>
                  <a:cxn ang="0">
                    <a:pos x="249" y="176"/>
                  </a:cxn>
                  <a:cxn ang="0">
                    <a:pos x="233" y="180"/>
                  </a:cxn>
                  <a:cxn ang="0">
                    <a:pos x="214" y="174"/>
                  </a:cxn>
                  <a:cxn ang="0">
                    <a:pos x="191" y="165"/>
                  </a:cxn>
                  <a:cxn ang="0">
                    <a:pos x="175" y="159"/>
                  </a:cxn>
                  <a:cxn ang="0">
                    <a:pos x="171" y="159"/>
                  </a:cxn>
                  <a:cxn ang="0">
                    <a:pos x="152" y="163"/>
                  </a:cxn>
                  <a:cxn ang="0">
                    <a:pos x="127" y="169"/>
                  </a:cxn>
                  <a:cxn ang="0">
                    <a:pos x="105" y="174"/>
                  </a:cxn>
                  <a:cxn ang="0">
                    <a:pos x="88" y="165"/>
                  </a:cxn>
                  <a:cxn ang="0">
                    <a:pos x="64" y="139"/>
                  </a:cxn>
                  <a:cxn ang="0">
                    <a:pos x="53" y="134"/>
                  </a:cxn>
                  <a:cxn ang="0">
                    <a:pos x="26" y="149"/>
                  </a:cxn>
                  <a:cxn ang="0">
                    <a:pos x="8" y="139"/>
                  </a:cxn>
                  <a:cxn ang="0">
                    <a:pos x="2" y="97"/>
                  </a:cxn>
                  <a:cxn ang="0">
                    <a:pos x="2" y="79"/>
                  </a:cxn>
                  <a:cxn ang="0">
                    <a:pos x="10" y="50"/>
                  </a:cxn>
                  <a:cxn ang="0">
                    <a:pos x="24" y="38"/>
                  </a:cxn>
                  <a:cxn ang="0">
                    <a:pos x="55" y="27"/>
                  </a:cxn>
                  <a:cxn ang="0">
                    <a:pos x="76" y="38"/>
                  </a:cxn>
                  <a:cxn ang="0">
                    <a:pos x="92" y="75"/>
                  </a:cxn>
                  <a:cxn ang="0">
                    <a:pos x="167" y="87"/>
                  </a:cxn>
                  <a:cxn ang="0">
                    <a:pos x="189" y="87"/>
                  </a:cxn>
                  <a:cxn ang="0">
                    <a:pos x="214" y="87"/>
                  </a:cxn>
                  <a:cxn ang="0">
                    <a:pos x="228" y="91"/>
                  </a:cxn>
                  <a:cxn ang="0">
                    <a:pos x="261" y="97"/>
                  </a:cxn>
                  <a:cxn ang="0">
                    <a:pos x="292" y="104"/>
                  </a:cxn>
                  <a:cxn ang="0">
                    <a:pos x="307" y="106"/>
                  </a:cxn>
                </a:cxnLst>
                <a:rect l="0" t="0" r="r" b="b"/>
                <a:pathLst>
                  <a:path w="597" h="182">
                    <a:moveTo>
                      <a:pt x="414" y="0"/>
                    </a:moveTo>
                    <a:lnTo>
                      <a:pt x="422" y="7"/>
                    </a:lnTo>
                    <a:lnTo>
                      <a:pt x="437" y="17"/>
                    </a:lnTo>
                    <a:lnTo>
                      <a:pt x="455" y="27"/>
                    </a:lnTo>
                    <a:lnTo>
                      <a:pt x="474" y="40"/>
                    </a:lnTo>
                    <a:lnTo>
                      <a:pt x="492" y="52"/>
                    </a:lnTo>
                    <a:lnTo>
                      <a:pt x="507" y="64"/>
                    </a:lnTo>
                    <a:lnTo>
                      <a:pt x="519" y="71"/>
                    </a:lnTo>
                    <a:lnTo>
                      <a:pt x="523" y="75"/>
                    </a:lnTo>
                    <a:lnTo>
                      <a:pt x="527" y="77"/>
                    </a:lnTo>
                    <a:lnTo>
                      <a:pt x="534" y="83"/>
                    </a:lnTo>
                    <a:lnTo>
                      <a:pt x="544" y="93"/>
                    </a:lnTo>
                    <a:lnTo>
                      <a:pt x="554" y="104"/>
                    </a:lnTo>
                    <a:lnTo>
                      <a:pt x="567" y="114"/>
                    </a:lnTo>
                    <a:lnTo>
                      <a:pt x="579" y="126"/>
                    </a:lnTo>
                    <a:lnTo>
                      <a:pt x="589" y="136"/>
                    </a:lnTo>
                    <a:lnTo>
                      <a:pt x="597" y="143"/>
                    </a:lnTo>
                    <a:lnTo>
                      <a:pt x="593" y="145"/>
                    </a:lnTo>
                    <a:lnTo>
                      <a:pt x="591" y="147"/>
                    </a:lnTo>
                    <a:lnTo>
                      <a:pt x="587" y="151"/>
                    </a:lnTo>
                    <a:lnTo>
                      <a:pt x="585" y="153"/>
                    </a:lnTo>
                    <a:lnTo>
                      <a:pt x="577" y="151"/>
                    </a:lnTo>
                    <a:lnTo>
                      <a:pt x="562" y="147"/>
                    </a:lnTo>
                    <a:lnTo>
                      <a:pt x="544" y="141"/>
                    </a:lnTo>
                    <a:lnTo>
                      <a:pt x="525" y="136"/>
                    </a:lnTo>
                    <a:lnTo>
                      <a:pt x="505" y="130"/>
                    </a:lnTo>
                    <a:lnTo>
                      <a:pt x="488" y="126"/>
                    </a:lnTo>
                    <a:lnTo>
                      <a:pt x="476" y="124"/>
                    </a:lnTo>
                    <a:lnTo>
                      <a:pt x="472" y="122"/>
                    </a:lnTo>
                    <a:lnTo>
                      <a:pt x="470" y="126"/>
                    </a:lnTo>
                    <a:lnTo>
                      <a:pt x="466" y="139"/>
                    </a:lnTo>
                    <a:lnTo>
                      <a:pt x="461" y="153"/>
                    </a:lnTo>
                    <a:lnTo>
                      <a:pt x="459" y="165"/>
                    </a:lnTo>
                    <a:lnTo>
                      <a:pt x="447" y="165"/>
                    </a:lnTo>
                    <a:lnTo>
                      <a:pt x="422" y="163"/>
                    </a:lnTo>
                    <a:lnTo>
                      <a:pt x="393" y="163"/>
                    </a:lnTo>
                    <a:lnTo>
                      <a:pt x="362" y="161"/>
                    </a:lnTo>
                    <a:lnTo>
                      <a:pt x="329" y="161"/>
                    </a:lnTo>
                    <a:lnTo>
                      <a:pt x="303" y="159"/>
                    </a:lnTo>
                    <a:lnTo>
                      <a:pt x="284" y="159"/>
                    </a:lnTo>
                    <a:lnTo>
                      <a:pt x="278" y="159"/>
                    </a:lnTo>
                    <a:lnTo>
                      <a:pt x="274" y="161"/>
                    </a:lnTo>
                    <a:lnTo>
                      <a:pt x="261" y="167"/>
                    </a:lnTo>
                    <a:lnTo>
                      <a:pt x="249" y="176"/>
                    </a:lnTo>
                    <a:lnTo>
                      <a:pt x="239" y="182"/>
                    </a:lnTo>
                    <a:lnTo>
                      <a:pt x="233" y="180"/>
                    </a:lnTo>
                    <a:lnTo>
                      <a:pt x="224" y="176"/>
                    </a:lnTo>
                    <a:lnTo>
                      <a:pt x="214" y="174"/>
                    </a:lnTo>
                    <a:lnTo>
                      <a:pt x="204" y="169"/>
                    </a:lnTo>
                    <a:lnTo>
                      <a:pt x="191" y="165"/>
                    </a:lnTo>
                    <a:lnTo>
                      <a:pt x="181" y="161"/>
                    </a:lnTo>
                    <a:lnTo>
                      <a:pt x="175" y="159"/>
                    </a:lnTo>
                    <a:lnTo>
                      <a:pt x="173" y="159"/>
                    </a:lnTo>
                    <a:lnTo>
                      <a:pt x="171" y="159"/>
                    </a:lnTo>
                    <a:lnTo>
                      <a:pt x="162" y="161"/>
                    </a:lnTo>
                    <a:lnTo>
                      <a:pt x="152" y="163"/>
                    </a:lnTo>
                    <a:lnTo>
                      <a:pt x="140" y="167"/>
                    </a:lnTo>
                    <a:lnTo>
                      <a:pt x="127" y="169"/>
                    </a:lnTo>
                    <a:lnTo>
                      <a:pt x="115" y="172"/>
                    </a:lnTo>
                    <a:lnTo>
                      <a:pt x="105" y="174"/>
                    </a:lnTo>
                    <a:lnTo>
                      <a:pt x="99" y="176"/>
                    </a:lnTo>
                    <a:lnTo>
                      <a:pt x="88" y="165"/>
                    </a:lnTo>
                    <a:lnTo>
                      <a:pt x="76" y="151"/>
                    </a:lnTo>
                    <a:lnTo>
                      <a:pt x="64" y="139"/>
                    </a:lnTo>
                    <a:lnTo>
                      <a:pt x="57" y="132"/>
                    </a:lnTo>
                    <a:lnTo>
                      <a:pt x="53" y="134"/>
                    </a:lnTo>
                    <a:lnTo>
                      <a:pt x="41" y="141"/>
                    </a:lnTo>
                    <a:lnTo>
                      <a:pt x="26" y="149"/>
                    </a:lnTo>
                    <a:lnTo>
                      <a:pt x="12" y="157"/>
                    </a:lnTo>
                    <a:lnTo>
                      <a:pt x="8" y="139"/>
                    </a:lnTo>
                    <a:lnTo>
                      <a:pt x="4" y="116"/>
                    </a:lnTo>
                    <a:lnTo>
                      <a:pt x="2" y="97"/>
                    </a:lnTo>
                    <a:lnTo>
                      <a:pt x="0" y="87"/>
                    </a:lnTo>
                    <a:lnTo>
                      <a:pt x="2" y="79"/>
                    </a:lnTo>
                    <a:lnTo>
                      <a:pt x="6" y="66"/>
                    </a:lnTo>
                    <a:lnTo>
                      <a:pt x="10" y="50"/>
                    </a:lnTo>
                    <a:lnTo>
                      <a:pt x="14" y="40"/>
                    </a:lnTo>
                    <a:lnTo>
                      <a:pt x="24" y="38"/>
                    </a:lnTo>
                    <a:lnTo>
                      <a:pt x="39" y="31"/>
                    </a:lnTo>
                    <a:lnTo>
                      <a:pt x="55" y="27"/>
                    </a:lnTo>
                    <a:lnTo>
                      <a:pt x="70" y="23"/>
                    </a:lnTo>
                    <a:lnTo>
                      <a:pt x="76" y="38"/>
                    </a:lnTo>
                    <a:lnTo>
                      <a:pt x="86" y="58"/>
                    </a:lnTo>
                    <a:lnTo>
                      <a:pt x="92" y="75"/>
                    </a:lnTo>
                    <a:lnTo>
                      <a:pt x="97" y="81"/>
                    </a:lnTo>
                    <a:lnTo>
                      <a:pt x="167" y="87"/>
                    </a:lnTo>
                    <a:lnTo>
                      <a:pt x="173" y="87"/>
                    </a:lnTo>
                    <a:lnTo>
                      <a:pt x="189" y="87"/>
                    </a:lnTo>
                    <a:lnTo>
                      <a:pt x="206" y="87"/>
                    </a:lnTo>
                    <a:lnTo>
                      <a:pt x="214" y="87"/>
                    </a:lnTo>
                    <a:lnTo>
                      <a:pt x="218" y="89"/>
                    </a:lnTo>
                    <a:lnTo>
                      <a:pt x="228" y="91"/>
                    </a:lnTo>
                    <a:lnTo>
                      <a:pt x="245" y="93"/>
                    </a:lnTo>
                    <a:lnTo>
                      <a:pt x="261" y="97"/>
                    </a:lnTo>
                    <a:lnTo>
                      <a:pt x="278" y="99"/>
                    </a:lnTo>
                    <a:lnTo>
                      <a:pt x="292" y="104"/>
                    </a:lnTo>
                    <a:lnTo>
                      <a:pt x="303" y="106"/>
                    </a:lnTo>
                    <a:lnTo>
                      <a:pt x="307" y="106"/>
                    </a:ln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9" name="Freeform 193"/>
              <p:cNvSpPr>
                <a:spLocks/>
              </p:cNvSpPr>
              <p:nvPr/>
            </p:nvSpPr>
            <p:spPr bwMode="auto">
              <a:xfrm>
                <a:off x="3387725" y="2716213"/>
                <a:ext cx="317500" cy="1809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4"/>
                  </a:cxn>
                  <a:cxn ang="0">
                    <a:pos x="0" y="19"/>
                  </a:cxn>
                  <a:cxn ang="0">
                    <a:pos x="0" y="37"/>
                  </a:cxn>
                  <a:cxn ang="0">
                    <a:pos x="4" y="60"/>
                  </a:cxn>
                  <a:cxn ang="0">
                    <a:pos x="14" y="81"/>
                  </a:cxn>
                  <a:cxn ang="0">
                    <a:pos x="31" y="99"/>
                  </a:cxn>
                  <a:cxn ang="0">
                    <a:pos x="56" y="109"/>
                  </a:cxn>
                  <a:cxn ang="0">
                    <a:pos x="91" y="114"/>
                  </a:cxn>
                  <a:cxn ang="0">
                    <a:pos x="95" y="114"/>
                  </a:cxn>
                  <a:cxn ang="0">
                    <a:pos x="105" y="112"/>
                  </a:cxn>
                  <a:cxn ang="0">
                    <a:pos x="122" y="109"/>
                  </a:cxn>
                  <a:cxn ang="0">
                    <a:pos x="140" y="107"/>
                  </a:cxn>
                  <a:cxn ang="0">
                    <a:pos x="161" y="105"/>
                  </a:cxn>
                  <a:cxn ang="0">
                    <a:pos x="177" y="107"/>
                  </a:cxn>
                  <a:cxn ang="0">
                    <a:pos x="192" y="109"/>
                  </a:cxn>
                  <a:cxn ang="0">
                    <a:pos x="200" y="114"/>
                  </a:cxn>
                  <a:cxn ang="0">
                    <a:pos x="200" y="112"/>
                  </a:cxn>
                  <a:cxn ang="0">
                    <a:pos x="200" y="105"/>
                  </a:cxn>
                  <a:cxn ang="0">
                    <a:pos x="196" y="95"/>
                  </a:cxn>
                  <a:cxn ang="0">
                    <a:pos x="190" y="87"/>
                  </a:cxn>
                  <a:cxn ang="0">
                    <a:pos x="175" y="79"/>
                  </a:cxn>
                  <a:cxn ang="0">
                    <a:pos x="155" y="72"/>
                  </a:cxn>
                  <a:cxn ang="0">
                    <a:pos x="124" y="72"/>
                  </a:cxn>
                  <a:cxn ang="0">
                    <a:pos x="80" y="79"/>
                  </a:cxn>
                  <a:cxn ang="0">
                    <a:pos x="78" y="79"/>
                  </a:cxn>
                  <a:cxn ang="0">
                    <a:pos x="70" y="79"/>
                  </a:cxn>
                  <a:cxn ang="0">
                    <a:pos x="58" y="79"/>
                  </a:cxn>
                  <a:cxn ang="0">
                    <a:pos x="45" y="72"/>
                  </a:cxn>
                  <a:cxn ang="0">
                    <a:pos x="31" y="64"/>
                  </a:cxn>
                  <a:cxn ang="0">
                    <a:pos x="18" y="50"/>
                  </a:cxn>
                  <a:cxn ang="0">
                    <a:pos x="8" y="29"/>
                  </a:cxn>
                  <a:cxn ang="0">
                    <a:pos x="2" y="0"/>
                  </a:cxn>
                </a:cxnLst>
                <a:rect l="0" t="0" r="r" b="b"/>
                <a:pathLst>
                  <a:path w="200" h="114">
                    <a:moveTo>
                      <a:pt x="2" y="0"/>
                    </a:moveTo>
                    <a:lnTo>
                      <a:pt x="2" y="4"/>
                    </a:lnTo>
                    <a:lnTo>
                      <a:pt x="0" y="19"/>
                    </a:lnTo>
                    <a:lnTo>
                      <a:pt x="0" y="37"/>
                    </a:lnTo>
                    <a:lnTo>
                      <a:pt x="4" y="60"/>
                    </a:lnTo>
                    <a:lnTo>
                      <a:pt x="14" y="81"/>
                    </a:lnTo>
                    <a:lnTo>
                      <a:pt x="31" y="99"/>
                    </a:lnTo>
                    <a:lnTo>
                      <a:pt x="56" y="109"/>
                    </a:lnTo>
                    <a:lnTo>
                      <a:pt x="91" y="114"/>
                    </a:lnTo>
                    <a:lnTo>
                      <a:pt x="95" y="114"/>
                    </a:lnTo>
                    <a:lnTo>
                      <a:pt x="105" y="112"/>
                    </a:lnTo>
                    <a:lnTo>
                      <a:pt x="122" y="109"/>
                    </a:lnTo>
                    <a:lnTo>
                      <a:pt x="140" y="107"/>
                    </a:lnTo>
                    <a:lnTo>
                      <a:pt x="161" y="105"/>
                    </a:lnTo>
                    <a:lnTo>
                      <a:pt x="177" y="107"/>
                    </a:lnTo>
                    <a:lnTo>
                      <a:pt x="192" y="109"/>
                    </a:lnTo>
                    <a:lnTo>
                      <a:pt x="200" y="114"/>
                    </a:lnTo>
                    <a:lnTo>
                      <a:pt x="200" y="112"/>
                    </a:lnTo>
                    <a:lnTo>
                      <a:pt x="200" y="105"/>
                    </a:lnTo>
                    <a:lnTo>
                      <a:pt x="196" y="95"/>
                    </a:lnTo>
                    <a:lnTo>
                      <a:pt x="190" y="87"/>
                    </a:lnTo>
                    <a:lnTo>
                      <a:pt x="175" y="79"/>
                    </a:lnTo>
                    <a:lnTo>
                      <a:pt x="155" y="72"/>
                    </a:lnTo>
                    <a:lnTo>
                      <a:pt x="124" y="72"/>
                    </a:lnTo>
                    <a:lnTo>
                      <a:pt x="80" y="79"/>
                    </a:lnTo>
                    <a:lnTo>
                      <a:pt x="78" y="79"/>
                    </a:lnTo>
                    <a:lnTo>
                      <a:pt x="70" y="79"/>
                    </a:lnTo>
                    <a:lnTo>
                      <a:pt x="58" y="79"/>
                    </a:lnTo>
                    <a:lnTo>
                      <a:pt x="45" y="72"/>
                    </a:lnTo>
                    <a:lnTo>
                      <a:pt x="31" y="64"/>
                    </a:lnTo>
                    <a:lnTo>
                      <a:pt x="18" y="50"/>
                    </a:lnTo>
                    <a:lnTo>
                      <a:pt x="8" y="2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0" name="Freeform 194"/>
              <p:cNvSpPr>
                <a:spLocks/>
              </p:cNvSpPr>
              <p:nvPr/>
            </p:nvSpPr>
            <p:spPr bwMode="auto">
              <a:xfrm>
                <a:off x="3476625" y="1689100"/>
                <a:ext cx="398463" cy="284163"/>
              </a:xfrm>
              <a:custGeom>
                <a:avLst/>
                <a:gdLst/>
                <a:ahLst/>
                <a:cxnLst>
                  <a:cxn ang="0">
                    <a:pos x="173" y="19"/>
                  </a:cxn>
                  <a:cxn ang="0">
                    <a:pos x="162" y="16"/>
                  </a:cxn>
                  <a:cxn ang="0">
                    <a:pos x="152" y="14"/>
                  </a:cxn>
                  <a:cxn ang="0">
                    <a:pos x="144" y="12"/>
                  </a:cxn>
                  <a:cxn ang="0">
                    <a:pos x="140" y="12"/>
                  </a:cxn>
                  <a:cxn ang="0">
                    <a:pos x="140" y="14"/>
                  </a:cxn>
                  <a:cxn ang="0">
                    <a:pos x="138" y="19"/>
                  </a:cxn>
                  <a:cxn ang="0">
                    <a:pos x="134" y="23"/>
                  </a:cxn>
                  <a:cxn ang="0">
                    <a:pos x="132" y="29"/>
                  </a:cxn>
                  <a:cxn ang="0">
                    <a:pos x="123" y="29"/>
                  </a:cxn>
                  <a:cxn ang="0">
                    <a:pos x="113" y="29"/>
                  </a:cxn>
                  <a:cxn ang="0">
                    <a:pos x="101" y="29"/>
                  </a:cxn>
                  <a:cxn ang="0">
                    <a:pos x="90" y="29"/>
                  </a:cxn>
                  <a:cxn ang="0">
                    <a:pos x="80" y="31"/>
                  </a:cxn>
                  <a:cxn ang="0">
                    <a:pos x="72" y="31"/>
                  </a:cxn>
                  <a:cxn ang="0">
                    <a:pos x="66" y="31"/>
                  </a:cxn>
                  <a:cxn ang="0">
                    <a:pos x="63" y="31"/>
                  </a:cxn>
                  <a:cxn ang="0">
                    <a:pos x="66" y="33"/>
                  </a:cxn>
                  <a:cxn ang="0">
                    <a:pos x="68" y="35"/>
                  </a:cxn>
                  <a:cxn ang="0">
                    <a:pos x="70" y="41"/>
                  </a:cxn>
                  <a:cxn ang="0">
                    <a:pos x="74" y="45"/>
                  </a:cxn>
                  <a:cxn ang="0">
                    <a:pos x="51" y="51"/>
                  </a:cxn>
                  <a:cxn ang="0">
                    <a:pos x="49" y="54"/>
                  </a:cxn>
                  <a:cxn ang="0">
                    <a:pos x="43" y="60"/>
                  </a:cxn>
                  <a:cxn ang="0">
                    <a:pos x="39" y="66"/>
                  </a:cxn>
                  <a:cxn ang="0">
                    <a:pos x="35" y="70"/>
                  </a:cxn>
                  <a:cxn ang="0">
                    <a:pos x="33" y="72"/>
                  </a:cxn>
                  <a:cxn ang="0">
                    <a:pos x="28" y="76"/>
                  </a:cxn>
                  <a:cxn ang="0">
                    <a:pos x="24" y="78"/>
                  </a:cxn>
                  <a:cxn ang="0">
                    <a:pos x="22" y="80"/>
                  </a:cxn>
                  <a:cxn ang="0">
                    <a:pos x="20" y="87"/>
                  </a:cxn>
                  <a:cxn ang="0">
                    <a:pos x="12" y="103"/>
                  </a:cxn>
                  <a:cxn ang="0">
                    <a:pos x="6" y="122"/>
                  </a:cxn>
                  <a:cxn ang="0">
                    <a:pos x="2" y="134"/>
                  </a:cxn>
                  <a:cxn ang="0">
                    <a:pos x="0" y="142"/>
                  </a:cxn>
                  <a:cxn ang="0">
                    <a:pos x="6" y="146"/>
                  </a:cxn>
                  <a:cxn ang="0">
                    <a:pos x="26" y="165"/>
                  </a:cxn>
                  <a:cxn ang="0">
                    <a:pos x="39" y="175"/>
                  </a:cxn>
                  <a:cxn ang="0">
                    <a:pos x="47" y="179"/>
                  </a:cxn>
                  <a:cxn ang="0">
                    <a:pos x="51" y="179"/>
                  </a:cxn>
                  <a:cxn ang="0">
                    <a:pos x="55" y="179"/>
                  </a:cxn>
                  <a:cxn ang="0">
                    <a:pos x="61" y="175"/>
                  </a:cxn>
                  <a:cxn ang="0">
                    <a:pos x="68" y="171"/>
                  </a:cxn>
                  <a:cxn ang="0">
                    <a:pos x="80" y="165"/>
                  </a:cxn>
                  <a:cxn ang="0">
                    <a:pos x="90" y="159"/>
                  </a:cxn>
                  <a:cxn ang="0">
                    <a:pos x="101" y="150"/>
                  </a:cxn>
                  <a:cxn ang="0">
                    <a:pos x="115" y="142"/>
                  </a:cxn>
                  <a:cxn ang="0">
                    <a:pos x="127" y="136"/>
                  </a:cxn>
                  <a:cxn ang="0">
                    <a:pos x="142" y="128"/>
                  </a:cxn>
                  <a:cxn ang="0">
                    <a:pos x="154" y="124"/>
                  </a:cxn>
                  <a:cxn ang="0">
                    <a:pos x="167" y="120"/>
                  </a:cxn>
                  <a:cxn ang="0">
                    <a:pos x="175" y="120"/>
                  </a:cxn>
                  <a:cxn ang="0">
                    <a:pos x="183" y="122"/>
                  </a:cxn>
                  <a:cxn ang="0">
                    <a:pos x="193" y="124"/>
                  </a:cxn>
                  <a:cxn ang="0">
                    <a:pos x="204" y="126"/>
                  </a:cxn>
                  <a:cxn ang="0">
                    <a:pos x="212" y="128"/>
                  </a:cxn>
                  <a:cxn ang="0">
                    <a:pos x="251" y="146"/>
                  </a:cxn>
                  <a:cxn ang="0">
                    <a:pos x="247" y="93"/>
                  </a:cxn>
                  <a:cxn ang="0">
                    <a:pos x="230" y="35"/>
                  </a:cxn>
                  <a:cxn ang="0">
                    <a:pos x="181" y="0"/>
                  </a:cxn>
                  <a:cxn ang="0">
                    <a:pos x="173" y="19"/>
                  </a:cxn>
                </a:cxnLst>
                <a:rect l="0" t="0" r="r" b="b"/>
                <a:pathLst>
                  <a:path w="251" h="179">
                    <a:moveTo>
                      <a:pt x="173" y="19"/>
                    </a:moveTo>
                    <a:lnTo>
                      <a:pt x="162" y="16"/>
                    </a:lnTo>
                    <a:lnTo>
                      <a:pt x="152" y="14"/>
                    </a:lnTo>
                    <a:lnTo>
                      <a:pt x="144" y="12"/>
                    </a:lnTo>
                    <a:lnTo>
                      <a:pt x="140" y="12"/>
                    </a:lnTo>
                    <a:lnTo>
                      <a:pt x="140" y="14"/>
                    </a:lnTo>
                    <a:lnTo>
                      <a:pt x="138" y="19"/>
                    </a:lnTo>
                    <a:lnTo>
                      <a:pt x="134" y="23"/>
                    </a:lnTo>
                    <a:lnTo>
                      <a:pt x="132" y="29"/>
                    </a:lnTo>
                    <a:lnTo>
                      <a:pt x="123" y="29"/>
                    </a:lnTo>
                    <a:lnTo>
                      <a:pt x="113" y="29"/>
                    </a:lnTo>
                    <a:lnTo>
                      <a:pt x="101" y="29"/>
                    </a:lnTo>
                    <a:lnTo>
                      <a:pt x="90" y="29"/>
                    </a:lnTo>
                    <a:lnTo>
                      <a:pt x="80" y="31"/>
                    </a:lnTo>
                    <a:lnTo>
                      <a:pt x="72" y="31"/>
                    </a:lnTo>
                    <a:lnTo>
                      <a:pt x="66" y="31"/>
                    </a:lnTo>
                    <a:lnTo>
                      <a:pt x="63" y="31"/>
                    </a:lnTo>
                    <a:lnTo>
                      <a:pt x="66" y="33"/>
                    </a:lnTo>
                    <a:lnTo>
                      <a:pt x="68" y="35"/>
                    </a:lnTo>
                    <a:lnTo>
                      <a:pt x="70" y="41"/>
                    </a:lnTo>
                    <a:lnTo>
                      <a:pt x="74" y="45"/>
                    </a:lnTo>
                    <a:lnTo>
                      <a:pt x="51" y="51"/>
                    </a:lnTo>
                    <a:lnTo>
                      <a:pt x="49" y="54"/>
                    </a:lnTo>
                    <a:lnTo>
                      <a:pt x="43" y="60"/>
                    </a:lnTo>
                    <a:lnTo>
                      <a:pt x="39" y="66"/>
                    </a:lnTo>
                    <a:lnTo>
                      <a:pt x="35" y="70"/>
                    </a:lnTo>
                    <a:lnTo>
                      <a:pt x="33" y="72"/>
                    </a:lnTo>
                    <a:lnTo>
                      <a:pt x="28" y="76"/>
                    </a:lnTo>
                    <a:lnTo>
                      <a:pt x="24" y="78"/>
                    </a:lnTo>
                    <a:lnTo>
                      <a:pt x="22" y="80"/>
                    </a:lnTo>
                    <a:lnTo>
                      <a:pt x="20" y="87"/>
                    </a:lnTo>
                    <a:lnTo>
                      <a:pt x="12" y="103"/>
                    </a:lnTo>
                    <a:lnTo>
                      <a:pt x="6" y="122"/>
                    </a:lnTo>
                    <a:lnTo>
                      <a:pt x="2" y="134"/>
                    </a:lnTo>
                    <a:lnTo>
                      <a:pt x="0" y="142"/>
                    </a:lnTo>
                    <a:lnTo>
                      <a:pt x="6" y="146"/>
                    </a:lnTo>
                    <a:lnTo>
                      <a:pt x="26" y="165"/>
                    </a:lnTo>
                    <a:lnTo>
                      <a:pt x="39" y="175"/>
                    </a:lnTo>
                    <a:lnTo>
                      <a:pt x="47" y="179"/>
                    </a:lnTo>
                    <a:lnTo>
                      <a:pt x="51" y="179"/>
                    </a:lnTo>
                    <a:lnTo>
                      <a:pt x="55" y="179"/>
                    </a:lnTo>
                    <a:lnTo>
                      <a:pt x="61" y="175"/>
                    </a:lnTo>
                    <a:lnTo>
                      <a:pt x="68" y="171"/>
                    </a:lnTo>
                    <a:lnTo>
                      <a:pt x="80" y="165"/>
                    </a:lnTo>
                    <a:lnTo>
                      <a:pt x="90" y="159"/>
                    </a:lnTo>
                    <a:lnTo>
                      <a:pt x="101" y="150"/>
                    </a:lnTo>
                    <a:lnTo>
                      <a:pt x="115" y="142"/>
                    </a:lnTo>
                    <a:lnTo>
                      <a:pt x="127" y="136"/>
                    </a:lnTo>
                    <a:lnTo>
                      <a:pt x="142" y="128"/>
                    </a:lnTo>
                    <a:lnTo>
                      <a:pt x="154" y="124"/>
                    </a:lnTo>
                    <a:lnTo>
                      <a:pt x="167" y="120"/>
                    </a:lnTo>
                    <a:lnTo>
                      <a:pt x="175" y="120"/>
                    </a:lnTo>
                    <a:lnTo>
                      <a:pt x="183" y="122"/>
                    </a:lnTo>
                    <a:lnTo>
                      <a:pt x="193" y="124"/>
                    </a:lnTo>
                    <a:lnTo>
                      <a:pt x="204" y="126"/>
                    </a:lnTo>
                    <a:lnTo>
                      <a:pt x="212" y="128"/>
                    </a:lnTo>
                    <a:lnTo>
                      <a:pt x="251" y="146"/>
                    </a:lnTo>
                    <a:lnTo>
                      <a:pt x="247" y="93"/>
                    </a:lnTo>
                    <a:lnTo>
                      <a:pt x="230" y="35"/>
                    </a:lnTo>
                    <a:lnTo>
                      <a:pt x="181" y="0"/>
                    </a:lnTo>
                    <a:lnTo>
                      <a:pt x="173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1" name="Freeform 195"/>
              <p:cNvSpPr>
                <a:spLocks/>
              </p:cNvSpPr>
              <p:nvPr/>
            </p:nvSpPr>
            <p:spPr bwMode="auto">
              <a:xfrm>
                <a:off x="3521075" y="1751013"/>
                <a:ext cx="307975" cy="176213"/>
              </a:xfrm>
              <a:custGeom>
                <a:avLst/>
                <a:gdLst/>
                <a:ahLst/>
                <a:cxnLst>
                  <a:cxn ang="0">
                    <a:pos x="163" y="0"/>
                  </a:cxn>
                  <a:cxn ang="0">
                    <a:pos x="163" y="0"/>
                  </a:cxn>
                  <a:cxn ang="0">
                    <a:pos x="169" y="2"/>
                  </a:cxn>
                  <a:cxn ang="0">
                    <a:pos x="176" y="8"/>
                  </a:cxn>
                  <a:cxn ang="0">
                    <a:pos x="184" y="23"/>
                  </a:cxn>
                  <a:cxn ang="0">
                    <a:pos x="192" y="52"/>
                  </a:cxn>
                  <a:cxn ang="0">
                    <a:pos x="194" y="60"/>
                  </a:cxn>
                  <a:cxn ang="0">
                    <a:pos x="194" y="64"/>
                  </a:cxn>
                  <a:cxn ang="0">
                    <a:pos x="194" y="66"/>
                  </a:cxn>
                  <a:cxn ang="0">
                    <a:pos x="192" y="66"/>
                  </a:cxn>
                  <a:cxn ang="0">
                    <a:pos x="180" y="62"/>
                  </a:cxn>
                  <a:cxn ang="0">
                    <a:pos x="157" y="56"/>
                  </a:cxn>
                  <a:cxn ang="0">
                    <a:pos x="141" y="56"/>
                  </a:cxn>
                  <a:cxn ang="0">
                    <a:pos x="114" y="62"/>
                  </a:cxn>
                  <a:cxn ang="0">
                    <a:pos x="85" y="74"/>
                  </a:cxn>
                  <a:cxn ang="0">
                    <a:pos x="54" y="93"/>
                  </a:cxn>
                  <a:cxn ang="0">
                    <a:pos x="33" y="105"/>
                  </a:cxn>
                  <a:cxn ang="0">
                    <a:pos x="27" y="109"/>
                  </a:cxn>
                  <a:cxn ang="0">
                    <a:pos x="19" y="109"/>
                  </a:cxn>
                  <a:cxn ang="0">
                    <a:pos x="9" y="101"/>
                  </a:cxn>
                  <a:cxn ang="0">
                    <a:pos x="3" y="89"/>
                  </a:cxn>
                  <a:cxn ang="0">
                    <a:pos x="13" y="66"/>
                  </a:cxn>
                  <a:cxn ang="0">
                    <a:pos x="19" y="56"/>
                  </a:cxn>
                  <a:cxn ang="0">
                    <a:pos x="25" y="50"/>
                  </a:cxn>
                  <a:cxn ang="0">
                    <a:pos x="27" y="48"/>
                  </a:cxn>
                  <a:cxn ang="0">
                    <a:pos x="33" y="39"/>
                  </a:cxn>
                  <a:cxn ang="0">
                    <a:pos x="40" y="35"/>
                  </a:cxn>
                  <a:cxn ang="0">
                    <a:pos x="64" y="27"/>
                  </a:cxn>
                  <a:cxn ang="0">
                    <a:pos x="89" y="19"/>
                  </a:cxn>
                  <a:cxn ang="0">
                    <a:pos x="87" y="17"/>
                  </a:cxn>
                  <a:cxn ang="0">
                    <a:pos x="95" y="17"/>
                  </a:cxn>
                  <a:cxn ang="0">
                    <a:pos x="120" y="15"/>
                  </a:cxn>
                  <a:cxn ang="0">
                    <a:pos x="145" y="12"/>
                  </a:cxn>
                  <a:cxn ang="0">
                    <a:pos x="163" y="12"/>
                  </a:cxn>
                  <a:cxn ang="0">
                    <a:pos x="165" y="12"/>
                  </a:cxn>
                  <a:cxn ang="0">
                    <a:pos x="161" y="10"/>
                  </a:cxn>
                  <a:cxn ang="0">
                    <a:pos x="159" y="6"/>
                  </a:cxn>
                  <a:cxn ang="0">
                    <a:pos x="163" y="0"/>
                  </a:cxn>
                </a:cxnLst>
                <a:rect l="0" t="0" r="r" b="b"/>
                <a:pathLst>
                  <a:path w="194" h="111">
                    <a:moveTo>
                      <a:pt x="163" y="0"/>
                    </a:moveTo>
                    <a:lnTo>
                      <a:pt x="163" y="0"/>
                    </a:lnTo>
                    <a:lnTo>
                      <a:pt x="163" y="0"/>
                    </a:lnTo>
                    <a:lnTo>
                      <a:pt x="163" y="0"/>
                    </a:lnTo>
                    <a:lnTo>
                      <a:pt x="163" y="0"/>
                    </a:lnTo>
                    <a:lnTo>
                      <a:pt x="169" y="2"/>
                    </a:lnTo>
                    <a:lnTo>
                      <a:pt x="174" y="6"/>
                    </a:lnTo>
                    <a:lnTo>
                      <a:pt x="176" y="8"/>
                    </a:lnTo>
                    <a:lnTo>
                      <a:pt x="180" y="12"/>
                    </a:lnTo>
                    <a:lnTo>
                      <a:pt x="184" y="23"/>
                    </a:lnTo>
                    <a:lnTo>
                      <a:pt x="188" y="37"/>
                    </a:lnTo>
                    <a:lnTo>
                      <a:pt x="192" y="52"/>
                    </a:lnTo>
                    <a:lnTo>
                      <a:pt x="194" y="60"/>
                    </a:lnTo>
                    <a:lnTo>
                      <a:pt x="194" y="60"/>
                    </a:lnTo>
                    <a:lnTo>
                      <a:pt x="194" y="62"/>
                    </a:lnTo>
                    <a:lnTo>
                      <a:pt x="194" y="64"/>
                    </a:lnTo>
                    <a:lnTo>
                      <a:pt x="194" y="66"/>
                    </a:lnTo>
                    <a:lnTo>
                      <a:pt x="194" y="66"/>
                    </a:lnTo>
                    <a:lnTo>
                      <a:pt x="194" y="66"/>
                    </a:lnTo>
                    <a:lnTo>
                      <a:pt x="192" y="66"/>
                    </a:lnTo>
                    <a:lnTo>
                      <a:pt x="192" y="66"/>
                    </a:lnTo>
                    <a:lnTo>
                      <a:pt x="180" y="62"/>
                    </a:lnTo>
                    <a:lnTo>
                      <a:pt x="167" y="60"/>
                    </a:lnTo>
                    <a:lnTo>
                      <a:pt x="157" y="56"/>
                    </a:lnTo>
                    <a:lnTo>
                      <a:pt x="151" y="56"/>
                    </a:lnTo>
                    <a:lnTo>
                      <a:pt x="141" y="56"/>
                    </a:lnTo>
                    <a:lnTo>
                      <a:pt x="128" y="56"/>
                    </a:lnTo>
                    <a:lnTo>
                      <a:pt x="114" y="62"/>
                    </a:lnTo>
                    <a:lnTo>
                      <a:pt x="101" y="66"/>
                    </a:lnTo>
                    <a:lnTo>
                      <a:pt x="85" y="74"/>
                    </a:lnTo>
                    <a:lnTo>
                      <a:pt x="71" y="83"/>
                    </a:lnTo>
                    <a:lnTo>
                      <a:pt x="54" y="93"/>
                    </a:lnTo>
                    <a:lnTo>
                      <a:pt x="38" y="103"/>
                    </a:lnTo>
                    <a:lnTo>
                      <a:pt x="33" y="105"/>
                    </a:lnTo>
                    <a:lnTo>
                      <a:pt x="31" y="107"/>
                    </a:lnTo>
                    <a:lnTo>
                      <a:pt x="27" y="109"/>
                    </a:lnTo>
                    <a:lnTo>
                      <a:pt x="23" y="111"/>
                    </a:lnTo>
                    <a:lnTo>
                      <a:pt x="19" y="109"/>
                    </a:lnTo>
                    <a:lnTo>
                      <a:pt x="15" y="105"/>
                    </a:lnTo>
                    <a:lnTo>
                      <a:pt x="9" y="101"/>
                    </a:lnTo>
                    <a:lnTo>
                      <a:pt x="0" y="95"/>
                    </a:lnTo>
                    <a:lnTo>
                      <a:pt x="3" y="89"/>
                    </a:lnTo>
                    <a:lnTo>
                      <a:pt x="9" y="78"/>
                    </a:lnTo>
                    <a:lnTo>
                      <a:pt x="13" y="66"/>
                    </a:lnTo>
                    <a:lnTo>
                      <a:pt x="15" y="58"/>
                    </a:lnTo>
                    <a:lnTo>
                      <a:pt x="19" y="56"/>
                    </a:lnTo>
                    <a:lnTo>
                      <a:pt x="21" y="54"/>
                    </a:lnTo>
                    <a:lnTo>
                      <a:pt x="25" y="50"/>
                    </a:lnTo>
                    <a:lnTo>
                      <a:pt x="25" y="50"/>
                    </a:lnTo>
                    <a:lnTo>
                      <a:pt x="27" y="48"/>
                    </a:lnTo>
                    <a:lnTo>
                      <a:pt x="29" y="43"/>
                    </a:lnTo>
                    <a:lnTo>
                      <a:pt x="33" y="39"/>
                    </a:lnTo>
                    <a:lnTo>
                      <a:pt x="38" y="35"/>
                    </a:lnTo>
                    <a:lnTo>
                      <a:pt x="40" y="35"/>
                    </a:lnTo>
                    <a:lnTo>
                      <a:pt x="48" y="31"/>
                    </a:lnTo>
                    <a:lnTo>
                      <a:pt x="64" y="27"/>
                    </a:lnTo>
                    <a:lnTo>
                      <a:pt x="89" y="19"/>
                    </a:lnTo>
                    <a:lnTo>
                      <a:pt x="89" y="19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85" y="17"/>
                    </a:lnTo>
                    <a:lnTo>
                      <a:pt x="95" y="17"/>
                    </a:lnTo>
                    <a:lnTo>
                      <a:pt x="106" y="15"/>
                    </a:lnTo>
                    <a:lnTo>
                      <a:pt x="120" y="15"/>
                    </a:lnTo>
                    <a:lnTo>
                      <a:pt x="132" y="15"/>
                    </a:lnTo>
                    <a:lnTo>
                      <a:pt x="145" y="12"/>
                    </a:lnTo>
                    <a:lnTo>
                      <a:pt x="155" y="12"/>
                    </a:lnTo>
                    <a:lnTo>
                      <a:pt x="163" y="12"/>
                    </a:lnTo>
                    <a:lnTo>
                      <a:pt x="165" y="12"/>
                    </a:lnTo>
                    <a:lnTo>
                      <a:pt x="165" y="12"/>
                    </a:lnTo>
                    <a:lnTo>
                      <a:pt x="163" y="10"/>
                    </a:lnTo>
                    <a:lnTo>
                      <a:pt x="161" y="10"/>
                    </a:lnTo>
                    <a:lnTo>
                      <a:pt x="159" y="8"/>
                    </a:lnTo>
                    <a:lnTo>
                      <a:pt x="159" y="6"/>
                    </a:lnTo>
                    <a:lnTo>
                      <a:pt x="161" y="2"/>
                    </a:lnTo>
                    <a:lnTo>
                      <a:pt x="163" y="0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2" name="Freeform 196"/>
              <p:cNvSpPr>
                <a:spLocks/>
              </p:cNvSpPr>
              <p:nvPr/>
            </p:nvSpPr>
            <p:spPr bwMode="auto">
              <a:xfrm>
                <a:off x="3113088" y="1803400"/>
                <a:ext cx="300038" cy="242888"/>
              </a:xfrm>
              <a:custGeom>
                <a:avLst/>
                <a:gdLst/>
                <a:ahLst/>
                <a:cxnLst>
                  <a:cxn ang="0">
                    <a:pos x="33" y="8"/>
                  </a:cxn>
                  <a:cxn ang="0">
                    <a:pos x="0" y="85"/>
                  </a:cxn>
                  <a:cxn ang="0">
                    <a:pos x="107" y="153"/>
                  </a:cxn>
                  <a:cxn ang="0">
                    <a:pos x="189" y="128"/>
                  </a:cxn>
                  <a:cxn ang="0">
                    <a:pos x="183" y="120"/>
                  </a:cxn>
                  <a:cxn ang="0">
                    <a:pos x="167" y="101"/>
                  </a:cxn>
                  <a:cxn ang="0">
                    <a:pos x="152" y="83"/>
                  </a:cxn>
                  <a:cxn ang="0">
                    <a:pos x="144" y="74"/>
                  </a:cxn>
                  <a:cxn ang="0">
                    <a:pos x="136" y="62"/>
                  </a:cxn>
                  <a:cxn ang="0">
                    <a:pos x="121" y="37"/>
                  </a:cxn>
                  <a:cxn ang="0">
                    <a:pos x="105" y="10"/>
                  </a:cxn>
                  <a:cxn ang="0">
                    <a:pos x="97" y="0"/>
                  </a:cxn>
                  <a:cxn ang="0">
                    <a:pos x="33" y="8"/>
                  </a:cxn>
                </a:cxnLst>
                <a:rect l="0" t="0" r="r" b="b"/>
                <a:pathLst>
                  <a:path w="189" h="153">
                    <a:moveTo>
                      <a:pt x="33" y="8"/>
                    </a:moveTo>
                    <a:lnTo>
                      <a:pt x="0" y="85"/>
                    </a:lnTo>
                    <a:lnTo>
                      <a:pt x="107" y="153"/>
                    </a:lnTo>
                    <a:lnTo>
                      <a:pt x="189" y="128"/>
                    </a:lnTo>
                    <a:lnTo>
                      <a:pt x="183" y="120"/>
                    </a:lnTo>
                    <a:lnTo>
                      <a:pt x="167" y="101"/>
                    </a:lnTo>
                    <a:lnTo>
                      <a:pt x="152" y="83"/>
                    </a:lnTo>
                    <a:lnTo>
                      <a:pt x="144" y="74"/>
                    </a:lnTo>
                    <a:lnTo>
                      <a:pt x="136" y="62"/>
                    </a:lnTo>
                    <a:lnTo>
                      <a:pt x="121" y="37"/>
                    </a:lnTo>
                    <a:lnTo>
                      <a:pt x="105" y="10"/>
                    </a:lnTo>
                    <a:lnTo>
                      <a:pt x="97" y="0"/>
                    </a:lnTo>
                    <a:lnTo>
                      <a:pt x="33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3" name="Freeform 197"/>
              <p:cNvSpPr>
                <a:spLocks/>
              </p:cNvSpPr>
              <p:nvPr/>
            </p:nvSpPr>
            <p:spPr bwMode="auto">
              <a:xfrm>
                <a:off x="3165475" y="1846263"/>
                <a:ext cx="179388" cy="153988"/>
              </a:xfrm>
              <a:custGeom>
                <a:avLst/>
                <a:gdLst/>
                <a:ahLst/>
                <a:cxnLst>
                  <a:cxn ang="0">
                    <a:pos x="51" y="0"/>
                  </a:cxn>
                  <a:cxn ang="0">
                    <a:pos x="60" y="14"/>
                  </a:cxn>
                  <a:cxn ang="0">
                    <a:pos x="74" y="37"/>
                  </a:cxn>
                  <a:cxn ang="0">
                    <a:pos x="84" y="56"/>
                  </a:cxn>
                  <a:cxn ang="0">
                    <a:pos x="90" y="64"/>
                  </a:cxn>
                  <a:cxn ang="0">
                    <a:pos x="93" y="66"/>
                  </a:cxn>
                  <a:cxn ang="0">
                    <a:pos x="99" y="72"/>
                  </a:cxn>
                  <a:cxn ang="0">
                    <a:pos x="105" y="80"/>
                  </a:cxn>
                  <a:cxn ang="0">
                    <a:pos x="113" y="89"/>
                  </a:cxn>
                  <a:cxn ang="0">
                    <a:pos x="101" y="91"/>
                  </a:cxn>
                  <a:cxn ang="0">
                    <a:pos x="93" y="93"/>
                  </a:cxn>
                  <a:cxn ang="0">
                    <a:pos x="84" y="95"/>
                  </a:cxn>
                  <a:cxn ang="0">
                    <a:pos x="78" y="97"/>
                  </a:cxn>
                  <a:cxn ang="0">
                    <a:pos x="74" y="95"/>
                  </a:cxn>
                  <a:cxn ang="0">
                    <a:pos x="66" y="89"/>
                  </a:cxn>
                  <a:cxn ang="0">
                    <a:pos x="55" y="82"/>
                  </a:cxn>
                  <a:cxn ang="0">
                    <a:pos x="43" y="74"/>
                  </a:cxn>
                  <a:cxn ang="0">
                    <a:pos x="29" y="66"/>
                  </a:cxn>
                  <a:cxn ang="0">
                    <a:pos x="16" y="58"/>
                  </a:cxn>
                  <a:cxn ang="0">
                    <a:pos x="8" y="51"/>
                  </a:cxn>
                  <a:cxn ang="0">
                    <a:pos x="0" y="47"/>
                  </a:cxn>
                  <a:cxn ang="0">
                    <a:pos x="4" y="37"/>
                  </a:cxn>
                  <a:cxn ang="0">
                    <a:pos x="8" y="25"/>
                  </a:cxn>
                  <a:cxn ang="0">
                    <a:pos x="14" y="14"/>
                  </a:cxn>
                  <a:cxn ang="0">
                    <a:pos x="16" y="6"/>
                  </a:cxn>
                  <a:cxn ang="0">
                    <a:pos x="24" y="4"/>
                  </a:cxn>
                  <a:cxn ang="0">
                    <a:pos x="35" y="2"/>
                  </a:cxn>
                  <a:cxn ang="0">
                    <a:pos x="43" y="2"/>
                  </a:cxn>
                  <a:cxn ang="0">
                    <a:pos x="51" y="0"/>
                  </a:cxn>
                </a:cxnLst>
                <a:rect l="0" t="0" r="r" b="b"/>
                <a:pathLst>
                  <a:path w="113" h="97">
                    <a:moveTo>
                      <a:pt x="51" y="0"/>
                    </a:moveTo>
                    <a:lnTo>
                      <a:pt x="60" y="14"/>
                    </a:lnTo>
                    <a:lnTo>
                      <a:pt x="74" y="37"/>
                    </a:lnTo>
                    <a:lnTo>
                      <a:pt x="84" y="56"/>
                    </a:lnTo>
                    <a:lnTo>
                      <a:pt x="90" y="64"/>
                    </a:lnTo>
                    <a:lnTo>
                      <a:pt x="93" y="66"/>
                    </a:lnTo>
                    <a:lnTo>
                      <a:pt x="99" y="72"/>
                    </a:lnTo>
                    <a:lnTo>
                      <a:pt x="105" y="80"/>
                    </a:lnTo>
                    <a:lnTo>
                      <a:pt x="113" y="89"/>
                    </a:lnTo>
                    <a:lnTo>
                      <a:pt x="101" y="91"/>
                    </a:lnTo>
                    <a:lnTo>
                      <a:pt x="93" y="93"/>
                    </a:lnTo>
                    <a:lnTo>
                      <a:pt x="84" y="95"/>
                    </a:lnTo>
                    <a:lnTo>
                      <a:pt x="78" y="97"/>
                    </a:lnTo>
                    <a:lnTo>
                      <a:pt x="74" y="95"/>
                    </a:lnTo>
                    <a:lnTo>
                      <a:pt x="66" y="89"/>
                    </a:lnTo>
                    <a:lnTo>
                      <a:pt x="55" y="82"/>
                    </a:lnTo>
                    <a:lnTo>
                      <a:pt x="43" y="74"/>
                    </a:lnTo>
                    <a:lnTo>
                      <a:pt x="29" y="66"/>
                    </a:lnTo>
                    <a:lnTo>
                      <a:pt x="16" y="58"/>
                    </a:lnTo>
                    <a:lnTo>
                      <a:pt x="8" y="51"/>
                    </a:lnTo>
                    <a:lnTo>
                      <a:pt x="0" y="47"/>
                    </a:lnTo>
                    <a:lnTo>
                      <a:pt x="4" y="37"/>
                    </a:lnTo>
                    <a:lnTo>
                      <a:pt x="8" y="25"/>
                    </a:lnTo>
                    <a:lnTo>
                      <a:pt x="14" y="14"/>
                    </a:lnTo>
                    <a:lnTo>
                      <a:pt x="16" y="6"/>
                    </a:lnTo>
                    <a:lnTo>
                      <a:pt x="24" y="4"/>
                    </a:lnTo>
                    <a:lnTo>
                      <a:pt x="35" y="2"/>
                    </a:lnTo>
                    <a:lnTo>
                      <a:pt x="43" y="2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4" name="Freeform 198"/>
              <p:cNvSpPr>
                <a:spLocks/>
              </p:cNvSpPr>
              <p:nvPr/>
            </p:nvSpPr>
            <p:spPr bwMode="auto">
              <a:xfrm>
                <a:off x="3986213" y="1722438"/>
                <a:ext cx="403225" cy="549275"/>
              </a:xfrm>
              <a:custGeom>
                <a:avLst/>
                <a:gdLst/>
                <a:ahLst/>
                <a:cxnLst>
                  <a:cxn ang="0">
                    <a:pos x="114" y="127"/>
                  </a:cxn>
                  <a:cxn ang="0">
                    <a:pos x="103" y="125"/>
                  </a:cxn>
                  <a:cxn ang="0">
                    <a:pos x="89" y="125"/>
                  </a:cxn>
                  <a:cxn ang="0">
                    <a:pos x="70" y="123"/>
                  </a:cxn>
                  <a:cxn ang="0">
                    <a:pos x="50" y="121"/>
                  </a:cxn>
                  <a:cxn ang="0">
                    <a:pos x="31" y="119"/>
                  </a:cxn>
                  <a:cxn ang="0">
                    <a:pos x="15" y="119"/>
                  </a:cxn>
                  <a:cxn ang="0">
                    <a:pos x="4" y="117"/>
                  </a:cxn>
                  <a:cxn ang="0">
                    <a:pos x="0" y="117"/>
                  </a:cxn>
                  <a:cxn ang="0">
                    <a:pos x="2" y="119"/>
                  </a:cxn>
                  <a:cxn ang="0">
                    <a:pos x="10" y="127"/>
                  </a:cxn>
                  <a:cxn ang="0">
                    <a:pos x="23" y="138"/>
                  </a:cxn>
                  <a:cxn ang="0">
                    <a:pos x="37" y="148"/>
                  </a:cxn>
                  <a:cxn ang="0">
                    <a:pos x="52" y="162"/>
                  </a:cxn>
                  <a:cxn ang="0">
                    <a:pos x="66" y="173"/>
                  </a:cxn>
                  <a:cxn ang="0">
                    <a:pos x="81" y="183"/>
                  </a:cxn>
                  <a:cxn ang="0">
                    <a:pos x="89" y="191"/>
                  </a:cxn>
                  <a:cxn ang="0">
                    <a:pos x="72" y="200"/>
                  </a:cxn>
                  <a:cxn ang="0">
                    <a:pos x="56" y="210"/>
                  </a:cxn>
                  <a:cxn ang="0">
                    <a:pos x="39" y="218"/>
                  </a:cxn>
                  <a:cxn ang="0">
                    <a:pos x="33" y="222"/>
                  </a:cxn>
                  <a:cxn ang="0">
                    <a:pos x="138" y="346"/>
                  </a:cxn>
                  <a:cxn ang="0">
                    <a:pos x="254" y="216"/>
                  </a:cxn>
                  <a:cxn ang="0">
                    <a:pos x="206" y="59"/>
                  </a:cxn>
                  <a:cxn ang="0">
                    <a:pos x="204" y="68"/>
                  </a:cxn>
                  <a:cxn ang="0">
                    <a:pos x="196" y="86"/>
                  </a:cxn>
                  <a:cxn ang="0">
                    <a:pos x="190" y="107"/>
                  </a:cxn>
                  <a:cxn ang="0">
                    <a:pos x="184" y="121"/>
                  </a:cxn>
                  <a:cxn ang="0">
                    <a:pos x="169" y="90"/>
                  </a:cxn>
                  <a:cxn ang="0">
                    <a:pos x="149" y="49"/>
                  </a:cxn>
                  <a:cxn ang="0">
                    <a:pos x="132" y="14"/>
                  </a:cxn>
                  <a:cxn ang="0">
                    <a:pos x="124" y="0"/>
                  </a:cxn>
                  <a:cxn ang="0">
                    <a:pos x="114" y="127"/>
                  </a:cxn>
                </a:cxnLst>
                <a:rect l="0" t="0" r="r" b="b"/>
                <a:pathLst>
                  <a:path w="254" h="346">
                    <a:moveTo>
                      <a:pt x="114" y="127"/>
                    </a:moveTo>
                    <a:lnTo>
                      <a:pt x="103" y="125"/>
                    </a:lnTo>
                    <a:lnTo>
                      <a:pt x="89" y="125"/>
                    </a:lnTo>
                    <a:lnTo>
                      <a:pt x="70" y="123"/>
                    </a:lnTo>
                    <a:lnTo>
                      <a:pt x="50" y="121"/>
                    </a:lnTo>
                    <a:lnTo>
                      <a:pt x="31" y="119"/>
                    </a:lnTo>
                    <a:lnTo>
                      <a:pt x="15" y="119"/>
                    </a:lnTo>
                    <a:lnTo>
                      <a:pt x="4" y="117"/>
                    </a:lnTo>
                    <a:lnTo>
                      <a:pt x="0" y="117"/>
                    </a:lnTo>
                    <a:lnTo>
                      <a:pt x="2" y="119"/>
                    </a:lnTo>
                    <a:lnTo>
                      <a:pt x="10" y="127"/>
                    </a:lnTo>
                    <a:lnTo>
                      <a:pt x="23" y="138"/>
                    </a:lnTo>
                    <a:lnTo>
                      <a:pt x="37" y="148"/>
                    </a:lnTo>
                    <a:lnTo>
                      <a:pt x="52" y="162"/>
                    </a:lnTo>
                    <a:lnTo>
                      <a:pt x="66" y="173"/>
                    </a:lnTo>
                    <a:lnTo>
                      <a:pt x="81" y="183"/>
                    </a:lnTo>
                    <a:lnTo>
                      <a:pt x="89" y="191"/>
                    </a:lnTo>
                    <a:lnTo>
                      <a:pt x="72" y="200"/>
                    </a:lnTo>
                    <a:lnTo>
                      <a:pt x="56" y="210"/>
                    </a:lnTo>
                    <a:lnTo>
                      <a:pt x="39" y="218"/>
                    </a:lnTo>
                    <a:lnTo>
                      <a:pt x="33" y="222"/>
                    </a:lnTo>
                    <a:lnTo>
                      <a:pt x="138" y="346"/>
                    </a:lnTo>
                    <a:lnTo>
                      <a:pt x="254" y="216"/>
                    </a:lnTo>
                    <a:lnTo>
                      <a:pt x="206" y="59"/>
                    </a:lnTo>
                    <a:lnTo>
                      <a:pt x="204" y="68"/>
                    </a:lnTo>
                    <a:lnTo>
                      <a:pt x="196" y="86"/>
                    </a:lnTo>
                    <a:lnTo>
                      <a:pt x="190" y="107"/>
                    </a:lnTo>
                    <a:lnTo>
                      <a:pt x="184" y="121"/>
                    </a:lnTo>
                    <a:lnTo>
                      <a:pt x="169" y="90"/>
                    </a:lnTo>
                    <a:lnTo>
                      <a:pt x="149" y="49"/>
                    </a:lnTo>
                    <a:lnTo>
                      <a:pt x="132" y="14"/>
                    </a:lnTo>
                    <a:lnTo>
                      <a:pt x="124" y="0"/>
                    </a:lnTo>
                    <a:lnTo>
                      <a:pt x="114" y="1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5" name="Freeform 199"/>
              <p:cNvSpPr>
                <a:spLocks/>
              </p:cNvSpPr>
              <p:nvPr/>
            </p:nvSpPr>
            <p:spPr bwMode="auto">
              <a:xfrm>
                <a:off x="4100513" y="1871663"/>
                <a:ext cx="242888" cy="338138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83" y="27"/>
                  </a:cxn>
                  <a:cxn ang="0">
                    <a:pos x="99" y="58"/>
                  </a:cxn>
                  <a:cxn ang="0">
                    <a:pos x="112" y="81"/>
                  </a:cxn>
                  <a:cxn ang="0">
                    <a:pos x="116" y="91"/>
                  </a:cxn>
                  <a:cxn ang="0">
                    <a:pos x="118" y="85"/>
                  </a:cxn>
                  <a:cxn ang="0">
                    <a:pos x="122" y="73"/>
                  </a:cxn>
                  <a:cxn ang="0">
                    <a:pos x="128" y="58"/>
                  </a:cxn>
                  <a:cxn ang="0">
                    <a:pos x="132" y="48"/>
                  </a:cxn>
                  <a:cxn ang="0">
                    <a:pos x="138" y="68"/>
                  </a:cxn>
                  <a:cxn ang="0">
                    <a:pos x="145" y="89"/>
                  </a:cxn>
                  <a:cxn ang="0">
                    <a:pos x="151" y="106"/>
                  </a:cxn>
                  <a:cxn ang="0">
                    <a:pos x="153" y="116"/>
                  </a:cxn>
                  <a:cxn ang="0">
                    <a:pos x="147" y="122"/>
                  </a:cxn>
                  <a:cxn ang="0">
                    <a:pos x="138" y="132"/>
                  </a:cxn>
                  <a:cxn ang="0">
                    <a:pos x="126" y="147"/>
                  </a:cxn>
                  <a:cxn ang="0">
                    <a:pos x="114" y="161"/>
                  </a:cxn>
                  <a:cxn ang="0">
                    <a:pos x="99" y="178"/>
                  </a:cxn>
                  <a:cxn ang="0">
                    <a:pos x="85" y="192"/>
                  </a:cxn>
                  <a:cxn ang="0">
                    <a:pos x="75" y="204"/>
                  </a:cxn>
                  <a:cxn ang="0">
                    <a:pos x="66" y="213"/>
                  </a:cxn>
                  <a:cxn ang="0">
                    <a:pos x="60" y="207"/>
                  </a:cxn>
                  <a:cxn ang="0">
                    <a:pos x="52" y="196"/>
                  </a:cxn>
                  <a:cxn ang="0">
                    <a:pos x="44" y="186"/>
                  </a:cxn>
                  <a:cxn ang="0">
                    <a:pos x="33" y="176"/>
                  </a:cxn>
                  <a:cxn ang="0">
                    <a:pos x="25" y="163"/>
                  </a:cxn>
                  <a:cxn ang="0">
                    <a:pos x="15" y="153"/>
                  </a:cxn>
                  <a:cxn ang="0">
                    <a:pos x="7" y="145"/>
                  </a:cxn>
                  <a:cxn ang="0">
                    <a:pos x="0" y="136"/>
                  </a:cxn>
                  <a:cxn ang="0">
                    <a:pos x="9" y="132"/>
                  </a:cxn>
                  <a:cxn ang="0">
                    <a:pos x="17" y="126"/>
                  </a:cxn>
                  <a:cxn ang="0">
                    <a:pos x="27" y="120"/>
                  </a:cxn>
                  <a:cxn ang="0">
                    <a:pos x="40" y="116"/>
                  </a:cxn>
                  <a:cxn ang="0">
                    <a:pos x="48" y="110"/>
                  </a:cxn>
                  <a:cxn ang="0">
                    <a:pos x="56" y="106"/>
                  </a:cxn>
                  <a:cxn ang="0">
                    <a:pos x="62" y="103"/>
                  </a:cxn>
                  <a:cxn ang="0">
                    <a:pos x="64" y="101"/>
                  </a:cxn>
                  <a:cxn ang="0">
                    <a:pos x="58" y="97"/>
                  </a:cxn>
                  <a:cxn ang="0">
                    <a:pos x="44" y="85"/>
                  </a:cxn>
                  <a:cxn ang="0">
                    <a:pos x="25" y="70"/>
                  </a:cxn>
                  <a:cxn ang="0">
                    <a:pos x="7" y="56"/>
                  </a:cxn>
                  <a:cxn ang="0">
                    <a:pos x="25" y="58"/>
                  </a:cxn>
                  <a:cxn ang="0">
                    <a:pos x="46" y="58"/>
                  </a:cxn>
                  <a:cxn ang="0">
                    <a:pos x="60" y="60"/>
                  </a:cxn>
                  <a:cxn ang="0">
                    <a:pos x="66" y="60"/>
                  </a:cxn>
                  <a:cxn ang="0">
                    <a:pos x="70" y="0"/>
                  </a:cxn>
                </a:cxnLst>
                <a:rect l="0" t="0" r="r" b="b"/>
                <a:pathLst>
                  <a:path w="153" h="213">
                    <a:moveTo>
                      <a:pt x="70" y="0"/>
                    </a:moveTo>
                    <a:lnTo>
                      <a:pt x="83" y="27"/>
                    </a:lnTo>
                    <a:lnTo>
                      <a:pt x="99" y="58"/>
                    </a:lnTo>
                    <a:lnTo>
                      <a:pt x="112" y="81"/>
                    </a:lnTo>
                    <a:lnTo>
                      <a:pt x="116" y="91"/>
                    </a:lnTo>
                    <a:lnTo>
                      <a:pt x="118" y="85"/>
                    </a:lnTo>
                    <a:lnTo>
                      <a:pt x="122" y="73"/>
                    </a:lnTo>
                    <a:lnTo>
                      <a:pt x="128" y="58"/>
                    </a:lnTo>
                    <a:lnTo>
                      <a:pt x="132" y="48"/>
                    </a:lnTo>
                    <a:lnTo>
                      <a:pt x="138" y="68"/>
                    </a:lnTo>
                    <a:lnTo>
                      <a:pt x="145" y="89"/>
                    </a:lnTo>
                    <a:lnTo>
                      <a:pt x="151" y="106"/>
                    </a:lnTo>
                    <a:lnTo>
                      <a:pt x="153" y="116"/>
                    </a:lnTo>
                    <a:lnTo>
                      <a:pt x="147" y="122"/>
                    </a:lnTo>
                    <a:lnTo>
                      <a:pt x="138" y="132"/>
                    </a:lnTo>
                    <a:lnTo>
                      <a:pt x="126" y="147"/>
                    </a:lnTo>
                    <a:lnTo>
                      <a:pt x="114" y="161"/>
                    </a:lnTo>
                    <a:lnTo>
                      <a:pt x="99" y="178"/>
                    </a:lnTo>
                    <a:lnTo>
                      <a:pt x="85" y="192"/>
                    </a:lnTo>
                    <a:lnTo>
                      <a:pt x="75" y="204"/>
                    </a:lnTo>
                    <a:lnTo>
                      <a:pt x="66" y="213"/>
                    </a:lnTo>
                    <a:lnTo>
                      <a:pt x="60" y="207"/>
                    </a:lnTo>
                    <a:lnTo>
                      <a:pt x="52" y="196"/>
                    </a:lnTo>
                    <a:lnTo>
                      <a:pt x="44" y="186"/>
                    </a:lnTo>
                    <a:lnTo>
                      <a:pt x="33" y="176"/>
                    </a:lnTo>
                    <a:lnTo>
                      <a:pt x="25" y="163"/>
                    </a:lnTo>
                    <a:lnTo>
                      <a:pt x="15" y="153"/>
                    </a:lnTo>
                    <a:lnTo>
                      <a:pt x="7" y="145"/>
                    </a:lnTo>
                    <a:lnTo>
                      <a:pt x="0" y="136"/>
                    </a:lnTo>
                    <a:lnTo>
                      <a:pt x="9" y="132"/>
                    </a:lnTo>
                    <a:lnTo>
                      <a:pt x="17" y="126"/>
                    </a:lnTo>
                    <a:lnTo>
                      <a:pt x="27" y="120"/>
                    </a:lnTo>
                    <a:lnTo>
                      <a:pt x="40" y="116"/>
                    </a:lnTo>
                    <a:lnTo>
                      <a:pt x="48" y="110"/>
                    </a:lnTo>
                    <a:lnTo>
                      <a:pt x="56" y="106"/>
                    </a:lnTo>
                    <a:lnTo>
                      <a:pt x="62" y="103"/>
                    </a:lnTo>
                    <a:lnTo>
                      <a:pt x="64" y="101"/>
                    </a:lnTo>
                    <a:lnTo>
                      <a:pt x="58" y="97"/>
                    </a:lnTo>
                    <a:lnTo>
                      <a:pt x="44" y="85"/>
                    </a:lnTo>
                    <a:lnTo>
                      <a:pt x="25" y="70"/>
                    </a:lnTo>
                    <a:lnTo>
                      <a:pt x="7" y="56"/>
                    </a:lnTo>
                    <a:lnTo>
                      <a:pt x="25" y="58"/>
                    </a:lnTo>
                    <a:lnTo>
                      <a:pt x="46" y="58"/>
                    </a:lnTo>
                    <a:lnTo>
                      <a:pt x="60" y="60"/>
                    </a:lnTo>
                    <a:lnTo>
                      <a:pt x="66" y="6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6" name="Freeform 200"/>
              <p:cNvSpPr>
                <a:spLocks/>
              </p:cNvSpPr>
              <p:nvPr/>
            </p:nvSpPr>
            <p:spPr bwMode="auto">
              <a:xfrm>
                <a:off x="2949575" y="2974975"/>
                <a:ext cx="1736725" cy="552450"/>
              </a:xfrm>
              <a:custGeom>
                <a:avLst/>
                <a:gdLst/>
                <a:ahLst/>
                <a:cxnLst>
                  <a:cxn ang="0">
                    <a:pos x="22" y="12"/>
                  </a:cxn>
                  <a:cxn ang="0">
                    <a:pos x="18" y="23"/>
                  </a:cxn>
                  <a:cxn ang="0">
                    <a:pos x="12" y="52"/>
                  </a:cxn>
                  <a:cxn ang="0">
                    <a:pos x="4" y="93"/>
                  </a:cxn>
                  <a:cxn ang="0">
                    <a:pos x="0" y="142"/>
                  </a:cxn>
                  <a:cxn ang="0">
                    <a:pos x="2" y="190"/>
                  </a:cxn>
                  <a:cxn ang="0">
                    <a:pos x="16" y="235"/>
                  </a:cxn>
                  <a:cxn ang="0">
                    <a:pos x="43" y="268"/>
                  </a:cxn>
                  <a:cxn ang="0">
                    <a:pos x="90" y="285"/>
                  </a:cxn>
                  <a:cxn ang="0">
                    <a:pos x="107" y="289"/>
                  </a:cxn>
                  <a:cxn ang="0">
                    <a:pos x="144" y="297"/>
                  </a:cxn>
                  <a:cxn ang="0">
                    <a:pos x="196" y="307"/>
                  </a:cxn>
                  <a:cxn ang="0">
                    <a:pos x="261" y="320"/>
                  </a:cxn>
                  <a:cxn ang="0">
                    <a:pos x="336" y="330"/>
                  </a:cxn>
                  <a:cxn ang="0">
                    <a:pos x="420" y="340"/>
                  </a:cxn>
                  <a:cxn ang="0">
                    <a:pos x="511" y="346"/>
                  </a:cxn>
                  <a:cxn ang="0">
                    <a:pos x="602" y="348"/>
                  </a:cxn>
                  <a:cxn ang="0">
                    <a:pos x="692" y="342"/>
                  </a:cxn>
                  <a:cxn ang="0">
                    <a:pos x="781" y="330"/>
                  </a:cxn>
                  <a:cxn ang="0">
                    <a:pos x="863" y="307"/>
                  </a:cxn>
                  <a:cxn ang="0">
                    <a:pos x="938" y="274"/>
                  </a:cxn>
                  <a:cxn ang="0">
                    <a:pos x="1002" y="229"/>
                  </a:cxn>
                  <a:cxn ang="0">
                    <a:pos x="1049" y="169"/>
                  </a:cxn>
                  <a:cxn ang="0">
                    <a:pos x="1082" y="93"/>
                  </a:cxn>
                  <a:cxn ang="0">
                    <a:pos x="1094" y="0"/>
                  </a:cxn>
                  <a:cxn ang="0">
                    <a:pos x="22" y="12"/>
                  </a:cxn>
                </a:cxnLst>
                <a:rect l="0" t="0" r="r" b="b"/>
                <a:pathLst>
                  <a:path w="1094" h="348">
                    <a:moveTo>
                      <a:pt x="22" y="12"/>
                    </a:moveTo>
                    <a:lnTo>
                      <a:pt x="18" y="23"/>
                    </a:lnTo>
                    <a:lnTo>
                      <a:pt x="12" y="52"/>
                    </a:lnTo>
                    <a:lnTo>
                      <a:pt x="4" y="93"/>
                    </a:lnTo>
                    <a:lnTo>
                      <a:pt x="0" y="142"/>
                    </a:lnTo>
                    <a:lnTo>
                      <a:pt x="2" y="190"/>
                    </a:lnTo>
                    <a:lnTo>
                      <a:pt x="16" y="235"/>
                    </a:lnTo>
                    <a:lnTo>
                      <a:pt x="43" y="268"/>
                    </a:lnTo>
                    <a:lnTo>
                      <a:pt x="90" y="285"/>
                    </a:lnTo>
                    <a:lnTo>
                      <a:pt x="107" y="289"/>
                    </a:lnTo>
                    <a:lnTo>
                      <a:pt x="144" y="297"/>
                    </a:lnTo>
                    <a:lnTo>
                      <a:pt x="196" y="307"/>
                    </a:lnTo>
                    <a:lnTo>
                      <a:pt x="261" y="320"/>
                    </a:lnTo>
                    <a:lnTo>
                      <a:pt x="336" y="330"/>
                    </a:lnTo>
                    <a:lnTo>
                      <a:pt x="420" y="340"/>
                    </a:lnTo>
                    <a:lnTo>
                      <a:pt x="511" y="346"/>
                    </a:lnTo>
                    <a:lnTo>
                      <a:pt x="602" y="348"/>
                    </a:lnTo>
                    <a:lnTo>
                      <a:pt x="692" y="342"/>
                    </a:lnTo>
                    <a:lnTo>
                      <a:pt x="781" y="330"/>
                    </a:lnTo>
                    <a:lnTo>
                      <a:pt x="863" y="307"/>
                    </a:lnTo>
                    <a:lnTo>
                      <a:pt x="938" y="274"/>
                    </a:lnTo>
                    <a:lnTo>
                      <a:pt x="1002" y="229"/>
                    </a:lnTo>
                    <a:lnTo>
                      <a:pt x="1049" y="169"/>
                    </a:lnTo>
                    <a:lnTo>
                      <a:pt x="1082" y="93"/>
                    </a:lnTo>
                    <a:lnTo>
                      <a:pt x="1094" y="0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7" name="Freeform 201"/>
              <p:cNvSpPr>
                <a:spLocks/>
              </p:cNvSpPr>
              <p:nvPr/>
            </p:nvSpPr>
            <p:spPr bwMode="auto">
              <a:xfrm>
                <a:off x="3194050" y="2838450"/>
                <a:ext cx="665163" cy="558800"/>
              </a:xfrm>
              <a:custGeom>
                <a:avLst/>
                <a:gdLst/>
                <a:ahLst/>
                <a:cxnLst>
                  <a:cxn ang="0">
                    <a:pos x="140" y="0"/>
                  </a:cxn>
                  <a:cxn ang="0">
                    <a:pos x="132" y="4"/>
                  </a:cxn>
                  <a:cxn ang="0">
                    <a:pos x="112" y="14"/>
                  </a:cxn>
                  <a:cxn ang="0">
                    <a:pos x="83" y="32"/>
                  </a:cxn>
                  <a:cxn ang="0">
                    <a:pos x="54" y="57"/>
                  </a:cxn>
                  <a:cxn ang="0">
                    <a:pos x="31" y="90"/>
                  </a:cxn>
                  <a:cxn ang="0">
                    <a:pos x="19" y="129"/>
                  </a:cxn>
                  <a:cxn ang="0">
                    <a:pos x="23" y="175"/>
                  </a:cxn>
                  <a:cxn ang="0">
                    <a:pos x="52" y="226"/>
                  </a:cxn>
                  <a:cxn ang="0">
                    <a:pos x="58" y="232"/>
                  </a:cxn>
                  <a:cxn ang="0">
                    <a:pos x="72" y="247"/>
                  </a:cxn>
                  <a:cxn ang="0">
                    <a:pos x="97" y="267"/>
                  </a:cxn>
                  <a:cxn ang="0">
                    <a:pos x="130" y="288"/>
                  </a:cxn>
                  <a:cxn ang="0">
                    <a:pos x="171" y="309"/>
                  </a:cxn>
                  <a:cxn ang="0">
                    <a:pos x="219" y="321"/>
                  </a:cxn>
                  <a:cxn ang="0">
                    <a:pos x="270" y="325"/>
                  </a:cxn>
                  <a:cxn ang="0">
                    <a:pos x="328" y="315"/>
                  </a:cxn>
                  <a:cxn ang="0">
                    <a:pos x="330" y="313"/>
                  </a:cxn>
                  <a:cxn ang="0">
                    <a:pos x="338" y="309"/>
                  </a:cxn>
                  <a:cxn ang="0">
                    <a:pos x="351" y="303"/>
                  </a:cxn>
                  <a:cxn ang="0">
                    <a:pos x="363" y="292"/>
                  </a:cxn>
                  <a:cxn ang="0">
                    <a:pos x="378" y="282"/>
                  </a:cxn>
                  <a:cxn ang="0">
                    <a:pos x="390" y="270"/>
                  </a:cxn>
                  <a:cxn ang="0">
                    <a:pos x="398" y="255"/>
                  </a:cxn>
                  <a:cxn ang="0">
                    <a:pos x="404" y="239"/>
                  </a:cxn>
                  <a:cxn ang="0">
                    <a:pos x="419" y="278"/>
                  </a:cxn>
                  <a:cxn ang="0">
                    <a:pos x="417" y="280"/>
                  </a:cxn>
                  <a:cxn ang="0">
                    <a:pos x="411" y="286"/>
                  </a:cxn>
                  <a:cxn ang="0">
                    <a:pos x="398" y="294"/>
                  </a:cxn>
                  <a:cxn ang="0">
                    <a:pos x="384" y="307"/>
                  </a:cxn>
                  <a:cxn ang="0">
                    <a:pos x="365" y="317"/>
                  </a:cxn>
                  <a:cxn ang="0">
                    <a:pos x="345" y="329"/>
                  </a:cxn>
                  <a:cxn ang="0">
                    <a:pos x="320" y="340"/>
                  </a:cxn>
                  <a:cxn ang="0">
                    <a:pos x="291" y="348"/>
                  </a:cxn>
                  <a:cxn ang="0">
                    <a:pos x="262" y="352"/>
                  </a:cxn>
                  <a:cxn ang="0">
                    <a:pos x="229" y="352"/>
                  </a:cxn>
                  <a:cxn ang="0">
                    <a:pos x="194" y="348"/>
                  </a:cxn>
                  <a:cxn ang="0">
                    <a:pos x="159" y="338"/>
                  </a:cxn>
                  <a:cxn ang="0">
                    <a:pos x="122" y="319"/>
                  </a:cxn>
                  <a:cxn ang="0">
                    <a:pos x="83" y="292"/>
                  </a:cxn>
                  <a:cxn ang="0">
                    <a:pos x="44" y="255"/>
                  </a:cxn>
                  <a:cxn ang="0">
                    <a:pos x="4" y="210"/>
                  </a:cxn>
                  <a:cxn ang="0">
                    <a:pos x="2" y="199"/>
                  </a:cxn>
                  <a:cxn ang="0">
                    <a:pos x="0" y="175"/>
                  </a:cxn>
                  <a:cxn ang="0">
                    <a:pos x="0" y="142"/>
                  </a:cxn>
                  <a:cxn ang="0">
                    <a:pos x="4" y="101"/>
                  </a:cxn>
                  <a:cxn ang="0">
                    <a:pos x="17" y="63"/>
                  </a:cxn>
                  <a:cxn ang="0">
                    <a:pos x="44" y="28"/>
                  </a:cxn>
                  <a:cxn ang="0">
                    <a:pos x="83" y="6"/>
                  </a:cxn>
                  <a:cxn ang="0">
                    <a:pos x="140" y="0"/>
                  </a:cxn>
                </a:cxnLst>
                <a:rect l="0" t="0" r="r" b="b"/>
                <a:pathLst>
                  <a:path w="419" h="352">
                    <a:moveTo>
                      <a:pt x="140" y="0"/>
                    </a:moveTo>
                    <a:lnTo>
                      <a:pt x="132" y="4"/>
                    </a:lnTo>
                    <a:lnTo>
                      <a:pt x="112" y="14"/>
                    </a:lnTo>
                    <a:lnTo>
                      <a:pt x="83" y="32"/>
                    </a:lnTo>
                    <a:lnTo>
                      <a:pt x="54" y="57"/>
                    </a:lnTo>
                    <a:lnTo>
                      <a:pt x="31" y="90"/>
                    </a:lnTo>
                    <a:lnTo>
                      <a:pt x="19" y="129"/>
                    </a:lnTo>
                    <a:lnTo>
                      <a:pt x="23" y="175"/>
                    </a:lnTo>
                    <a:lnTo>
                      <a:pt x="52" y="226"/>
                    </a:lnTo>
                    <a:lnTo>
                      <a:pt x="58" y="232"/>
                    </a:lnTo>
                    <a:lnTo>
                      <a:pt x="72" y="247"/>
                    </a:lnTo>
                    <a:lnTo>
                      <a:pt x="97" y="267"/>
                    </a:lnTo>
                    <a:lnTo>
                      <a:pt x="130" y="288"/>
                    </a:lnTo>
                    <a:lnTo>
                      <a:pt x="171" y="309"/>
                    </a:lnTo>
                    <a:lnTo>
                      <a:pt x="219" y="321"/>
                    </a:lnTo>
                    <a:lnTo>
                      <a:pt x="270" y="325"/>
                    </a:lnTo>
                    <a:lnTo>
                      <a:pt x="328" y="315"/>
                    </a:lnTo>
                    <a:lnTo>
                      <a:pt x="330" y="313"/>
                    </a:lnTo>
                    <a:lnTo>
                      <a:pt x="338" y="309"/>
                    </a:lnTo>
                    <a:lnTo>
                      <a:pt x="351" y="303"/>
                    </a:lnTo>
                    <a:lnTo>
                      <a:pt x="363" y="292"/>
                    </a:lnTo>
                    <a:lnTo>
                      <a:pt x="378" y="282"/>
                    </a:lnTo>
                    <a:lnTo>
                      <a:pt x="390" y="270"/>
                    </a:lnTo>
                    <a:lnTo>
                      <a:pt x="398" y="255"/>
                    </a:lnTo>
                    <a:lnTo>
                      <a:pt x="404" y="239"/>
                    </a:lnTo>
                    <a:lnTo>
                      <a:pt x="419" y="278"/>
                    </a:lnTo>
                    <a:lnTo>
                      <a:pt x="417" y="280"/>
                    </a:lnTo>
                    <a:lnTo>
                      <a:pt x="411" y="286"/>
                    </a:lnTo>
                    <a:lnTo>
                      <a:pt x="398" y="294"/>
                    </a:lnTo>
                    <a:lnTo>
                      <a:pt x="384" y="307"/>
                    </a:lnTo>
                    <a:lnTo>
                      <a:pt x="365" y="317"/>
                    </a:lnTo>
                    <a:lnTo>
                      <a:pt x="345" y="329"/>
                    </a:lnTo>
                    <a:lnTo>
                      <a:pt x="320" y="340"/>
                    </a:lnTo>
                    <a:lnTo>
                      <a:pt x="291" y="348"/>
                    </a:lnTo>
                    <a:lnTo>
                      <a:pt x="262" y="352"/>
                    </a:lnTo>
                    <a:lnTo>
                      <a:pt x="229" y="352"/>
                    </a:lnTo>
                    <a:lnTo>
                      <a:pt x="194" y="348"/>
                    </a:lnTo>
                    <a:lnTo>
                      <a:pt x="159" y="338"/>
                    </a:lnTo>
                    <a:lnTo>
                      <a:pt x="122" y="319"/>
                    </a:lnTo>
                    <a:lnTo>
                      <a:pt x="83" y="292"/>
                    </a:lnTo>
                    <a:lnTo>
                      <a:pt x="44" y="255"/>
                    </a:lnTo>
                    <a:lnTo>
                      <a:pt x="4" y="210"/>
                    </a:lnTo>
                    <a:lnTo>
                      <a:pt x="2" y="199"/>
                    </a:lnTo>
                    <a:lnTo>
                      <a:pt x="0" y="175"/>
                    </a:lnTo>
                    <a:lnTo>
                      <a:pt x="0" y="142"/>
                    </a:lnTo>
                    <a:lnTo>
                      <a:pt x="4" y="101"/>
                    </a:lnTo>
                    <a:lnTo>
                      <a:pt x="17" y="63"/>
                    </a:lnTo>
                    <a:lnTo>
                      <a:pt x="44" y="28"/>
                    </a:lnTo>
                    <a:lnTo>
                      <a:pt x="83" y="6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8" name="Freeform 202"/>
              <p:cNvSpPr>
                <a:spLocks/>
              </p:cNvSpPr>
              <p:nvPr/>
            </p:nvSpPr>
            <p:spPr bwMode="auto">
              <a:xfrm>
                <a:off x="3406775" y="1603375"/>
                <a:ext cx="419100" cy="82550"/>
              </a:xfrm>
              <a:custGeom>
                <a:avLst/>
                <a:gdLst/>
                <a:ahLst/>
                <a:cxnLst>
                  <a:cxn ang="0">
                    <a:pos x="103" y="35"/>
                  </a:cxn>
                  <a:cxn ang="0">
                    <a:pos x="97" y="40"/>
                  </a:cxn>
                  <a:cxn ang="0">
                    <a:pos x="91" y="44"/>
                  </a:cxn>
                  <a:cxn ang="0">
                    <a:pos x="85" y="46"/>
                  </a:cxn>
                  <a:cxn ang="0">
                    <a:pos x="83" y="46"/>
                  </a:cxn>
                  <a:cxn ang="0">
                    <a:pos x="83" y="46"/>
                  </a:cxn>
                  <a:cxn ang="0">
                    <a:pos x="83" y="46"/>
                  </a:cxn>
                  <a:cxn ang="0">
                    <a:pos x="83" y="46"/>
                  </a:cxn>
                  <a:cxn ang="0">
                    <a:pos x="81" y="46"/>
                  </a:cxn>
                  <a:cxn ang="0">
                    <a:pos x="75" y="40"/>
                  </a:cxn>
                  <a:cxn ang="0">
                    <a:pos x="66" y="35"/>
                  </a:cxn>
                  <a:cxn ang="0">
                    <a:pos x="54" y="35"/>
                  </a:cxn>
                  <a:cxn ang="0">
                    <a:pos x="42" y="35"/>
                  </a:cxn>
                  <a:cxn ang="0">
                    <a:pos x="27" y="37"/>
                  </a:cxn>
                  <a:cxn ang="0">
                    <a:pos x="15" y="40"/>
                  </a:cxn>
                  <a:cxn ang="0">
                    <a:pos x="6" y="42"/>
                  </a:cxn>
                  <a:cxn ang="0">
                    <a:pos x="0" y="44"/>
                  </a:cxn>
                  <a:cxn ang="0">
                    <a:pos x="2" y="50"/>
                  </a:cxn>
                  <a:cxn ang="0">
                    <a:pos x="13" y="48"/>
                  </a:cxn>
                  <a:cxn ang="0">
                    <a:pos x="25" y="44"/>
                  </a:cxn>
                  <a:cxn ang="0">
                    <a:pos x="35" y="42"/>
                  </a:cxn>
                  <a:cxn ang="0">
                    <a:pos x="48" y="40"/>
                  </a:cxn>
                  <a:cxn ang="0">
                    <a:pos x="58" y="40"/>
                  </a:cxn>
                  <a:cxn ang="0">
                    <a:pos x="66" y="42"/>
                  </a:cxn>
                  <a:cxn ang="0">
                    <a:pos x="72" y="44"/>
                  </a:cxn>
                  <a:cxn ang="0">
                    <a:pos x="77" y="48"/>
                  </a:cxn>
                  <a:cxn ang="0">
                    <a:pos x="77" y="50"/>
                  </a:cxn>
                  <a:cxn ang="0">
                    <a:pos x="79" y="50"/>
                  </a:cxn>
                  <a:cxn ang="0">
                    <a:pos x="79" y="52"/>
                  </a:cxn>
                  <a:cxn ang="0">
                    <a:pos x="81" y="52"/>
                  </a:cxn>
                  <a:cxn ang="0">
                    <a:pos x="85" y="52"/>
                  </a:cxn>
                  <a:cxn ang="0">
                    <a:pos x="91" y="50"/>
                  </a:cxn>
                  <a:cxn ang="0">
                    <a:pos x="97" y="46"/>
                  </a:cxn>
                  <a:cxn ang="0">
                    <a:pos x="107" y="40"/>
                  </a:cxn>
                  <a:cxn ang="0">
                    <a:pos x="120" y="31"/>
                  </a:cxn>
                  <a:cxn ang="0">
                    <a:pos x="134" y="23"/>
                  </a:cxn>
                  <a:cxn ang="0">
                    <a:pos x="151" y="15"/>
                  </a:cxn>
                  <a:cxn ang="0">
                    <a:pos x="169" y="9"/>
                  </a:cxn>
                  <a:cxn ang="0">
                    <a:pos x="190" y="7"/>
                  </a:cxn>
                  <a:cxn ang="0">
                    <a:pos x="213" y="7"/>
                  </a:cxn>
                  <a:cxn ang="0">
                    <a:pos x="235" y="11"/>
                  </a:cxn>
                  <a:cxn ang="0">
                    <a:pos x="260" y="23"/>
                  </a:cxn>
                  <a:cxn ang="0">
                    <a:pos x="264" y="19"/>
                  </a:cxn>
                  <a:cxn ang="0">
                    <a:pos x="237" y="7"/>
                  </a:cxn>
                  <a:cxn ang="0">
                    <a:pos x="213" y="0"/>
                  </a:cxn>
                  <a:cxn ang="0">
                    <a:pos x="190" y="0"/>
                  </a:cxn>
                  <a:cxn ang="0">
                    <a:pos x="169" y="2"/>
                  </a:cxn>
                  <a:cxn ang="0">
                    <a:pos x="149" y="11"/>
                  </a:cxn>
                  <a:cxn ang="0">
                    <a:pos x="132" y="19"/>
                  </a:cxn>
                  <a:cxn ang="0">
                    <a:pos x="116" y="27"/>
                  </a:cxn>
                  <a:cxn ang="0">
                    <a:pos x="103" y="35"/>
                  </a:cxn>
                </a:cxnLst>
                <a:rect l="0" t="0" r="r" b="b"/>
                <a:pathLst>
                  <a:path w="264" h="52">
                    <a:moveTo>
                      <a:pt x="103" y="35"/>
                    </a:moveTo>
                    <a:lnTo>
                      <a:pt x="97" y="40"/>
                    </a:lnTo>
                    <a:lnTo>
                      <a:pt x="91" y="44"/>
                    </a:lnTo>
                    <a:lnTo>
                      <a:pt x="85" y="46"/>
                    </a:lnTo>
                    <a:lnTo>
                      <a:pt x="83" y="46"/>
                    </a:lnTo>
                    <a:lnTo>
                      <a:pt x="83" y="46"/>
                    </a:lnTo>
                    <a:lnTo>
                      <a:pt x="83" y="46"/>
                    </a:lnTo>
                    <a:lnTo>
                      <a:pt x="83" y="46"/>
                    </a:lnTo>
                    <a:lnTo>
                      <a:pt x="81" y="46"/>
                    </a:lnTo>
                    <a:lnTo>
                      <a:pt x="75" y="40"/>
                    </a:lnTo>
                    <a:lnTo>
                      <a:pt x="66" y="35"/>
                    </a:lnTo>
                    <a:lnTo>
                      <a:pt x="54" y="35"/>
                    </a:lnTo>
                    <a:lnTo>
                      <a:pt x="42" y="35"/>
                    </a:lnTo>
                    <a:lnTo>
                      <a:pt x="27" y="37"/>
                    </a:lnTo>
                    <a:lnTo>
                      <a:pt x="15" y="40"/>
                    </a:lnTo>
                    <a:lnTo>
                      <a:pt x="6" y="42"/>
                    </a:lnTo>
                    <a:lnTo>
                      <a:pt x="0" y="44"/>
                    </a:lnTo>
                    <a:lnTo>
                      <a:pt x="2" y="50"/>
                    </a:lnTo>
                    <a:lnTo>
                      <a:pt x="13" y="48"/>
                    </a:lnTo>
                    <a:lnTo>
                      <a:pt x="25" y="44"/>
                    </a:lnTo>
                    <a:lnTo>
                      <a:pt x="35" y="42"/>
                    </a:lnTo>
                    <a:lnTo>
                      <a:pt x="48" y="40"/>
                    </a:lnTo>
                    <a:lnTo>
                      <a:pt x="58" y="40"/>
                    </a:lnTo>
                    <a:lnTo>
                      <a:pt x="66" y="42"/>
                    </a:lnTo>
                    <a:lnTo>
                      <a:pt x="72" y="44"/>
                    </a:lnTo>
                    <a:lnTo>
                      <a:pt x="77" y="48"/>
                    </a:lnTo>
                    <a:lnTo>
                      <a:pt x="77" y="50"/>
                    </a:lnTo>
                    <a:lnTo>
                      <a:pt x="79" y="50"/>
                    </a:lnTo>
                    <a:lnTo>
                      <a:pt x="79" y="52"/>
                    </a:lnTo>
                    <a:lnTo>
                      <a:pt x="81" y="52"/>
                    </a:lnTo>
                    <a:lnTo>
                      <a:pt x="85" y="52"/>
                    </a:lnTo>
                    <a:lnTo>
                      <a:pt x="91" y="50"/>
                    </a:lnTo>
                    <a:lnTo>
                      <a:pt x="97" y="46"/>
                    </a:lnTo>
                    <a:lnTo>
                      <a:pt x="107" y="40"/>
                    </a:lnTo>
                    <a:lnTo>
                      <a:pt x="120" y="31"/>
                    </a:lnTo>
                    <a:lnTo>
                      <a:pt x="134" y="23"/>
                    </a:lnTo>
                    <a:lnTo>
                      <a:pt x="151" y="15"/>
                    </a:lnTo>
                    <a:lnTo>
                      <a:pt x="169" y="9"/>
                    </a:lnTo>
                    <a:lnTo>
                      <a:pt x="190" y="7"/>
                    </a:lnTo>
                    <a:lnTo>
                      <a:pt x="213" y="7"/>
                    </a:lnTo>
                    <a:lnTo>
                      <a:pt x="235" y="11"/>
                    </a:lnTo>
                    <a:lnTo>
                      <a:pt x="260" y="23"/>
                    </a:lnTo>
                    <a:lnTo>
                      <a:pt x="264" y="19"/>
                    </a:lnTo>
                    <a:lnTo>
                      <a:pt x="237" y="7"/>
                    </a:lnTo>
                    <a:lnTo>
                      <a:pt x="213" y="0"/>
                    </a:lnTo>
                    <a:lnTo>
                      <a:pt x="190" y="0"/>
                    </a:lnTo>
                    <a:lnTo>
                      <a:pt x="169" y="2"/>
                    </a:lnTo>
                    <a:lnTo>
                      <a:pt x="149" y="11"/>
                    </a:lnTo>
                    <a:lnTo>
                      <a:pt x="132" y="19"/>
                    </a:lnTo>
                    <a:lnTo>
                      <a:pt x="116" y="27"/>
                    </a:lnTo>
                    <a:lnTo>
                      <a:pt x="103" y="3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9" name="Freeform 203"/>
              <p:cNvSpPr>
                <a:spLocks/>
              </p:cNvSpPr>
              <p:nvPr/>
            </p:nvSpPr>
            <p:spPr bwMode="auto">
              <a:xfrm>
                <a:off x="3514725" y="1547813"/>
                <a:ext cx="311150" cy="73025"/>
              </a:xfrm>
              <a:custGeom>
                <a:avLst/>
                <a:gdLst/>
                <a:ahLst/>
                <a:cxnLst>
                  <a:cxn ang="0">
                    <a:pos x="19" y="39"/>
                  </a:cxn>
                  <a:cxn ang="0">
                    <a:pos x="15" y="37"/>
                  </a:cxn>
                  <a:cxn ang="0">
                    <a:pos x="11" y="35"/>
                  </a:cxn>
                  <a:cxn ang="0">
                    <a:pos x="7" y="33"/>
                  </a:cxn>
                  <a:cxn ang="0">
                    <a:pos x="4" y="31"/>
                  </a:cxn>
                  <a:cxn ang="0">
                    <a:pos x="0" y="37"/>
                  </a:cxn>
                  <a:cxn ang="0">
                    <a:pos x="19" y="46"/>
                  </a:cxn>
                  <a:cxn ang="0">
                    <a:pos x="21" y="46"/>
                  </a:cxn>
                  <a:cxn ang="0">
                    <a:pos x="25" y="44"/>
                  </a:cxn>
                  <a:cxn ang="0">
                    <a:pos x="39" y="35"/>
                  </a:cxn>
                  <a:cxn ang="0">
                    <a:pos x="58" y="27"/>
                  </a:cxn>
                  <a:cxn ang="0">
                    <a:pos x="83" y="17"/>
                  </a:cxn>
                  <a:cxn ang="0">
                    <a:pos x="112" y="11"/>
                  </a:cxn>
                  <a:cxn ang="0">
                    <a:pos x="138" y="6"/>
                  </a:cxn>
                  <a:cxn ang="0">
                    <a:pos x="167" y="11"/>
                  </a:cxn>
                  <a:cxn ang="0">
                    <a:pos x="192" y="21"/>
                  </a:cxn>
                  <a:cxn ang="0">
                    <a:pos x="196" y="15"/>
                  </a:cxn>
                  <a:cxn ang="0">
                    <a:pos x="171" y="4"/>
                  </a:cxn>
                  <a:cxn ang="0">
                    <a:pos x="145" y="0"/>
                  </a:cxn>
                  <a:cxn ang="0">
                    <a:pos x="116" y="2"/>
                  </a:cxn>
                  <a:cxn ang="0">
                    <a:pos x="89" y="9"/>
                  </a:cxn>
                  <a:cxn ang="0">
                    <a:pos x="64" y="17"/>
                  </a:cxn>
                  <a:cxn ang="0">
                    <a:pos x="44" y="27"/>
                  </a:cxn>
                  <a:cxn ang="0">
                    <a:pos x="27" y="35"/>
                  </a:cxn>
                  <a:cxn ang="0">
                    <a:pos x="19" y="39"/>
                  </a:cxn>
                </a:cxnLst>
                <a:rect l="0" t="0" r="r" b="b"/>
                <a:pathLst>
                  <a:path w="196" h="46">
                    <a:moveTo>
                      <a:pt x="19" y="39"/>
                    </a:moveTo>
                    <a:lnTo>
                      <a:pt x="15" y="37"/>
                    </a:lnTo>
                    <a:lnTo>
                      <a:pt x="11" y="35"/>
                    </a:lnTo>
                    <a:lnTo>
                      <a:pt x="7" y="33"/>
                    </a:lnTo>
                    <a:lnTo>
                      <a:pt x="4" y="31"/>
                    </a:lnTo>
                    <a:lnTo>
                      <a:pt x="0" y="37"/>
                    </a:lnTo>
                    <a:lnTo>
                      <a:pt x="19" y="46"/>
                    </a:lnTo>
                    <a:lnTo>
                      <a:pt x="21" y="46"/>
                    </a:lnTo>
                    <a:lnTo>
                      <a:pt x="25" y="44"/>
                    </a:lnTo>
                    <a:lnTo>
                      <a:pt x="39" y="35"/>
                    </a:lnTo>
                    <a:lnTo>
                      <a:pt x="58" y="27"/>
                    </a:lnTo>
                    <a:lnTo>
                      <a:pt x="83" y="17"/>
                    </a:lnTo>
                    <a:lnTo>
                      <a:pt x="112" y="11"/>
                    </a:lnTo>
                    <a:lnTo>
                      <a:pt x="138" y="6"/>
                    </a:lnTo>
                    <a:lnTo>
                      <a:pt x="167" y="11"/>
                    </a:lnTo>
                    <a:lnTo>
                      <a:pt x="192" y="21"/>
                    </a:lnTo>
                    <a:lnTo>
                      <a:pt x="196" y="15"/>
                    </a:lnTo>
                    <a:lnTo>
                      <a:pt x="171" y="4"/>
                    </a:lnTo>
                    <a:lnTo>
                      <a:pt x="145" y="0"/>
                    </a:lnTo>
                    <a:lnTo>
                      <a:pt x="116" y="2"/>
                    </a:lnTo>
                    <a:lnTo>
                      <a:pt x="89" y="9"/>
                    </a:lnTo>
                    <a:lnTo>
                      <a:pt x="64" y="17"/>
                    </a:lnTo>
                    <a:lnTo>
                      <a:pt x="44" y="27"/>
                    </a:lnTo>
                    <a:lnTo>
                      <a:pt x="27" y="35"/>
                    </a:lnTo>
                    <a:lnTo>
                      <a:pt x="19" y="3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0" name="Freeform 204"/>
              <p:cNvSpPr>
                <a:spLocks/>
              </p:cNvSpPr>
              <p:nvPr/>
            </p:nvSpPr>
            <p:spPr bwMode="auto">
              <a:xfrm>
                <a:off x="3073400" y="2946400"/>
                <a:ext cx="1325563" cy="636588"/>
              </a:xfrm>
              <a:custGeom>
                <a:avLst/>
                <a:gdLst/>
                <a:ahLst/>
                <a:cxnLst>
                  <a:cxn ang="0">
                    <a:pos x="0" y="171"/>
                  </a:cxn>
                  <a:cxn ang="0">
                    <a:pos x="6" y="175"/>
                  </a:cxn>
                  <a:cxn ang="0">
                    <a:pos x="21" y="189"/>
                  </a:cxn>
                  <a:cxn ang="0">
                    <a:pos x="45" y="210"/>
                  </a:cxn>
                  <a:cxn ang="0">
                    <a:pos x="78" y="235"/>
                  </a:cxn>
                  <a:cxn ang="0">
                    <a:pos x="120" y="261"/>
                  </a:cxn>
                  <a:cxn ang="0">
                    <a:pos x="165" y="290"/>
                  </a:cxn>
                  <a:cxn ang="0">
                    <a:pos x="216" y="319"/>
                  </a:cxn>
                  <a:cxn ang="0">
                    <a:pos x="272" y="346"/>
                  </a:cxn>
                  <a:cxn ang="0">
                    <a:pos x="332" y="366"/>
                  </a:cxn>
                  <a:cxn ang="0">
                    <a:pos x="392" y="381"/>
                  </a:cxn>
                  <a:cxn ang="0">
                    <a:pos x="456" y="387"/>
                  </a:cxn>
                  <a:cxn ang="0">
                    <a:pos x="517" y="383"/>
                  </a:cxn>
                  <a:cxn ang="0">
                    <a:pos x="579" y="369"/>
                  </a:cxn>
                  <a:cxn ang="0">
                    <a:pos x="639" y="338"/>
                  </a:cxn>
                  <a:cxn ang="0">
                    <a:pos x="697" y="292"/>
                  </a:cxn>
                  <a:cxn ang="0">
                    <a:pos x="750" y="230"/>
                  </a:cxn>
                  <a:cxn ang="0">
                    <a:pos x="835" y="0"/>
                  </a:cxn>
                  <a:cxn ang="0">
                    <a:pos x="835" y="12"/>
                  </a:cxn>
                  <a:cxn ang="0">
                    <a:pos x="833" y="43"/>
                  </a:cxn>
                  <a:cxn ang="0">
                    <a:pos x="825" y="90"/>
                  </a:cxn>
                  <a:cxn ang="0">
                    <a:pos x="812" y="148"/>
                  </a:cxn>
                  <a:cxn ang="0">
                    <a:pos x="790" y="208"/>
                  </a:cxn>
                  <a:cxn ang="0">
                    <a:pos x="757" y="268"/>
                  </a:cxn>
                  <a:cxn ang="0">
                    <a:pos x="709" y="319"/>
                  </a:cxn>
                  <a:cxn ang="0">
                    <a:pos x="647" y="358"/>
                  </a:cxn>
                  <a:cxn ang="0">
                    <a:pos x="643" y="360"/>
                  </a:cxn>
                  <a:cxn ang="0">
                    <a:pos x="631" y="364"/>
                  </a:cxn>
                  <a:cxn ang="0">
                    <a:pos x="612" y="373"/>
                  </a:cxn>
                  <a:cxn ang="0">
                    <a:pos x="588" y="381"/>
                  </a:cxn>
                  <a:cxn ang="0">
                    <a:pos x="555" y="389"/>
                  </a:cxn>
                  <a:cxn ang="0">
                    <a:pos x="520" y="395"/>
                  </a:cxn>
                  <a:cxn ang="0">
                    <a:pos x="478" y="399"/>
                  </a:cxn>
                  <a:cxn ang="0">
                    <a:pos x="433" y="401"/>
                  </a:cxn>
                  <a:cxn ang="0">
                    <a:pos x="383" y="399"/>
                  </a:cxn>
                  <a:cxn ang="0">
                    <a:pos x="332" y="391"/>
                  </a:cxn>
                  <a:cxn ang="0">
                    <a:pos x="278" y="377"/>
                  </a:cxn>
                  <a:cxn ang="0">
                    <a:pos x="223" y="354"/>
                  </a:cxn>
                  <a:cxn ang="0">
                    <a:pos x="167" y="323"/>
                  </a:cxn>
                  <a:cxn ang="0">
                    <a:pos x="111" y="284"/>
                  </a:cxn>
                  <a:cxn ang="0">
                    <a:pos x="56" y="232"/>
                  </a:cxn>
                  <a:cxn ang="0">
                    <a:pos x="0" y="171"/>
                  </a:cxn>
                </a:cxnLst>
                <a:rect l="0" t="0" r="r" b="b"/>
                <a:pathLst>
                  <a:path w="835" h="401">
                    <a:moveTo>
                      <a:pt x="0" y="171"/>
                    </a:moveTo>
                    <a:lnTo>
                      <a:pt x="6" y="175"/>
                    </a:lnTo>
                    <a:lnTo>
                      <a:pt x="21" y="189"/>
                    </a:lnTo>
                    <a:lnTo>
                      <a:pt x="45" y="210"/>
                    </a:lnTo>
                    <a:lnTo>
                      <a:pt x="78" y="235"/>
                    </a:lnTo>
                    <a:lnTo>
                      <a:pt x="120" y="261"/>
                    </a:lnTo>
                    <a:lnTo>
                      <a:pt x="165" y="290"/>
                    </a:lnTo>
                    <a:lnTo>
                      <a:pt x="216" y="319"/>
                    </a:lnTo>
                    <a:lnTo>
                      <a:pt x="272" y="346"/>
                    </a:lnTo>
                    <a:lnTo>
                      <a:pt x="332" y="366"/>
                    </a:lnTo>
                    <a:lnTo>
                      <a:pt x="392" y="381"/>
                    </a:lnTo>
                    <a:lnTo>
                      <a:pt x="456" y="387"/>
                    </a:lnTo>
                    <a:lnTo>
                      <a:pt x="517" y="383"/>
                    </a:lnTo>
                    <a:lnTo>
                      <a:pt x="579" y="369"/>
                    </a:lnTo>
                    <a:lnTo>
                      <a:pt x="639" y="338"/>
                    </a:lnTo>
                    <a:lnTo>
                      <a:pt x="697" y="292"/>
                    </a:lnTo>
                    <a:lnTo>
                      <a:pt x="750" y="230"/>
                    </a:lnTo>
                    <a:lnTo>
                      <a:pt x="835" y="0"/>
                    </a:lnTo>
                    <a:lnTo>
                      <a:pt x="835" y="12"/>
                    </a:lnTo>
                    <a:lnTo>
                      <a:pt x="833" y="43"/>
                    </a:lnTo>
                    <a:lnTo>
                      <a:pt x="825" y="90"/>
                    </a:lnTo>
                    <a:lnTo>
                      <a:pt x="812" y="148"/>
                    </a:lnTo>
                    <a:lnTo>
                      <a:pt x="790" y="208"/>
                    </a:lnTo>
                    <a:lnTo>
                      <a:pt x="757" y="268"/>
                    </a:lnTo>
                    <a:lnTo>
                      <a:pt x="709" y="319"/>
                    </a:lnTo>
                    <a:lnTo>
                      <a:pt x="647" y="358"/>
                    </a:lnTo>
                    <a:lnTo>
                      <a:pt x="643" y="360"/>
                    </a:lnTo>
                    <a:lnTo>
                      <a:pt x="631" y="364"/>
                    </a:lnTo>
                    <a:lnTo>
                      <a:pt x="612" y="373"/>
                    </a:lnTo>
                    <a:lnTo>
                      <a:pt x="588" y="381"/>
                    </a:lnTo>
                    <a:lnTo>
                      <a:pt x="555" y="389"/>
                    </a:lnTo>
                    <a:lnTo>
                      <a:pt x="520" y="395"/>
                    </a:lnTo>
                    <a:lnTo>
                      <a:pt x="478" y="399"/>
                    </a:lnTo>
                    <a:lnTo>
                      <a:pt x="433" y="401"/>
                    </a:lnTo>
                    <a:lnTo>
                      <a:pt x="383" y="399"/>
                    </a:lnTo>
                    <a:lnTo>
                      <a:pt x="332" y="391"/>
                    </a:lnTo>
                    <a:lnTo>
                      <a:pt x="278" y="377"/>
                    </a:lnTo>
                    <a:lnTo>
                      <a:pt x="223" y="354"/>
                    </a:lnTo>
                    <a:lnTo>
                      <a:pt x="167" y="323"/>
                    </a:lnTo>
                    <a:lnTo>
                      <a:pt x="111" y="284"/>
                    </a:lnTo>
                    <a:lnTo>
                      <a:pt x="56" y="232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1" name="Freeform 205"/>
              <p:cNvSpPr>
                <a:spLocks/>
              </p:cNvSpPr>
              <p:nvPr/>
            </p:nvSpPr>
            <p:spPr bwMode="auto">
              <a:xfrm>
                <a:off x="1528763" y="3629025"/>
                <a:ext cx="160338" cy="101600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2" y="25"/>
                  </a:cxn>
                  <a:cxn ang="0">
                    <a:pos x="8" y="29"/>
                  </a:cxn>
                  <a:cxn ang="0">
                    <a:pos x="16" y="35"/>
                  </a:cxn>
                  <a:cxn ang="0">
                    <a:pos x="29" y="42"/>
                  </a:cxn>
                  <a:cxn ang="0">
                    <a:pos x="43" y="50"/>
                  </a:cxn>
                  <a:cxn ang="0">
                    <a:pos x="58" y="56"/>
                  </a:cxn>
                  <a:cxn ang="0">
                    <a:pos x="76" y="60"/>
                  </a:cxn>
                  <a:cxn ang="0">
                    <a:pos x="97" y="64"/>
                  </a:cxn>
                  <a:cxn ang="0">
                    <a:pos x="101" y="37"/>
                  </a:cxn>
                  <a:cxn ang="0">
                    <a:pos x="84" y="33"/>
                  </a:cxn>
                  <a:cxn ang="0">
                    <a:pos x="68" y="29"/>
                  </a:cxn>
                  <a:cxn ang="0">
                    <a:pos x="54" y="23"/>
                  </a:cxn>
                  <a:cxn ang="0">
                    <a:pos x="41" y="17"/>
                  </a:cxn>
                  <a:cxn ang="0">
                    <a:pos x="33" y="11"/>
                  </a:cxn>
                  <a:cxn ang="0">
                    <a:pos x="25" y="4"/>
                  </a:cxn>
                  <a:cxn ang="0">
                    <a:pos x="21" y="2"/>
                  </a:cxn>
                  <a:cxn ang="0">
                    <a:pos x="19" y="0"/>
                  </a:cxn>
                  <a:cxn ang="0">
                    <a:pos x="0" y="23"/>
                  </a:cxn>
                </a:cxnLst>
                <a:rect l="0" t="0" r="r" b="b"/>
                <a:pathLst>
                  <a:path w="101" h="64">
                    <a:moveTo>
                      <a:pt x="0" y="23"/>
                    </a:moveTo>
                    <a:lnTo>
                      <a:pt x="2" y="25"/>
                    </a:lnTo>
                    <a:lnTo>
                      <a:pt x="8" y="29"/>
                    </a:lnTo>
                    <a:lnTo>
                      <a:pt x="16" y="35"/>
                    </a:lnTo>
                    <a:lnTo>
                      <a:pt x="29" y="42"/>
                    </a:lnTo>
                    <a:lnTo>
                      <a:pt x="43" y="50"/>
                    </a:lnTo>
                    <a:lnTo>
                      <a:pt x="58" y="56"/>
                    </a:lnTo>
                    <a:lnTo>
                      <a:pt x="76" y="60"/>
                    </a:lnTo>
                    <a:lnTo>
                      <a:pt x="97" y="64"/>
                    </a:lnTo>
                    <a:lnTo>
                      <a:pt x="101" y="37"/>
                    </a:lnTo>
                    <a:lnTo>
                      <a:pt x="84" y="33"/>
                    </a:lnTo>
                    <a:lnTo>
                      <a:pt x="68" y="29"/>
                    </a:lnTo>
                    <a:lnTo>
                      <a:pt x="54" y="23"/>
                    </a:lnTo>
                    <a:lnTo>
                      <a:pt x="41" y="17"/>
                    </a:lnTo>
                    <a:lnTo>
                      <a:pt x="33" y="11"/>
                    </a:lnTo>
                    <a:lnTo>
                      <a:pt x="25" y="4"/>
                    </a:lnTo>
                    <a:lnTo>
                      <a:pt x="21" y="2"/>
                    </a:lnTo>
                    <a:lnTo>
                      <a:pt x="19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2" name="Freeform 206"/>
              <p:cNvSpPr>
                <a:spLocks/>
              </p:cNvSpPr>
              <p:nvPr/>
            </p:nvSpPr>
            <p:spPr bwMode="auto">
              <a:xfrm>
                <a:off x="1538288" y="3702050"/>
                <a:ext cx="233363" cy="84138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" y="24"/>
                  </a:cxn>
                  <a:cxn ang="0">
                    <a:pos x="10" y="31"/>
                  </a:cxn>
                  <a:cxn ang="0">
                    <a:pos x="23" y="37"/>
                  </a:cxn>
                  <a:cxn ang="0">
                    <a:pos x="39" y="43"/>
                  </a:cxn>
                  <a:cxn ang="0">
                    <a:pos x="60" y="49"/>
                  </a:cxn>
                  <a:cxn ang="0">
                    <a:pos x="85" y="53"/>
                  </a:cxn>
                  <a:cxn ang="0">
                    <a:pos x="114" y="53"/>
                  </a:cxn>
                  <a:cxn ang="0">
                    <a:pos x="147" y="51"/>
                  </a:cxn>
                  <a:cxn ang="0">
                    <a:pos x="142" y="22"/>
                  </a:cxn>
                  <a:cxn ang="0">
                    <a:pos x="114" y="24"/>
                  </a:cxn>
                  <a:cxn ang="0">
                    <a:pos x="89" y="24"/>
                  </a:cxn>
                  <a:cxn ang="0">
                    <a:pos x="68" y="20"/>
                  </a:cxn>
                  <a:cxn ang="0">
                    <a:pos x="50" y="16"/>
                  </a:cxn>
                  <a:cxn ang="0">
                    <a:pos x="37" y="12"/>
                  </a:cxn>
                  <a:cxn ang="0">
                    <a:pos x="27" y="6"/>
                  </a:cxn>
                  <a:cxn ang="0">
                    <a:pos x="21" y="2"/>
                  </a:cxn>
                  <a:cxn ang="0">
                    <a:pos x="19" y="0"/>
                  </a:cxn>
                  <a:cxn ang="0">
                    <a:pos x="0" y="22"/>
                  </a:cxn>
                </a:cxnLst>
                <a:rect l="0" t="0" r="r" b="b"/>
                <a:pathLst>
                  <a:path w="147" h="53">
                    <a:moveTo>
                      <a:pt x="0" y="22"/>
                    </a:moveTo>
                    <a:lnTo>
                      <a:pt x="2" y="24"/>
                    </a:lnTo>
                    <a:lnTo>
                      <a:pt x="10" y="31"/>
                    </a:lnTo>
                    <a:lnTo>
                      <a:pt x="23" y="37"/>
                    </a:lnTo>
                    <a:lnTo>
                      <a:pt x="39" y="43"/>
                    </a:lnTo>
                    <a:lnTo>
                      <a:pt x="60" y="49"/>
                    </a:lnTo>
                    <a:lnTo>
                      <a:pt x="85" y="53"/>
                    </a:lnTo>
                    <a:lnTo>
                      <a:pt x="114" y="53"/>
                    </a:lnTo>
                    <a:lnTo>
                      <a:pt x="147" y="51"/>
                    </a:lnTo>
                    <a:lnTo>
                      <a:pt x="142" y="22"/>
                    </a:lnTo>
                    <a:lnTo>
                      <a:pt x="114" y="24"/>
                    </a:lnTo>
                    <a:lnTo>
                      <a:pt x="89" y="24"/>
                    </a:lnTo>
                    <a:lnTo>
                      <a:pt x="68" y="20"/>
                    </a:lnTo>
                    <a:lnTo>
                      <a:pt x="50" y="16"/>
                    </a:lnTo>
                    <a:lnTo>
                      <a:pt x="37" y="12"/>
                    </a:lnTo>
                    <a:lnTo>
                      <a:pt x="27" y="6"/>
                    </a:lnTo>
                    <a:lnTo>
                      <a:pt x="21" y="2"/>
                    </a:lnTo>
                    <a:lnTo>
                      <a:pt x="19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3" name="Freeform 207"/>
              <p:cNvSpPr>
                <a:spLocks/>
              </p:cNvSpPr>
              <p:nvPr/>
            </p:nvSpPr>
            <p:spPr bwMode="auto">
              <a:xfrm>
                <a:off x="1558925" y="3760788"/>
                <a:ext cx="182563" cy="7461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11" y="47"/>
                  </a:cxn>
                  <a:cxn ang="0">
                    <a:pos x="115" y="18"/>
                  </a:cxn>
                  <a:cxn ang="0">
                    <a:pos x="6" y="0"/>
                  </a:cxn>
                  <a:cxn ang="0">
                    <a:pos x="0" y="27"/>
                  </a:cxn>
                </a:cxnLst>
                <a:rect l="0" t="0" r="r" b="b"/>
                <a:pathLst>
                  <a:path w="115" h="47">
                    <a:moveTo>
                      <a:pt x="0" y="27"/>
                    </a:moveTo>
                    <a:lnTo>
                      <a:pt x="111" y="47"/>
                    </a:lnTo>
                    <a:lnTo>
                      <a:pt x="115" y="18"/>
                    </a:lnTo>
                    <a:lnTo>
                      <a:pt x="6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4" name="Freeform 208"/>
              <p:cNvSpPr>
                <a:spLocks/>
              </p:cNvSpPr>
              <p:nvPr/>
            </p:nvSpPr>
            <p:spPr bwMode="auto">
              <a:xfrm>
                <a:off x="1489075" y="3567113"/>
                <a:ext cx="255588" cy="98425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4" y="25"/>
                  </a:cxn>
                  <a:cxn ang="0">
                    <a:pos x="15" y="31"/>
                  </a:cxn>
                  <a:cxn ang="0">
                    <a:pos x="29" y="39"/>
                  </a:cxn>
                  <a:cxn ang="0">
                    <a:pos x="50" y="50"/>
                  </a:cxn>
                  <a:cxn ang="0">
                    <a:pos x="74" y="56"/>
                  </a:cxn>
                  <a:cxn ang="0">
                    <a:pos x="101" y="62"/>
                  </a:cxn>
                  <a:cxn ang="0">
                    <a:pos x="130" y="62"/>
                  </a:cxn>
                  <a:cxn ang="0">
                    <a:pos x="161" y="58"/>
                  </a:cxn>
                  <a:cxn ang="0">
                    <a:pos x="153" y="31"/>
                  </a:cxn>
                  <a:cxn ang="0">
                    <a:pos x="126" y="35"/>
                  </a:cxn>
                  <a:cxn ang="0">
                    <a:pos x="101" y="33"/>
                  </a:cxn>
                  <a:cxn ang="0">
                    <a:pos x="79" y="29"/>
                  </a:cxn>
                  <a:cxn ang="0">
                    <a:pos x="58" y="21"/>
                  </a:cxn>
                  <a:cxn ang="0">
                    <a:pos x="41" y="15"/>
                  </a:cxn>
                  <a:cxn ang="0">
                    <a:pos x="29" y="6"/>
                  </a:cxn>
                  <a:cxn ang="0">
                    <a:pos x="19" y="2"/>
                  </a:cxn>
                  <a:cxn ang="0">
                    <a:pos x="17" y="0"/>
                  </a:cxn>
                  <a:cxn ang="0">
                    <a:pos x="0" y="23"/>
                  </a:cxn>
                </a:cxnLst>
                <a:rect l="0" t="0" r="r" b="b"/>
                <a:pathLst>
                  <a:path w="161" h="62">
                    <a:moveTo>
                      <a:pt x="0" y="23"/>
                    </a:moveTo>
                    <a:lnTo>
                      <a:pt x="4" y="25"/>
                    </a:lnTo>
                    <a:lnTo>
                      <a:pt x="15" y="31"/>
                    </a:lnTo>
                    <a:lnTo>
                      <a:pt x="29" y="39"/>
                    </a:lnTo>
                    <a:lnTo>
                      <a:pt x="50" y="50"/>
                    </a:lnTo>
                    <a:lnTo>
                      <a:pt x="74" y="56"/>
                    </a:lnTo>
                    <a:lnTo>
                      <a:pt x="101" y="62"/>
                    </a:lnTo>
                    <a:lnTo>
                      <a:pt x="130" y="62"/>
                    </a:lnTo>
                    <a:lnTo>
                      <a:pt x="161" y="58"/>
                    </a:lnTo>
                    <a:lnTo>
                      <a:pt x="153" y="31"/>
                    </a:lnTo>
                    <a:lnTo>
                      <a:pt x="126" y="35"/>
                    </a:lnTo>
                    <a:lnTo>
                      <a:pt x="101" y="33"/>
                    </a:lnTo>
                    <a:lnTo>
                      <a:pt x="79" y="29"/>
                    </a:lnTo>
                    <a:lnTo>
                      <a:pt x="58" y="21"/>
                    </a:lnTo>
                    <a:lnTo>
                      <a:pt x="41" y="15"/>
                    </a:lnTo>
                    <a:lnTo>
                      <a:pt x="29" y="6"/>
                    </a:lnTo>
                    <a:lnTo>
                      <a:pt x="19" y="2"/>
                    </a:lnTo>
                    <a:lnTo>
                      <a:pt x="17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5" name="Freeform 209"/>
              <p:cNvSpPr>
                <a:spLocks/>
              </p:cNvSpPr>
              <p:nvPr/>
            </p:nvSpPr>
            <p:spPr bwMode="auto">
              <a:xfrm>
                <a:off x="1550988" y="3678238"/>
                <a:ext cx="563563" cy="573088"/>
              </a:xfrm>
              <a:custGeom>
                <a:avLst/>
                <a:gdLst/>
                <a:ahLst/>
                <a:cxnLst>
                  <a:cxn ang="0">
                    <a:pos x="0" y="206"/>
                  </a:cxn>
                  <a:cxn ang="0">
                    <a:pos x="126" y="361"/>
                  </a:cxn>
                  <a:cxn ang="0">
                    <a:pos x="355" y="200"/>
                  </a:cxn>
                  <a:cxn ang="0">
                    <a:pos x="355" y="0"/>
                  </a:cxn>
                  <a:cxn ang="0">
                    <a:pos x="0" y="206"/>
                  </a:cxn>
                </a:cxnLst>
                <a:rect l="0" t="0" r="r" b="b"/>
                <a:pathLst>
                  <a:path w="355" h="361">
                    <a:moveTo>
                      <a:pt x="0" y="206"/>
                    </a:moveTo>
                    <a:lnTo>
                      <a:pt x="126" y="361"/>
                    </a:lnTo>
                    <a:lnTo>
                      <a:pt x="355" y="200"/>
                    </a:lnTo>
                    <a:lnTo>
                      <a:pt x="355" y="0"/>
                    </a:ln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6" name="Freeform 210"/>
              <p:cNvSpPr>
                <a:spLocks/>
              </p:cNvSpPr>
              <p:nvPr/>
            </p:nvSpPr>
            <p:spPr bwMode="auto">
              <a:xfrm>
                <a:off x="1593850" y="3727450"/>
                <a:ext cx="490538" cy="487363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35"/>
                  </a:cxn>
                  <a:cxn ang="0">
                    <a:pos x="309" y="87"/>
                  </a:cxn>
                  <a:cxn ang="0">
                    <a:pos x="309" y="136"/>
                  </a:cxn>
                  <a:cxn ang="0">
                    <a:pos x="309" y="161"/>
                  </a:cxn>
                  <a:cxn ang="0">
                    <a:pos x="299" y="167"/>
                  </a:cxn>
                  <a:cxn ang="0">
                    <a:pos x="276" y="184"/>
                  </a:cxn>
                  <a:cxn ang="0">
                    <a:pos x="246" y="206"/>
                  </a:cxn>
                  <a:cxn ang="0">
                    <a:pos x="208" y="231"/>
                  </a:cxn>
                  <a:cxn ang="0">
                    <a:pos x="171" y="258"/>
                  </a:cxn>
                  <a:cxn ang="0">
                    <a:pos x="140" y="281"/>
                  </a:cxn>
                  <a:cxn ang="0">
                    <a:pos x="116" y="299"/>
                  </a:cxn>
                  <a:cxn ang="0">
                    <a:pos x="103" y="307"/>
                  </a:cxn>
                  <a:cxn ang="0">
                    <a:pos x="97" y="299"/>
                  </a:cxn>
                  <a:cxn ang="0">
                    <a:pos x="85" y="285"/>
                  </a:cxn>
                  <a:cxn ang="0">
                    <a:pos x="70" y="266"/>
                  </a:cxn>
                  <a:cxn ang="0">
                    <a:pos x="52" y="243"/>
                  </a:cxn>
                  <a:cxn ang="0">
                    <a:pos x="35" y="223"/>
                  </a:cxn>
                  <a:cxn ang="0">
                    <a:pos x="19" y="204"/>
                  </a:cxn>
                  <a:cxn ang="0">
                    <a:pos x="6" y="188"/>
                  </a:cxn>
                  <a:cxn ang="0">
                    <a:pos x="0" y="180"/>
                  </a:cxn>
                  <a:cxn ang="0">
                    <a:pos x="17" y="169"/>
                  </a:cxn>
                  <a:cxn ang="0">
                    <a:pos x="52" y="151"/>
                  </a:cxn>
                  <a:cxn ang="0">
                    <a:pos x="99" y="124"/>
                  </a:cxn>
                  <a:cxn ang="0">
                    <a:pos x="153" y="93"/>
                  </a:cxn>
                  <a:cxn ang="0">
                    <a:pos x="206" y="62"/>
                  </a:cxn>
                  <a:cxn ang="0">
                    <a:pos x="254" y="33"/>
                  </a:cxn>
                  <a:cxn ang="0">
                    <a:pos x="291" y="13"/>
                  </a:cxn>
                  <a:cxn ang="0">
                    <a:pos x="309" y="0"/>
                  </a:cxn>
                </a:cxnLst>
                <a:rect l="0" t="0" r="r" b="b"/>
                <a:pathLst>
                  <a:path w="309" h="307">
                    <a:moveTo>
                      <a:pt x="309" y="0"/>
                    </a:moveTo>
                    <a:lnTo>
                      <a:pt x="309" y="35"/>
                    </a:lnTo>
                    <a:lnTo>
                      <a:pt x="309" y="87"/>
                    </a:lnTo>
                    <a:lnTo>
                      <a:pt x="309" y="136"/>
                    </a:lnTo>
                    <a:lnTo>
                      <a:pt x="309" y="161"/>
                    </a:lnTo>
                    <a:lnTo>
                      <a:pt x="299" y="167"/>
                    </a:lnTo>
                    <a:lnTo>
                      <a:pt x="276" y="184"/>
                    </a:lnTo>
                    <a:lnTo>
                      <a:pt x="246" y="206"/>
                    </a:lnTo>
                    <a:lnTo>
                      <a:pt x="208" y="231"/>
                    </a:lnTo>
                    <a:lnTo>
                      <a:pt x="171" y="258"/>
                    </a:lnTo>
                    <a:lnTo>
                      <a:pt x="140" y="281"/>
                    </a:lnTo>
                    <a:lnTo>
                      <a:pt x="116" y="299"/>
                    </a:lnTo>
                    <a:lnTo>
                      <a:pt x="103" y="307"/>
                    </a:lnTo>
                    <a:lnTo>
                      <a:pt x="97" y="299"/>
                    </a:lnTo>
                    <a:lnTo>
                      <a:pt x="85" y="285"/>
                    </a:lnTo>
                    <a:lnTo>
                      <a:pt x="70" y="266"/>
                    </a:lnTo>
                    <a:lnTo>
                      <a:pt x="52" y="243"/>
                    </a:lnTo>
                    <a:lnTo>
                      <a:pt x="35" y="223"/>
                    </a:lnTo>
                    <a:lnTo>
                      <a:pt x="19" y="204"/>
                    </a:lnTo>
                    <a:lnTo>
                      <a:pt x="6" y="188"/>
                    </a:lnTo>
                    <a:lnTo>
                      <a:pt x="0" y="180"/>
                    </a:lnTo>
                    <a:lnTo>
                      <a:pt x="17" y="169"/>
                    </a:lnTo>
                    <a:lnTo>
                      <a:pt x="52" y="151"/>
                    </a:lnTo>
                    <a:lnTo>
                      <a:pt x="99" y="124"/>
                    </a:lnTo>
                    <a:lnTo>
                      <a:pt x="153" y="93"/>
                    </a:lnTo>
                    <a:lnTo>
                      <a:pt x="206" y="62"/>
                    </a:lnTo>
                    <a:lnTo>
                      <a:pt x="254" y="33"/>
                    </a:lnTo>
                    <a:lnTo>
                      <a:pt x="291" y="13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7" name="Freeform 211"/>
              <p:cNvSpPr>
                <a:spLocks/>
              </p:cNvSpPr>
              <p:nvPr/>
            </p:nvSpPr>
            <p:spPr bwMode="auto">
              <a:xfrm>
                <a:off x="1708150" y="4044950"/>
                <a:ext cx="88900" cy="85725"/>
              </a:xfrm>
              <a:custGeom>
                <a:avLst/>
                <a:gdLst/>
                <a:ahLst/>
                <a:cxnLst>
                  <a:cxn ang="0">
                    <a:pos x="56" y="27"/>
                  </a:cxn>
                  <a:cxn ang="0">
                    <a:pos x="54" y="37"/>
                  </a:cxn>
                  <a:cxn ang="0">
                    <a:pos x="48" y="46"/>
                  </a:cxn>
                  <a:cxn ang="0">
                    <a:pos x="40" y="52"/>
                  </a:cxn>
                  <a:cxn ang="0">
                    <a:pos x="29" y="54"/>
                  </a:cxn>
                  <a:cxn ang="0">
                    <a:pos x="17" y="52"/>
                  </a:cxn>
                  <a:cxn ang="0">
                    <a:pos x="9" y="46"/>
                  </a:cxn>
                  <a:cxn ang="0">
                    <a:pos x="2" y="37"/>
                  </a:cxn>
                  <a:cxn ang="0">
                    <a:pos x="0" y="27"/>
                  </a:cxn>
                  <a:cxn ang="0">
                    <a:pos x="2" y="17"/>
                  </a:cxn>
                  <a:cxn ang="0">
                    <a:pos x="9" y="8"/>
                  </a:cxn>
                  <a:cxn ang="0">
                    <a:pos x="17" y="2"/>
                  </a:cxn>
                  <a:cxn ang="0">
                    <a:pos x="29" y="0"/>
                  </a:cxn>
                  <a:cxn ang="0">
                    <a:pos x="40" y="2"/>
                  </a:cxn>
                  <a:cxn ang="0">
                    <a:pos x="48" y="8"/>
                  </a:cxn>
                  <a:cxn ang="0">
                    <a:pos x="54" y="17"/>
                  </a:cxn>
                  <a:cxn ang="0">
                    <a:pos x="56" y="27"/>
                  </a:cxn>
                </a:cxnLst>
                <a:rect l="0" t="0" r="r" b="b"/>
                <a:pathLst>
                  <a:path w="56" h="54">
                    <a:moveTo>
                      <a:pt x="56" y="27"/>
                    </a:moveTo>
                    <a:lnTo>
                      <a:pt x="54" y="37"/>
                    </a:lnTo>
                    <a:lnTo>
                      <a:pt x="48" y="46"/>
                    </a:lnTo>
                    <a:lnTo>
                      <a:pt x="40" y="52"/>
                    </a:lnTo>
                    <a:lnTo>
                      <a:pt x="29" y="54"/>
                    </a:lnTo>
                    <a:lnTo>
                      <a:pt x="17" y="52"/>
                    </a:lnTo>
                    <a:lnTo>
                      <a:pt x="9" y="46"/>
                    </a:lnTo>
                    <a:lnTo>
                      <a:pt x="2" y="37"/>
                    </a:lnTo>
                    <a:lnTo>
                      <a:pt x="0" y="27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48" y="8"/>
                    </a:lnTo>
                    <a:lnTo>
                      <a:pt x="54" y="17"/>
                    </a:lnTo>
                    <a:lnTo>
                      <a:pt x="56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203"/>
            <p:cNvGrpSpPr/>
            <p:nvPr/>
          </p:nvGrpSpPr>
          <p:grpSpPr>
            <a:xfrm flipH="1">
              <a:off x="6629399" y="4571998"/>
              <a:ext cx="1371601" cy="1371600"/>
              <a:chOff x="1328738" y="1460500"/>
              <a:chExt cx="3932238" cy="3348038"/>
            </a:xfrm>
          </p:grpSpPr>
          <p:sp>
            <p:nvSpPr>
              <p:cNvPr id="1992" name="Freeform 6"/>
              <p:cNvSpPr>
                <a:spLocks/>
              </p:cNvSpPr>
              <p:nvPr/>
            </p:nvSpPr>
            <p:spPr bwMode="auto">
              <a:xfrm>
                <a:off x="1335088" y="2371725"/>
                <a:ext cx="3330575" cy="2395538"/>
              </a:xfrm>
              <a:custGeom>
                <a:avLst/>
                <a:gdLst/>
                <a:ahLst/>
                <a:cxnLst>
                  <a:cxn ang="0">
                    <a:pos x="631" y="212"/>
                  </a:cxn>
                  <a:cxn ang="0">
                    <a:pos x="582" y="238"/>
                  </a:cxn>
                  <a:cxn ang="0">
                    <a:pos x="518" y="261"/>
                  </a:cxn>
                  <a:cxn ang="0">
                    <a:pos x="461" y="288"/>
                  </a:cxn>
                  <a:cxn ang="0">
                    <a:pos x="125" y="473"/>
                  </a:cxn>
                  <a:cxn ang="0">
                    <a:pos x="87" y="511"/>
                  </a:cxn>
                  <a:cxn ang="0">
                    <a:pos x="57" y="537"/>
                  </a:cxn>
                  <a:cxn ang="0">
                    <a:pos x="45" y="617"/>
                  </a:cxn>
                  <a:cxn ang="0">
                    <a:pos x="19" y="673"/>
                  </a:cxn>
                  <a:cxn ang="0">
                    <a:pos x="4" y="737"/>
                  </a:cxn>
                  <a:cxn ang="0">
                    <a:pos x="0" y="806"/>
                  </a:cxn>
                  <a:cxn ang="0">
                    <a:pos x="15" y="851"/>
                  </a:cxn>
                  <a:cxn ang="0">
                    <a:pos x="42" y="896"/>
                  </a:cxn>
                  <a:cxn ang="0">
                    <a:pos x="79" y="942"/>
                  </a:cxn>
                  <a:cxn ang="0">
                    <a:pos x="136" y="979"/>
                  </a:cxn>
                  <a:cxn ang="0">
                    <a:pos x="193" y="1010"/>
                  </a:cxn>
                  <a:cxn ang="0">
                    <a:pos x="257" y="1021"/>
                  </a:cxn>
                  <a:cxn ang="0">
                    <a:pos x="310" y="1021"/>
                  </a:cxn>
                  <a:cxn ang="0">
                    <a:pos x="318" y="1074"/>
                  </a:cxn>
                  <a:cxn ang="0">
                    <a:pos x="318" y="1134"/>
                  </a:cxn>
                  <a:cxn ang="0">
                    <a:pos x="291" y="1187"/>
                  </a:cxn>
                  <a:cxn ang="0">
                    <a:pos x="276" y="1263"/>
                  </a:cxn>
                  <a:cxn ang="0">
                    <a:pos x="253" y="1312"/>
                  </a:cxn>
                  <a:cxn ang="0">
                    <a:pos x="246" y="1354"/>
                  </a:cxn>
                  <a:cxn ang="0">
                    <a:pos x="363" y="1414"/>
                  </a:cxn>
                  <a:cxn ang="0">
                    <a:pos x="779" y="1509"/>
                  </a:cxn>
                  <a:cxn ang="0">
                    <a:pos x="968" y="1494"/>
                  </a:cxn>
                  <a:cxn ang="0">
                    <a:pos x="1255" y="1509"/>
                  </a:cxn>
                  <a:cxn ang="0">
                    <a:pos x="1611" y="1490"/>
                  </a:cxn>
                  <a:cxn ang="0">
                    <a:pos x="1826" y="1452"/>
                  </a:cxn>
                  <a:cxn ang="0">
                    <a:pos x="2023" y="1391"/>
                  </a:cxn>
                  <a:cxn ang="0">
                    <a:pos x="2060" y="1350"/>
                  </a:cxn>
                  <a:cxn ang="0">
                    <a:pos x="2094" y="1274"/>
                  </a:cxn>
                  <a:cxn ang="0">
                    <a:pos x="2098" y="1168"/>
                  </a:cxn>
                  <a:cxn ang="0">
                    <a:pos x="2049" y="1036"/>
                  </a:cxn>
                  <a:cxn ang="0">
                    <a:pos x="1992" y="896"/>
                  </a:cxn>
                  <a:cxn ang="0">
                    <a:pos x="1924" y="753"/>
                  </a:cxn>
                  <a:cxn ang="0">
                    <a:pos x="1837" y="620"/>
                  </a:cxn>
                  <a:cxn ang="0">
                    <a:pos x="1905" y="582"/>
                  </a:cxn>
                  <a:cxn ang="0">
                    <a:pos x="1955" y="522"/>
                  </a:cxn>
                  <a:cxn ang="0">
                    <a:pos x="2015" y="439"/>
                  </a:cxn>
                  <a:cxn ang="0">
                    <a:pos x="2053" y="341"/>
                  </a:cxn>
                  <a:cxn ang="0">
                    <a:pos x="2060" y="265"/>
                  </a:cxn>
                  <a:cxn ang="0">
                    <a:pos x="1951" y="212"/>
                  </a:cxn>
                  <a:cxn ang="0">
                    <a:pos x="1826" y="0"/>
                  </a:cxn>
                  <a:cxn ang="0">
                    <a:pos x="1792" y="4"/>
                  </a:cxn>
                  <a:cxn ang="0">
                    <a:pos x="1735" y="49"/>
                  </a:cxn>
                  <a:cxn ang="0">
                    <a:pos x="1641" y="99"/>
                  </a:cxn>
                  <a:cxn ang="0">
                    <a:pos x="1554" y="121"/>
                  </a:cxn>
                  <a:cxn ang="0">
                    <a:pos x="1429" y="144"/>
                  </a:cxn>
                  <a:cxn ang="0">
                    <a:pos x="1301" y="159"/>
                  </a:cxn>
                  <a:cxn ang="0">
                    <a:pos x="1157" y="155"/>
                  </a:cxn>
                  <a:cxn ang="0">
                    <a:pos x="919" y="159"/>
                  </a:cxn>
                  <a:cxn ang="0">
                    <a:pos x="631" y="212"/>
                  </a:cxn>
                  <a:cxn ang="0">
                    <a:pos x="631" y="212"/>
                  </a:cxn>
                </a:cxnLst>
                <a:rect l="0" t="0" r="r" b="b"/>
                <a:pathLst>
                  <a:path w="2098" h="1509">
                    <a:moveTo>
                      <a:pt x="631" y="212"/>
                    </a:moveTo>
                    <a:lnTo>
                      <a:pt x="582" y="238"/>
                    </a:lnTo>
                    <a:lnTo>
                      <a:pt x="518" y="261"/>
                    </a:lnTo>
                    <a:lnTo>
                      <a:pt x="461" y="288"/>
                    </a:lnTo>
                    <a:lnTo>
                      <a:pt x="125" y="473"/>
                    </a:lnTo>
                    <a:lnTo>
                      <a:pt x="87" y="511"/>
                    </a:lnTo>
                    <a:lnTo>
                      <a:pt x="57" y="537"/>
                    </a:lnTo>
                    <a:lnTo>
                      <a:pt x="45" y="617"/>
                    </a:lnTo>
                    <a:lnTo>
                      <a:pt x="19" y="673"/>
                    </a:lnTo>
                    <a:lnTo>
                      <a:pt x="4" y="737"/>
                    </a:lnTo>
                    <a:lnTo>
                      <a:pt x="0" y="806"/>
                    </a:lnTo>
                    <a:lnTo>
                      <a:pt x="15" y="851"/>
                    </a:lnTo>
                    <a:lnTo>
                      <a:pt x="42" y="896"/>
                    </a:lnTo>
                    <a:lnTo>
                      <a:pt x="79" y="942"/>
                    </a:lnTo>
                    <a:lnTo>
                      <a:pt x="136" y="979"/>
                    </a:lnTo>
                    <a:lnTo>
                      <a:pt x="193" y="1010"/>
                    </a:lnTo>
                    <a:lnTo>
                      <a:pt x="257" y="1021"/>
                    </a:lnTo>
                    <a:lnTo>
                      <a:pt x="310" y="1021"/>
                    </a:lnTo>
                    <a:lnTo>
                      <a:pt x="318" y="1074"/>
                    </a:lnTo>
                    <a:lnTo>
                      <a:pt x="318" y="1134"/>
                    </a:lnTo>
                    <a:lnTo>
                      <a:pt x="291" y="1187"/>
                    </a:lnTo>
                    <a:lnTo>
                      <a:pt x="276" y="1263"/>
                    </a:lnTo>
                    <a:lnTo>
                      <a:pt x="253" y="1312"/>
                    </a:lnTo>
                    <a:lnTo>
                      <a:pt x="246" y="1354"/>
                    </a:lnTo>
                    <a:lnTo>
                      <a:pt x="363" y="1414"/>
                    </a:lnTo>
                    <a:lnTo>
                      <a:pt x="779" y="1509"/>
                    </a:lnTo>
                    <a:lnTo>
                      <a:pt x="968" y="1494"/>
                    </a:lnTo>
                    <a:lnTo>
                      <a:pt x="1255" y="1509"/>
                    </a:lnTo>
                    <a:lnTo>
                      <a:pt x="1611" y="1490"/>
                    </a:lnTo>
                    <a:lnTo>
                      <a:pt x="1826" y="1452"/>
                    </a:lnTo>
                    <a:lnTo>
                      <a:pt x="2023" y="1391"/>
                    </a:lnTo>
                    <a:lnTo>
                      <a:pt x="2060" y="1350"/>
                    </a:lnTo>
                    <a:lnTo>
                      <a:pt x="2094" y="1274"/>
                    </a:lnTo>
                    <a:lnTo>
                      <a:pt x="2098" y="1168"/>
                    </a:lnTo>
                    <a:lnTo>
                      <a:pt x="2049" y="1036"/>
                    </a:lnTo>
                    <a:lnTo>
                      <a:pt x="1992" y="896"/>
                    </a:lnTo>
                    <a:lnTo>
                      <a:pt x="1924" y="753"/>
                    </a:lnTo>
                    <a:lnTo>
                      <a:pt x="1837" y="620"/>
                    </a:lnTo>
                    <a:lnTo>
                      <a:pt x="1905" y="582"/>
                    </a:lnTo>
                    <a:lnTo>
                      <a:pt x="1955" y="522"/>
                    </a:lnTo>
                    <a:lnTo>
                      <a:pt x="2015" y="439"/>
                    </a:lnTo>
                    <a:lnTo>
                      <a:pt x="2053" y="341"/>
                    </a:lnTo>
                    <a:lnTo>
                      <a:pt x="2060" y="265"/>
                    </a:lnTo>
                    <a:lnTo>
                      <a:pt x="1951" y="212"/>
                    </a:lnTo>
                    <a:lnTo>
                      <a:pt x="1826" y="0"/>
                    </a:lnTo>
                    <a:lnTo>
                      <a:pt x="1792" y="4"/>
                    </a:lnTo>
                    <a:lnTo>
                      <a:pt x="1735" y="49"/>
                    </a:lnTo>
                    <a:lnTo>
                      <a:pt x="1641" y="99"/>
                    </a:lnTo>
                    <a:lnTo>
                      <a:pt x="1554" y="121"/>
                    </a:lnTo>
                    <a:lnTo>
                      <a:pt x="1429" y="144"/>
                    </a:lnTo>
                    <a:lnTo>
                      <a:pt x="1301" y="159"/>
                    </a:lnTo>
                    <a:lnTo>
                      <a:pt x="1157" y="155"/>
                    </a:lnTo>
                    <a:lnTo>
                      <a:pt x="919" y="159"/>
                    </a:lnTo>
                    <a:lnTo>
                      <a:pt x="631" y="212"/>
                    </a:lnTo>
                    <a:lnTo>
                      <a:pt x="631" y="212"/>
                    </a:lnTo>
                    <a:close/>
                  </a:path>
                </a:pathLst>
              </a:custGeom>
              <a:solidFill>
                <a:srgbClr val="B2929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3" name="Freeform 7"/>
              <p:cNvSpPr>
                <a:spLocks/>
              </p:cNvSpPr>
              <p:nvPr/>
            </p:nvSpPr>
            <p:spPr bwMode="auto">
              <a:xfrm>
                <a:off x="2259013" y="2667000"/>
                <a:ext cx="2106613" cy="1312863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80" y="245"/>
                  </a:cxn>
                  <a:cxn ang="0">
                    <a:pos x="95" y="359"/>
                  </a:cxn>
                  <a:cxn ang="0">
                    <a:pos x="159" y="404"/>
                  </a:cxn>
                  <a:cxn ang="0">
                    <a:pos x="197" y="533"/>
                  </a:cxn>
                  <a:cxn ang="0">
                    <a:pos x="276" y="827"/>
                  </a:cxn>
                  <a:cxn ang="0">
                    <a:pos x="688" y="699"/>
                  </a:cxn>
                  <a:cxn ang="0">
                    <a:pos x="1327" y="695"/>
                  </a:cxn>
                  <a:cxn ang="0">
                    <a:pos x="1191" y="495"/>
                  </a:cxn>
                  <a:cxn ang="0">
                    <a:pos x="968" y="215"/>
                  </a:cxn>
                  <a:cxn ang="0">
                    <a:pos x="802" y="98"/>
                  </a:cxn>
                  <a:cxn ang="0">
                    <a:pos x="681" y="18"/>
                  </a:cxn>
                  <a:cxn ang="0">
                    <a:pos x="492" y="0"/>
                  </a:cxn>
                  <a:cxn ang="0">
                    <a:pos x="284" y="0"/>
                  </a:cxn>
                  <a:cxn ang="0">
                    <a:pos x="0" y="102"/>
                  </a:cxn>
                  <a:cxn ang="0">
                    <a:pos x="0" y="102"/>
                  </a:cxn>
                </a:cxnLst>
                <a:rect l="0" t="0" r="r" b="b"/>
                <a:pathLst>
                  <a:path w="1327" h="827">
                    <a:moveTo>
                      <a:pt x="0" y="102"/>
                    </a:moveTo>
                    <a:lnTo>
                      <a:pt x="80" y="245"/>
                    </a:lnTo>
                    <a:lnTo>
                      <a:pt x="95" y="359"/>
                    </a:lnTo>
                    <a:lnTo>
                      <a:pt x="159" y="404"/>
                    </a:lnTo>
                    <a:lnTo>
                      <a:pt x="197" y="533"/>
                    </a:lnTo>
                    <a:lnTo>
                      <a:pt x="276" y="827"/>
                    </a:lnTo>
                    <a:lnTo>
                      <a:pt x="688" y="699"/>
                    </a:lnTo>
                    <a:lnTo>
                      <a:pt x="1327" y="695"/>
                    </a:lnTo>
                    <a:lnTo>
                      <a:pt x="1191" y="495"/>
                    </a:lnTo>
                    <a:lnTo>
                      <a:pt x="968" y="215"/>
                    </a:lnTo>
                    <a:lnTo>
                      <a:pt x="802" y="98"/>
                    </a:lnTo>
                    <a:lnTo>
                      <a:pt x="681" y="18"/>
                    </a:lnTo>
                    <a:lnTo>
                      <a:pt x="492" y="0"/>
                    </a:lnTo>
                    <a:lnTo>
                      <a:pt x="284" y="0"/>
                    </a:lnTo>
                    <a:lnTo>
                      <a:pt x="0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FFF2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4" name="Freeform 8"/>
              <p:cNvSpPr>
                <a:spLocks/>
              </p:cNvSpPr>
              <p:nvPr/>
            </p:nvSpPr>
            <p:spPr bwMode="auto">
              <a:xfrm>
                <a:off x="2679700" y="3651250"/>
                <a:ext cx="1944688" cy="1120775"/>
              </a:xfrm>
              <a:custGeom>
                <a:avLst/>
                <a:gdLst/>
                <a:ahLst/>
                <a:cxnLst>
                  <a:cxn ang="0">
                    <a:pos x="0" y="177"/>
                  </a:cxn>
                  <a:cxn ang="0">
                    <a:pos x="178" y="98"/>
                  </a:cxn>
                  <a:cxn ang="0">
                    <a:pos x="340" y="64"/>
                  </a:cxn>
                  <a:cxn ang="0">
                    <a:pos x="518" y="22"/>
                  </a:cxn>
                  <a:cxn ang="0">
                    <a:pos x="813" y="0"/>
                  </a:cxn>
                  <a:cxn ang="0">
                    <a:pos x="1058" y="37"/>
                  </a:cxn>
                  <a:cxn ang="0">
                    <a:pos x="1210" y="400"/>
                  </a:cxn>
                  <a:cxn ang="0">
                    <a:pos x="1225" y="510"/>
                  </a:cxn>
                  <a:cxn ang="0">
                    <a:pos x="1179" y="582"/>
                  </a:cxn>
                  <a:cxn ang="0">
                    <a:pos x="922" y="654"/>
                  </a:cxn>
                  <a:cxn ang="0">
                    <a:pos x="643" y="706"/>
                  </a:cxn>
                  <a:cxn ang="0">
                    <a:pos x="295" y="688"/>
                  </a:cxn>
                  <a:cxn ang="0">
                    <a:pos x="19" y="691"/>
                  </a:cxn>
                  <a:cxn ang="0">
                    <a:pos x="38" y="514"/>
                  </a:cxn>
                  <a:cxn ang="0">
                    <a:pos x="30" y="276"/>
                  </a:cxn>
                  <a:cxn ang="0">
                    <a:pos x="0" y="177"/>
                  </a:cxn>
                  <a:cxn ang="0">
                    <a:pos x="0" y="177"/>
                  </a:cxn>
                </a:cxnLst>
                <a:rect l="0" t="0" r="r" b="b"/>
                <a:pathLst>
                  <a:path w="1225" h="706">
                    <a:moveTo>
                      <a:pt x="0" y="177"/>
                    </a:moveTo>
                    <a:lnTo>
                      <a:pt x="178" y="98"/>
                    </a:lnTo>
                    <a:lnTo>
                      <a:pt x="340" y="64"/>
                    </a:lnTo>
                    <a:lnTo>
                      <a:pt x="518" y="22"/>
                    </a:lnTo>
                    <a:lnTo>
                      <a:pt x="813" y="0"/>
                    </a:lnTo>
                    <a:lnTo>
                      <a:pt x="1058" y="37"/>
                    </a:lnTo>
                    <a:lnTo>
                      <a:pt x="1210" y="400"/>
                    </a:lnTo>
                    <a:lnTo>
                      <a:pt x="1225" y="510"/>
                    </a:lnTo>
                    <a:lnTo>
                      <a:pt x="1179" y="582"/>
                    </a:lnTo>
                    <a:lnTo>
                      <a:pt x="922" y="654"/>
                    </a:lnTo>
                    <a:lnTo>
                      <a:pt x="643" y="706"/>
                    </a:lnTo>
                    <a:lnTo>
                      <a:pt x="295" y="688"/>
                    </a:lnTo>
                    <a:lnTo>
                      <a:pt x="19" y="691"/>
                    </a:lnTo>
                    <a:lnTo>
                      <a:pt x="38" y="514"/>
                    </a:lnTo>
                    <a:lnTo>
                      <a:pt x="30" y="276"/>
                    </a:lnTo>
                    <a:lnTo>
                      <a:pt x="0" y="177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A37D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5" name="Freeform 9"/>
              <p:cNvSpPr>
                <a:spLocks/>
              </p:cNvSpPr>
              <p:nvPr/>
            </p:nvSpPr>
            <p:spPr bwMode="auto">
              <a:xfrm>
                <a:off x="2882900" y="2684463"/>
                <a:ext cx="1057275" cy="1301750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50" y="113"/>
                  </a:cxn>
                  <a:cxn ang="0">
                    <a:pos x="84" y="159"/>
                  </a:cxn>
                  <a:cxn ang="0">
                    <a:pos x="114" y="204"/>
                  </a:cxn>
                  <a:cxn ang="0">
                    <a:pos x="140" y="287"/>
                  </a:cxn>
                  <a:cxn ang="0">
                    <a:pos x="174" y="378"/>
                  </a:cxn>
                  <a:cxn ang="0">
                    <a:pos x="216" y="469"/>
                  </a:cxn>
                  <a:cxn ang="0">
                    <a:pos x="246" y="540"/>
                  </a:cxn>
                  <a:cxn ang="0">
                    <a:pos x="280" y="616"/>
                  </a:cxn>
                  <a:cxn ang="0">
                    <a:pos x="303" y="665"/>
                  </a:cxn>
                  <a:cxn ang="0">
                    <a:pos x="363" y="711"/>
                  </a:cxn>
                  <a:cxn ang="0">
                    <a:pos x="420" y="722"/>
                  </a:cxn>
                  <a:cxn ang="0">
                    <a:pos x="484" y="764"/>
                  </a:cxn>
                  <a:cxn ang="0">
                    <a:pos x="575" y="820"/>
                  </a:cxn>
                  <a:cxn ang="0">
                    <a:pos x="632" y="816"/>
                  </a:cxn>
                  <a:cxn ang="0">
                    <a:pos x="666" y="692"/>
                  </a:cxn>
                  <a:cxn ang="0">
                    <a:pos x="662" y="586"/>
                  </a:cxn>
                  <a:cxn ang="0">
                    <a:pos x="620" y="491"/>
                  </a:cxn>
                  <a:cxn ang="0">
                    <a:pos x="545" y="401"/>
                  </a:cxn>
                  <a:cxn ang="0">
                    <a:pos x="439" y="291"/>
                  </a:cxn>
                  <a:cxn ang="0">
                    <a:pos x="348" y="196"/>
                  </a:cxn>
                  <a:cxn ang="0">
                    <a:pos x="235" y="106"/>
                  </a:cxn>
                  <a:cxn ang="0">
                    <a:pos x="148" y="45"/>
                  </a:cxn>
                  <a:cxn ang="0">
                    <a:pos x="87" y="0"/>
                  </a:cxn>
                  <a:cxn ang="0">
                    <a:pos x="0" y="68"/>
                  </a:cxn>
                  <a:cxn ang="0">
                    <a:pos x="0" y="68"/>
                  </a:cxn>
                </a:cxnLst>
                <a:rect l="0" t="0" r="r" b="b"/>
                <a:pathLst>
                  <a:path w="666" h="820">
                    <a:moveTo>
                      <a:pt x="0" y="68"/>
                    </a:moveTo>
                    <a:lnTo>
                      <a:pt x="50" y="113"/>
                    </a:lnTo>
                    <a:lnTo>
                      <a:pt x="84" y="159"/>
                    </a:lnTo>
                    <a:lnTo>
                      <a:pt x="114" y="204"/>
                    </a:lnTo>
                    <a:lnTo>
                      <a:pt x="140" y="287"/>
                    </a:lnTo>
                    <a:lnTo>
                      <a:pt x="174" y="378"/>
                    </a:lnTo>
                    <a:lnTo>
                      <a:pt x="216" y="469"/>
                    </a:lnTo>
                    <a:lnTo>
                      <a:pt x="246" y="540"/>
                    </a:lnTo>
                    <a:lnTo>
                      <a:pt x="280" y="616"/>
                    </a:lnTo>
                    <a:lnTo>
                      <a:pt x="303" y="665"/>
                    </a:lnTo>
                    <a:lnTo>
                      <a:pt x="363" y="711"/>
                    </a:lnTo>
                    <a:lnTo>
                      <a:pt x="420" y="722"/>
                    </a:lnTo>
                    <a:lnTo>
                      <a:pt x="484" y="764"/>
                    </a:lnTo>
                    <a:lnTo>
                      <a:pt x="575" y="820"/>
                    </a:lnTo>
                    <a:lnTo>
                      <a:pt x="632" y="816"/>
                    </a:lnTo>
                    <a:lnTo>
                      <a:pt x="666" y="692"/>
                    </a:lnTo>
                    <a:lnTo>
                      <a:pt x="662" y="586"/>
                    </a:lnTo>
                    <a:lnTo>
                      <a:pt x="620" y="491"/>
                    </a:lnTo>
                    <a:lnTo>
                      <a:pt x="545" y="401"/>
                    </a:lnTo>
                    <a:lnTo>
                      <a:pt x="439" y="291"/>
                    </a:lnTo>
                    <a:lnTo>
                      <a:pt x="348" y="196"/>
                    </a:lnTo>
                    <a:lnTo>
                      <a:pt x="235" y="106"/>
                    </a:lnTo>
                    <a:lnTo>
                      <a:pt x="148" y="45"/>
                    </a:lnTo>
                    <a:lnTo>
                      <a:pt x="87" y="0"/>
                    </a:lnTo>
                    <a:lnTo>
                      <a:pt x="0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6" name="Freeform 10"/>
              <p:cNvSpPr>
                <a:spLocks/>
              </p:cNvSpPr>
              <p:nvPr/>
            </p:nvSpPr>
            <p:spPr bwMode="auto">
              <a:xfrm>
                <a:off x="2120900" y="1711325"/>
                <a:ext cx="1128713" cy="1057275"/>
              </a:xfrm>
              <a:custGeom>
                <a:avLst/>
                <a:gdLst/>
                <a:ahLst/>
                <a:cxnLst>
                  <a:cxn ang="0">
                    <a:pos x="174" y="666"/>
                  </a:cxn>
                  <a:cxn ang="0">
                    <a:pos x="136" y="643"/>
                  </a:cxn>
                  <a:cxn ang="0">
                    <a:pos x="110" y="636"/>
                  </a:cxn>
                  <a:cxn ang="0">
                    <a:pos x="76" y="594"/>
                  </a:cxn>
                  <a:cxn ang="0">
                    <a:pos x="46" y="552"/>
                  </a:cxn>
                  <a:cxn ang="0">
                    <a:pos x="34" y="511"/>
                  </a:cxn>
                  <a:cxn ang="0">
                    <a:pos x="38" y="473"/>
                  </a:cxn>
                  <a:cxn ang="0">
                    <a:pos x="53" y="443"/>
                  </a:cxn>
                  <a:cxn ang="0">
                    <a:pos x="72" y="420"/>
                  </a:cxn>
                  <a:cxn ang="0">
                    <a:pos x="72" y="382"/>
                  </a:cxn>
                  <a:cxn ang="0">
                    <a:pos x="34" y="318"/>
                  </a:cxn>
                  <a:cxn ang="0">
                    <a:pos x="0" y="208"/>
                  </a:cxn>
                  <a:cxn ang="0">
                    <a:pos x="49" y="65"/>
                  </a:cxn>
                  <a:cxn ang="0">
                    <a:pos x="114" y="8"/>
                  </a:cxn>
                  <a:cxn ang="0">
                    <a:pos x="155" y="4"/>
                  </a:cxn>
                  <a:cxn ang="0">
                    <a:pos x="216" y="0"/>
                  </a:cxn>
                  <a:cxn ang="0">
                    <a:pos x="269" y="8"/>
                  </a:cxn>
                  <a:cxn ang="0">
                    <a:pos x="325" y="31"/>
                  </a:cxn>
                  <a:cxn ang="0">
                    <a:pos x="382" y="76"/>
                  </a:cxn>
                  <a:cxn ang="0">
                    <a:pos x="443" y="129"/>
                  </a:cxn>
                  <a:cxn ang="0">
                    <a:pos x="488" y="193"/>
                  </a:cxn>
                  <a:cxn ang="0">
                    <a:pos x="537" y="265"/>
                  </a:cxn>
                  <a:cxn ang="0">
                    <a:pos x="571" y="314"/>
                  </a:cxn>
                  <a:cxn ang="0">
                    <a:pos x="590" y="378"/>
                  </a:cxn>
                  <a:cxn ang="0">
                    <a:pos x="616" y="382"/>
                  </a:cxn>
                  <a:cxn ang="0">
                    <a:pos x="639" y="397"/>
                  </a:cxn>
                  <a:cxn ang="0">
                    <a:pos x="673" y="420"/>
                  </a:cxn>
                  <a:cxn ang="0">
                    <a:pos x="696" y="454"/>
                  </a:cxn>
                  <a:cxn ang="0">
                    <a:pos x="696" y="503"/>
                  </a:cxn>
                  <a:cxn ang="0">
                    <a:pos x="677" y="549"/>
                  </a:cxn>
                  <a:cxn ang="0">
                    <a:pos x="711" y="605"/>
                  </a:cxn>
                  <a:cxn ang="0">
                    <a:pos x="598" y="636"/>
                  </a:cxn>
                  <a:cxn ang="0">
                    <a:pos x="492" y="636"/>
                  </a:cxn>
                  <a:cxn ang="0">
                    <a:pos x="405" y="632"/>
                  </a:cxn>
                  <a:cxn ang="0">
                    <a:pos x="254" y="658"/>
                  </a:cxn>
                  <a:cxn ang="0">
                    <a:pos x="174" y="666"/>
                  </a:cxn>
                  <a:cxn ang="0">
                    <a:pos x="174" y="666"/>
                  </a:cxn>
                </a:cxnLst>
                <a:rect l="0" t="0" r="r" b="b"/>
                <a:pathLst>
                  <a:path w="711" h="666">
                    <a:moveTo>
                      <a:pt x="174" y="666"/>
                    </a:moveTo>
                    <a:lnTo>
                      <a:pt x="136" y="643"/>
                    </a:lnTo>
                    <a:lnTo>
                      <a:pt x="110" y="636"/>
                    </a:lnTo>
                    <a:lnTo>
                      <a:pt x="76" y="594"/>
                    </a:lnTo>
                    <a:lnTo>
                      <a:pt x="46" y="552"/>
                    </a:lnTo>
                    <a:lnTo>
                      <a:pt x="34" y="511"/>
                    </a:lnTo>
                    <a:lnTo>
                      <a:pt x="38" y="473"/>
                    </a:lnTo>
                    <a:lnTo>
                      <a:pt x="53" y="443"/>
                    </a:lnTo>
                    <a:lnTo>
                      <a:pt x="72" y="420"/>
                    </a:lnTo>
                    <a:lnTo>
                      <a:pt x="72" y="382"/>
                    </a:lnTo>
                    <a:lnTo>
                      <a:pt x="34" y="318"/>
                    </a:lnTo>
                    <a:lnTo>
                      <a:pt x="0" y="208"/>
                    </a:lnTo>
                    <a:lnTo>
                      <a:pt x="49" y="65"/>
                    </a:lnTo>
                    <a:lnTo>
                      <a:pt x="114" y="8"/>
                    </a:lnTo>
                    <a:lnTo>
                      <a:pt x="155" y="4"/>
                    </a:lnTo>
                    <a:lnTo>
                      <a:pt x="216" y="0"/>
                    </a:lnTo>
                    <a:lnTo>
                      <a:pt x="269" y="8"/>
                    </a:lnTo>
                    <a:lnTo>
                      <a:pt x="325" y="31"/>
                    </a:lnTo>
                    <a:lnTo>
                      <a:pt x="382" y="76"/>
                    </a:lnTo>
                    <a:lnTo>
                      <a:pt x="443" y="129"/>
                    </a:lnTo>
                    <a:lnTo>
                      <a:pt x="488" y="193"/>
                    </a:lnTo>
                    <a:lnTo>
                      <a:pt x="537" y="265"/>
                    </a:lnTo>
                    <a:lnTo>
                      <a:pt x="571" y="314"/>
                    </a:lnTo>
                    <a:lnTo>
                      <a:pt x="590" y="378"/>
                    </a:lnTo>
                    <a:lnTo>
                      <a:pt x="616" y="382"/>
                    </a:lnTo>
                    <a:lnTo>
                      <a:pt x="639" y="397"/>
                    </a:lnTo>
                    <a:lnTo>
                      <a:pt x="673" y="420"/>
                    </a:lnTo>
                    <a:lnTo>
                      <a:pt x="696" y="454"/>
                    </a:lnTo>
                    <a:lnTo>
                      <a:pt x="696" y="503"/>
                    </a:lnTo>
                    <a:lnTo>
                      <a:pt x="677" y="549"/>
                    </a:lnTo>
                    <a:lnTo>
                      <a:pt x="711" y="605"/>
                    </a:lnTo>
                    <a:lnTo>
                      <a:pt x="598" y="636"/>
                    </a:lnTo>
                    <a:lnTo>
                      <a:pt x="492" y="636"/>
                    </a:lnTo>
                    <a:lnTo>
                      <a:pt x="405" y="632"/>
                    </a:lnTo>
                    <a:lnTo>
                      <a:pt x="254" y="658"/>
                    </a:lnTo>
                    <a:lnTo>
                      <a:pt x="174" y="666"/>
                    </a:lnTo>
                    <a:lnTo>
                      <a:pt x="174" y="666"/>
                    </a:lnTo>
                    <a:close/>
                  </a:path>
                </a:pathLst>
              </a:custGeom>
              <a:solidFill>
                <a:srgbClr val="EBC5B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7" name="Freeform 11"/>
              <p:cNvSpPr>
                <a:spLocks/>
              </p:cNvSpPr>
              <p:nvPr/>
            </p:nvSpPr>
            <p:spPr bwMode="auto">
              <a:xfrm>
                <a:off x="4221163" y="1933575"/>
                <a:ext cx="960438" cy="895350"/>
              </a:xfrm>
              <a:custGeom>
                <a:avLst/>
                <a:gdLst/>
                <a:ahLst/>
                <a:cxnLst>
                  <a:cxn ang="0">
                    <a:pos x="4" y="295"/>
                  </a:cxn>
                  <a:cxn ang="0">
                    <a:pos x="27" y="235"/>
                  </a:cxn>
                  <a:cxn ang="0">
                    <a:pos x="42" y="167"/>
                  </a:cxn>
                  <a:cxn ang="0">
                    <a:pos x="23" y="121"/>
                  </a:cxn>
                  <a:cxn ang="0">
                    <a:pos x="0" y="80"/>
                  </a:cxn>
                  <a:cxn ang="0">
                    <a:pos x="0" y="31"/>
                  </a:cxn>
                  <a:cxn ang="0">
                    <a:pos x="19" y="4"/>
                  </a:cxn>
                  <a:cxn ang="0">
                    <a:pos x="69" y="0"/>
                  </a:cxn>
                  <a:cxn ang="0">
                    <a:pos x="103" y="0"/>
                  </a:cxn>
                  <a:cxn ang="0">
                    <a:pos x="133" y="15"/>
                  </a:cxn>
                  <a:cxn ang="0">
                    <a:pos x="167" y="53"/>
                  </a:cxn>
                  <a:cxn ang="0">
                    <a:pos x="186" y="102"/>
                  </a:cxn>
                  <a:cxn ang="0">
                    <a:pos x="201" y="118"/>
                  </a:cxn>
                  <a:cxn ang="0">
                    <a:pos x="227" y="110"/>
                  </a:cxn>
                  <a:cxn ang="0">
                    <a:pos x="258" y="87"/>
                  </a:cxn>
                  <a:cxn ang="0">
                    <a:pos x="299" y="68"/>
                  </a:cxn>
                  <a:cxn ang="0">
                    <a:pos x="363" y="34"/>
                  </a:cxn>
                  <a:cxn ang="0">
                    <a:pos x="409" y="4"/>
                  </a:cxn>
                  <a:cxn ang="0">
                    <a:pos x="458" y="4"/>
                  </a:cxn>
                  <a:cxn ang="0">
                    <a:pos x="484" y="19"/>
                  </a:cxn>
                  <a:cxn ang="0">
                    <a:pos x="496" y="49"/>
                  </a:cxn>
                  <a:cxn ang="0">
                    <a:pos x="503" y="76"/>
                  </a:cxn>
                  <a:cxn ang="0">
                    <a:pos x="500" y="110"/>
                  </a:cxn>
                  <a:cxn ang="0">
                    <a:pos x="439" y="159"/>
                  </a:cxn>
                  <a:cxn ang="0">
                    <a:pos x="477" y="167"/>
                  </a:cxn>
                  <a:cxn ang="0">
                    <a:pos x="530" y="170"/>
                  </a:cxn>
                  <a:cxn ang="0">
                    <a:pos x="571" y="174"/>
                  </a:cxn>
                  <a:cxn ang="0">
                    <a:pos x="590" y="193"/>
                  </a:cxn>
                  <a:cxn ang="0">
                    <a:pos x="590" y="220"/>
                  </a:cxn>
                  <a:cxn ang="0">
                    <a:pos x="594" y="257"/>
                  </a:cxn>
                  <a:cxn ang="0">
                    <a:pos x="571" y="276"/>
                  </a:cxn>
                  <a:cxn ang="0">
                    <a:pos x="541" y="291"/>
                  </a:cxn>
                  <a:cxn ang="0">
                    <a:pos x="503" y="303"/>
                  </a:cxn>
                  <a:cxn ang="0">
                    <a:pos x="560" y="314"/>
                  </a:cxn>
                  <a:cxn ang="0">
                    <a:pos x="594" y="337"/>
                  </a:cxn>
                  <a:cxn ang="0">
                    <a:pos x="605" y="371"/>
                  </a:cxn>
                  <a:cxn ang="0">
                    <a:pos x="598" y="405"/>
                  </a:cxn>
                  <a:cxn ang="0">
                    <a:pos x="571" y="428"/>
                  </a:cxn>
                  <a:cxn ang="0">
                    <a:pos x="549" y="439"/>
                  </a:cxn>
                  <a:cxn ang="0">
                    <a:pos x="545" y="473"/>
                  </a:cxn>
                  <a:cxn ang="0">
                    <a:pos x="507" y="492"/>
                  </a:cxn>
                  <a:cxn ang="0">
                    <a:pos x="447" y="499"/>
                  </a:cxn>
                  <a:cxn ang="0">
                    <a:pos x="375" y="507"/>
                  </a:cxn>
                  <a:cxn ang="0">
                    <a:pos x="276" y="537"/>
                  </a:cxn>
                  <a:cxn ang="0">
                    <a:pos x="201" y="564"/>
                  </a:cxn>
                  <a:cxn ang="0">
                    <a:pos x="129" y="541"/>
                  </a:cxn>
                  <a:cxn ang="0">
                    <a:pos x="27" y="473"/>
                  </a:cxn>
                  <a:cxn ang="0">
                    <a:pos x="4" y="295"/>
                  </a:cxn>
                  <a:cxn ang="0">
                    <a:pos x="4" y="295"/>
                  </a:cxn>
                </a:cxnLst>
                <a:rect l="0" t="0" r="r" b="b"/>
                <a:pathLst>
                  <a:path w="605" h="564">
                    <a:moveTo>
                      <a:pt x="4" y="295"/>
                    </a:moveTo>
                    <a:lnTo>
                      <a:pt x="27" y="235"/>
                    </a:lnTo>
                    <a:lnTo>
                      <a:pt x="42" y="167"/>
                    </a:lnTo>
                    <a:lnTo>
                      <a:pt x="23" y="121"/>
                    </a:lnTo>
                    <a:lnTo>
                      <a:pt x="0" y="80"/>
                    </a:lnTo>
                    <a:lnTo>
                      <a:pt x="0" y="31"/>
                    </a:lnTo>
                    <a:lnTo>
                      <a:pt x="19" y="4"/>
                    </a:lnTo>
                    <a:lnTo>
                      <a:pt x="69" y="0"/>
                    </a:lnTo>
                    <a:lnTo>
                      <a:pt x="103" y="0"/>
                    </a:lnTo>
                    <a:lnTo>
                      <a:pt x="133" y="15"/>
                    </a:lnTo>
                    <a:lnTo>
                      <a:pt x="167" y="53"/>
                    </a:lnTo>
                    <a:lnTo>
                      <a:pt x="186" y="102"/>
                    </a:lnTo>
                    <a:lnTo>
                      <a:pt x="201" y="118"/>
                    </a:lnTo>
                    <a:lnTo>
                      <a:pt x="227" y="110"/>
                    </a:lnTo>
                    <a:lnTo>
                      <a:pt x="258" y="87"/>
                    </a:lnTo>
                    <a:lnTo>
                      <a:pt x="299" y="68"/>
                    </a:lnTo>
                    <a:lnTo>
                      <a:pt x="363" y="34"/>
                    </a:lnTo>
                    <a:lnTo>
                      <a:pt x="409" y="4"/>
                    </a:lnTo>
                    <a:lnTo>
                      <a:pt x="458" y="4"/>
                    </a:lnTo>
                    <a:lnTo>
                      <a:pt x="484" y="19"/>
                    </a:lnTo>
                    <a:lnTo>
                      <a:pt x="496" y="49"/>
                    </a:lnTo>
                    <a:lnTo>
                      <a:pt x="503" y="76"/>
                    </a:lnTo>
                    <a:lnTo>
                      <a:pt x="500" y="110"/>
                    </a:lnTo>
                    <a:lnTo>
                      <a:pt x="439" y="159"/>
                    </a:lnTo>
                    <a:lnTo>
                      <a:pt x="477" y="167"/>
                    </a:lnTo>
                    <a:lnTo>
                      <a:pt x="530" y="170"/>
                    </a:lnTo>
                    <a:lnTo>
                      <a:pt x="571" y="174"/>
                    </a:lnTo>
                    <a:lnTo>
                      <a:pt x="590" y="193"/>
                    </a:lnTo>
                    <a:lnTo>
                      <a:pt x="590" y="220"/>
                    </a:lnTo>
                    <a:lnTo>
                      <a:pt x="594" y="257"/>
                    </a:lnTo>
                    <a:lnTo>
                      <a:pt x="571" y="276"/>
                    </a:lnTo>
                    <a:lnTo>
                      <a:pt x="541" y="291"/>
                    </a:lnTo>
                    <a:lnTo>
                      <a:pt x="503" y="303"/>
                    </a:lnTo>
                    <a:lnTo>
                      <a:pt x="560" y="314"/>
                    </a:lnTo>
                    <a:lnTo>
                      <a:pt x="594" y="337"/>
                    </a:lnTo>
                    <a:lnTo>
                      <a:pt x="605" y="371"/>
                    </a:lnTo>
                    <a:lnTo>
                      <a:pt x="598" y="405"/>
                    </a:lnTo>
                    <a:lnTo>
                      <a:pt x="571" y="428"/>
                    </a:lnTo>
                    <a:lnTo>
                      <a:pt x="549" y="439"/>
                    </a:lnTo>
                    <a:lnTo>
                      <a:pt x="545" y="473"/>
                    </a:lnTo>
                    <a:lnTo>
                      <a:pt x="507" y="492"/>
                    </a:lnTo>
                    <a:lnTo>
                      <a:pt x="447" y="499"/>
                    </a:lnTo>
                    <a:lnTo>
                      <a:pt x="375" y="507"/>
                    </a:lnTo>
                    <a:lnTo>
                      <a:pt x="276" y="537"/>
                    </a:lnTo>
                    <a:lnTo>
                      <a:pt x="201" y="564"/>
                    </a:lnTo>
                    <a:lnTo>
                      <a:pt x="129" y="541"/>
                    </a:lnTo>
                    <a:lnTo>
                      <a:pt x="27" y="473"/>
                    </a:lnTo>
                    <a:lnTo>
                      <a:pt x="4" y="295"/>
                    </a:lnTo>
                    <a:lnTo>
                      <a:pt x="4" y="295"/>
                    </a:lnTo>
                    <a:close/>
                  </a:path>
                </a:pathLst>
              </a:custGeom>
              <a:solidFill>
                <a:srgbClr val="EBC5B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8" name="Freeform 12"/>
              <p:cNvSpPr>
                <a:spLocks/>
              </p:cNvSpPr>
              <p:nvPr/>
            </p:nvSpPr>
            <p:spPr bwMode="auto">
              <a:xfrm>
                <a:off x="1328738" y="2425700"/>
                <a:ext cx="1333500" cy="1284288"/>
              </a:xfrm>
              <a:custGeom>
                <a:avLst/>
                <a:gdLst/>
                <a:ahLst/>
                <a:cxnLst>
                  <a:cxn ang="0">
                    <a:pos x="163" y="526"/>
                  </a:cxn>
                  <a:cxn ang="0">
                    <a:pos x="98" y="465"/>
                  </a:cxn>
                  <a:cxn ang="0">
                    <a:pos x="61" y="416"/>
                  </a:cxn>
                  <a:cxn ang="0">
                    <a:pos x="19" y="401"/>
                  </a:cxn>
                  <a:cxn ang="0">
                    <a:pos x="0" y="371"/>
                  </a:cxn>
                  <a:cxn ang="0">
                    <a:pos x="4" y="337"/>
                  </a:cxn>
                  <a:cxn ang="0">
                    <a:pos x="8" y="307"/>
                  </a:cxn>
                  <a:cxn ang="0">
                    <a:pos x="34" y="295"/>
                  </a:cxn>
                  <a:cxn ang="0">
                    <a:pos x="61" y="284"/>
                  </a:cxn>
                  <a:cxn ang="0">
                    <a:pos x="98" y="295"/>
                  </a:cxn>
                  <a:cxn ang="0">
                    <a:pos x="80" y="261"/>
                  </a:cxn>
                  <a:cxn ang="0">
                    <a:pos x="53" y="231"/>
                  </a:cxn>
                  <a:cxn ang="0">
                    <a:pos x="34" y="193"/>
                  </a:cxn>
                  <a:cxn ang="0">
                    <a:pos x="42" y="148"/>
                  </a:cxn>
                  <a:cxn ang="0">
                    <a:pos x="68" y="133"/>
                  </a:cxn>
                  <a:cxn ang="0">
                    <a:pos x="98" y="118"/>
                  </a:cxn>
                  <a:cxn ang="0">
                    <a:pos x="129" y="118"/>
                  </a:cxn>
                  <a:cxn ang="0">
                    <a:pos x="167" y="144"/>
                  </a:cxn>
                  <a:cxn ang="0">
                    <a:pos x="159" y="99"/>
                  </a:cxn>
                  <a:cxn ang="0">
                    <a:pos x="174" y="49"/>
                  </a:cxn>
                  <a:cxn ang="0">
                    <a:pos x="193" y="38"/>
                  </a:cxn>
                  <a:cxn ang="0">
                    <a:pos x="216" y="23"/>
                  </a:cxn>
                  <a:cxn ang="0">
                    <a:pos x="257" y="23"/>
                  </a:cxn>
                  <a:cxn ang="0">
                    <a:pos x="299" y="57"/>
                  </a:cxn>
                  <a:cxn ang="0">
                    <a:pos x="318" y="23"/>
                  </a:cxn>
                  <a:cxn ang="0">
                    <a:pos x="356" y="8"/>
                  </a:cxn>
                  <a:cxn ang="0">
                    <a:pos x="393" y="0"/>
                  </a:cxn>
                  <a:cxn ang="0">
                    <a:pos x="420" y="8"/>
                  </a:cxn>
                  <a:cxn ang="0">
                    <a:pos x="443" y="38"/>
                  </a:cxn>
                  <a:cxn ang="0">
                    <a:pos x="458" y="91"/>
                  </a:cxn>
                  <a:cxn ang="0">
                    <a:pos x="477" y="170"/>
                  </a:cxn>
                  <a:cxn ang="0">
                    <a:pos x="514" y="265"/>
                  </a:cxn>
                  <a:cxn ang="0">
                    <a:pos x="537" y="344"/>
                  </a:cxn>
                  <a:cxn ang="0">
                    <a:pos x="571" y="397"/>
                  </a:cxn>
                  <a:cxn ang="0">
                    <a:pos x="616" y="371"/>
                  </a:cxn>
                  <a:cxn ang="0">
                    <a:pos x="650" y="344"/>
                  </a:cxn>
                  <a:cxn ang="0">
                    <a:pos x="707" y="329"/>
                  </a:cxn>
                  <a:cxn ang="0">
                    <a:pos x="749" y="325"/>
                  </a:cxn>
                  <a:cxn ang="0">
                    <a:pos x="787" y="329"/>
                  </a:cxn>
                  <a:cxn ang="0">
                    <a:pos x="821" y="337"/>
                  </a:cxn>
                  <a:cxn ang="0">
                    <a:pos x="836" y="371"/>
                  </a:cxn>
                  <a:cxn ang="0">
                    <a:pos x="840" y="405"/>
                  </a:cxn>
                  <a:cxn ang="0">
                    <a:pos x="836" y="443"/>
                  </a:cxn>
                  <a:cxn ang="0">
                    <a:pos x="817" y="462"/>
                  </a:cxn>
                  <a:cxn ang="0">
                    <a:pos x="783" y="477"/>
                  </a:cxn>
                  <a:cxn ang="0">
                    <a:pos x="737" y="507"/>
                  </a:cxn>
                  <a:cxn ang="0">
                    <a:pos x="696" y="556"/>
                  </a:cxn>
                  <a:cxn ang="0">
                    <a:pos x="666" y="617"/>
                  </a:cxn>
                  <a:cxn ang="0">
                    <a:pos x="635" y="654"/>
                  </a:cxn>
                  <a:cxn ang="0">
                    <a:pos x="590" y="685"/>
                  </a:cxn>
                  <a:cxn ang="0">
                    <a:pos x="533" y="734"/>
                  </a:cxn>
                  <a:cxn ang="0">
                    <a:pos x="469" y="749"/>
                  </a:cxn>
                  <a:cxn ang="0">
                    <a:pos x="420" y="809"/>
                  </a:cxn>
                  <a:cxn ang="0">
                    <a:pos x="306" y="802"/>
                  </a:cxn>
                  <a:cxn ang="0">
                    <a:pos x="242" y="760"/>
                  </a:cxn>
                  <a:cxn ang="0">
                    <a:pos x="163" y="601"/>
                  </a:cxn>
                  <a:cxn ang="0">
                    <a:pos x="163" y="526"/>
                  </a:cxn>
                  <a:cxn ang="0">
                    <a:pos x="163" y="526"/>
                  </a:cxn>
                </a:cxnLst>
                <a:rect l="0" t="0" r="r" b="b"/>
                <a:pathLst>
                  <a:path w="840" h="809">
                    <a:moveTo>
                      <a:pt x="163" y="526"/>
                    </a:moveTo>
                    <a:lnTo>
                      <a:pt x="98" y="465"/>
                    </a:lnTo>
                    <a:lnTo>
                      <a:pt x="61" y="416"/>
                    </a:lnTo>
                    <a:lnTo>
                      <a:pt x="19" y="401"/>
                    </a:lnTo>
                    <a:lnTo>
                      <a:pt x="0" y="371"/>
                    </a:lnTo>
                    <a:lnTo>
                      <a:pt x="4" y="337"/>
                    </a:lnTo>
                    <a:lnTo>
                      <a:pt x="8" y="307"/>
                    </a:lnTo>
                    <a:lnTo>
                      <a:pt x="34" y="295"/>
                    </a:lnTo>
                    <a:lnTo>
                      <a:pt x="61" y="284"/>
                    </a:lnTo>
                    <a:lnTo>
                      <a:pt x="98" y="295"/>
                    </a:lnTo>
                    <a:lnTo>
                      <a:pt x="80" y="261"/>
                    </a:lnTo>
                    <a:lnTo>
                      <a:pt x="53" y="231"/>
                    </a:lnTo>
                    <a:lnTo>
                      <a:pt x="34" y="193"/>
                    </a:lnTo>
                    <a:lnTo>
                      <a:pt x="42" y="148"/>
                    </a:lnTo>
                    <a:lnTo>
                      <a:pt x="68" y="133"/>
                    </a:lnTo>
                    <a:lnTo>
                      <a:pt x="98" y="118"/>
                    </a:lnTo>
                    <a:lnTo>
                      <a:pt x="129" y="118"/>
                    </a:lnTo>
                    <a:lnTo>
                      <a:pt x="167" y="144"/>
                    </a:lnTo>
                    <a:lnTo>
                      <a:pt x="159" y="99"/>
                    </a:lnTo>
                    <a:lnTo>
                      <a:pt x="174" y="49"/>
                    </a:lnTo>
                    <a:lnTo>
                      <a:pt x="193" y="38"/>
                    </a:lnTo>
                    <a:lnTo>
                      <a:pt x="216" y="23"/>
                    </a:lnTo>
                    <a:lnTo>
                      <a:pt x="257" y="23"/>
                    </a:lnTo>
                    <a:lnTo>
                      <a:pt x="299" y="57"/>
                    </a:lnTo>
                    <a:lnTo>
                      <a:pt x="318" y="23"/>
                    </a:lnTo>
                    <a:lnTo>
                      <a:pt x="356" y="8"/>
                    </a:lnTo>
                    <a:lnTo>
                      <a:pt x="393" y="0"/>
                    </a:lnTo>
                    <a:lnTo>
                      <a:pt x="420" y="8"/>
                    </a:lnTo>
                    <a:lnTo>
                      <a:pt x="443" y="38"/>
                    </a:lnTo>
                    <a:lnTo>
                      <a:pt x="458" y="91"/>
                    </a:lnTo>
                    <a:lnTo>
                      <a:pt x="477" y="170"/>
                    </a:lnTo>
                    <a:lnTo>
                      <a:pt x="514" y="265"/>
                    </a:lnTo>
                    <a:lnTo>
                      <a:pt x="537" y="344"/>
                    </a:lnTo>
                    <a:lnTo>
                      <a:pt x="571" y="397"/>
                    </a:lnTo>
                    <a:lnTo>
                      <a:pt x="616" y="371"/>
                    </a:lnTo>
                    <a:lnTo>
                      <a:pt x="650" y="344"/>
                    </a:lnTo>
                    <a:lnTo>
                      <a:pt x="707" y="329"/>
                    </a:lnTo>
                    <a:lnTo>
                      <a:pt x="749" y="325"/>
                    </a:lnTo>
                    <a:lnTo>
                      <a:pt x="787" y="329"/>
                    </a:lnTo>
                    <a:lnTo>
                      <a:pt x="821" y="337"/>
                    </a:lnTo>
                    <a:lnTo>
                      <a:pt x="836" y="371"/>
                    </a:lnTo>
                    <a:lnTo>
                      <a:pt x="840" y="405"/>
                    </a:lnTo>
                    <a:lnTo>
                      <a:pt x="836" y="443"/>
                    </a:lnTo>
                    <a:lnTo>
                      <a:pt x="817" y="462"/>
                    </a:lnTo>
                    <a:lnTo>
                      <a:pt x="783" y="477"/>
                    </a:lnTo>
                    <a:lnTo>
                      <a:pt x="737" y="507"/>
                    </a:lnTo>
                    <a:lnTo>
                      <a:pt x="696" y="556"/>
                    </a:lnTo>
                    <a:lnTo>
                      <a:pt x="666" y="617"/>
                    </a:lnTo>
                    <a:lnTo>
                      <a:pt x="635" y="654"/>
                    </a:lnTo>
                    <a:lnTo>
                      <a:pt x="590" y="685"/>
                    </a:lnTo>
                    <a:lnTo>
                      <a:pt x="533" y="734"/>
                    </a:lnTo>
                    <a:lnTo>
                      <a:pt x="469" y="749"/>
                    </a:lnTo>
                    <a:lnTo>
                      <a:pt x="420" y="809"/>
                    </a:lnTo>
                    <a:lnTo>
                      <a:pt x="306" y="802"/>
                    </a:lnTo>
                    <a:lnTo>
                      <a:pt x="242" y="760"/>
                    </a:lnTo>
                    <a:lnTo>
                      <a:pt x="163" y="601"/>
                    </a:lnTo>
                    <a:lnTo>
                      <a:pt x="163" y="526"/>
                    </a:lnTo>
                    <a:lnTo>
                      <a:pt x="163" y="526"/>
                    </a:lnTo>
                    <a:close/>
                  </a:path>
                </a:pathLst>
              </a:custGeom>
              <a:solidFill>
                <a:srgbClr val="EBC5B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9" name="Freeform 13"/>
              <p:cNvSpPr>
                <a:spLocks/>
              </p:cNvSpPr>
              <p:nvPr/>
            </p:nvSpPr>
            <p:spPr bwMode="auto">
              <a:xfrm>
                <a:off x="1971675" y="1646238"/>
                <a:ext cx="347663" cy="509588"/>
              </a:xfrm>
              <a:custGeom>
                <a:avLst/>
                <a:gdLst/>
                <a:ahLst/>
                <a:cxnLst>
                  <a:cxn ang="0">
                    <a:pos x="143" y="321"/>
                  </a:cxn>
                  <a:cxn ang="0">
                    <a:pos x="94" y="314"/>
                  </a:cxn>
                  <a:cxn ang="0">
                    <a:pos x="75" y="287"/>
                  </a:cxn>
                  <a:cxn ang="0">
                    <a:pos x="38" y="280"/>
                  </a:cxn>
                  <a:cxn ang="0">
                    <a:pos x="19" y="246"/>
                  </a:cxn>
                  <a:cxn ang="0">
                    <a:pos x="0" y="208"/>
                  </a:cxn>
                  <a:cxn ang="0">
                    <a:pos x="4" y="178"/>
                  </a:cxn>
                  <a:cxn ang="0">
                    <a:pos x="22" y="155"/>
                  </a:cxn>
                  <a:cxn ang="0">
                    <a:pos x="7" y="117"/>
                  </a:cxn>
                  <a:cxn ang="0">
                    <a:pos x="11" y="83"/>
                  </a:cxn>
                  <a:cxn ang="0">
                    <a:pos x="30" y="57"/>
                  </a:cxn>
                  <a:cxn ang="0">
                    <a:pos x="72" y="41"/>
                  </a:cxn>
                  <a:cxn ang="0">
                    <a:pos x="117" y="38"/>
                  </a:cxn>
                  <a:cxn ang="0">
                    <a:pos x="151" y="45"/>
                  </a:cxn>
                  <a:cxn ang="0">
                    <a:pos x="174" y="0"/>
                  </a:cxn>
                  <a:cxn ang="0">
                    <a:pos x="208" y="7"/>
                  </a:cxn>
                  <a:cxn ang="0">
                    <a:pos x="219" y="72"/>
                  </a:cxn>
                  <a:cxn ang="0">
                    <a:pos x="204" y="113"/>
                  </a:cxn>
                  <a:cxn ang="0">
                    <a:pos x="174" y="140"/>
                  </a:cxn>
                  <a:cxn ang="0">
                    <a:pos x="155" y="178"/>
                  </a:cxn>
                  <a:cxn ang="0">
                    <a:pos x="166" y="223"/>
                  </a:cxn>
                  <a:cxn ang="0">
                    <a:pos x="177" y="276"/>
                  </a:cxn>
                  <a:cxn ang="0">
                    <a:pos x="143" y="321"/>
                  </a:cxn>
                  <a:cxn ang="0">
                    <a:pos x="143" y="321"/>
                  </a:cxn>
                </a:cxnLst>
                <a:rect l="0" t="0" r="r" b="b"/>
                <a:pathLst>
                  <a:path w="219" h="321">
                    <a:moveTo>
                      <a:pt x="143" y="321"/>
                    </a:moveTo>
                    <a:lnTo>
                      <a:pt x="94" y="314"/>
                    </a:lnTo>
                    <a:lnTo>
                      <a:pt x="75" y="287"/>
                    </a:lnTo>
                    <a:lnTo>
                      <a:pt x="38" y="280"/>
                    </a:lnTo>
                    <a:lnTo>
                      <a:pt x="19" y="246"/>
                    </a:lnTo>
                    <a:lnTo>
                      <a:pt x="0" y="208"/>
                    </a:lnTo>
                    <a:lnTo>
                      <a:pt x="4" y="178"/>
                    </a:lnTo>
                    <a:lnTo>
                      <a:pt x="22" y="155"/>
                    </a:lnTo>
                    <a:lnTo>
                      <a:pt x="7" y="117"/>
                    </a:lnTo>
                    <a:lnTo>
                      <a:pt x="11" y="83"/>
                    </a:lnTo>
                    <a:lnTo>
                      <a:pt x="30" y="57"/>
                    </a:lnTo>
                    <a:lnTo>
                      <a:pt x="72" y="41"/>
                    </a:lnTo>
                    <a:lnTo>
                      <a:pt x="117" y="38"/>
                    </a:lnTo>
                    <a:lnTo>
                      <a:pt x="151" y="45"/>
                    </a:lnTo>
                    <a:lnTo>
                      <a:pt x="174" y="0"/>
                    </a:lnTo>
                    <a:lnTo>
                      <a:pt x="208" y="7"/>
                    </a:lnTo>
                    <a:lnTo>
                      <a:pt x="219" y="72"/>
                    </a:lnTo>
                    <a:lnTo>
                      <a:pt x="204" y="113"/>
                    </a:lnTo>
                    <a:lnTo>
                      <a:pt x="174" y="140"/>
                    </a:lnTo>
                    <a:lnTo>
                      <a:pt x="155" y="178"/>
                    </a:lnTo>
                    <a:lnTo>
                      <a:pt x="166" y="223"/>
                    </a:lnTo>
                    <a:lnTo>
                      <a:pt x="177" y="276"/>
                    </a:lnTo>
                    <a:lnTo>
                      <a:pt x="143" y="321"/>
                    </a:lnTo>
                    <a:lnTo>
                      <a:pt x="143" y="321"/>
                    </a:lnTo>
                    <a:close/>
                  </a:path>
                </a:pathLst>
              </a:custGeom>
              <a:solidFill>
                <a:srgbClr val="B28C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0" name="Freeform 72"/>
              <p:cNvSpPr>
                <a:spLocks/>
              </p:cNvSpPr>
              <p:nvPr/>
            </p:nvSpPr>
            <p:spPr bwMode="auto">
              <a:xfrm>
                <a:off x="4738688" y="3032125"/>
                <a:ext cx="522288" cy="2222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102" y="27"/>
                  </a:cxn>
                  <a:cxn ang="0">
                    <a:pos x="234" y="80"/>
                  </a:cxn>
                  <a:cxn ang="0">
                    <a:pos x="264" y="68"/>
                  </a:cxn>
                  <a:cxn ang="0">
                    <a:pos x="298" y="80"/>
                  </a:cxn>
                  <a:cxn ang="0">
                    <a:pos x="321" y="91"/>
                  </a:cxn>
                  <a:cxn ang="0">
                    <a:pos x="329" y="121"/>
                  </a:cxn>
                  <a:cxn ang="0">
                    <a:pos x="313" y="140"/>
                  </a:cxn>
                  <a:cxn ang="0">
                    <a:pos x="276" y="136"/>
                  </a:cxn>
                  <a:cxn ang="0">
                    <a:pos x="234" y="117"/>
                  </a:cxn>
                  <a:cxn ang="0">
                    <a:pos x="230" y="102"/>
                  </a:cxn>
                  <a:cxn ang="0">
                    <a:pos x="162" y="72"/>
                  </a:cxn>
                  <a:cxn ang="0">
                    <a:pos x="37" y="34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329" h="140">
                    <a:moveTo>
                      <a:pt x="19" y="0"/>
                    </a:moveTo>
                    <a:lnTo>
                      <a:pt x="102" y="27"/>
                    </a:lnTo>
                    <a:lnTo>
                      <a:pt x="234" y="80"/>
                    </a:lnTo>
                    <a:lnTo>
                      <a:pt x="264" y="68"/>
                    </a:lnTo>
                    <a:lnTo>
                      <a:pt x="298" y="80"/>
                    </a:lnTo>
                    <a:lnTo>
                      <a:pt x="321" y="91"/>
                    </a:lnTo>
                    <a:lnTo>
                      <a:pt x="329" y="121"/>
                    </a:lnTo>
                    <a:lnTo>
                      <a:pt x="313" y="140"/>
                    </a:lnTo>
                    <a:lnTo>
                      <a:pt x="276" y="136"/>
                    </a:lnTo>
                    <a:lnTo>
                      <a:pt x="234" y="117"/>
                    </a:lnTo>
                    <a:lnTo>
                      <a:pt x="230" y="102"/>
                    </a:lnTo>
                    <a:lnTo>
                      <a:pt x="162" y="72"/>
                    </a:lnTo>
                    <a:lnTo>
                      <a:pt x="37" y="3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1" name="Freeform 77"/>
              <p:cNvSpPr>
                <a:spLocks/>
              </p:cNvSpPr>
              <p:nvPr/>
            </p:nvSpPr>
            <p:spPr bwMode="auto">
              <a:xfrm>
                <a:off x="2379663" y="1460500"/>
                <a:ext cx="215900" cy="414338"/>
              </a:xfrm>
              <a:custGeom>
                <a:avLst/>
                <a:gdLst/>
                <a:ahLst/>
                <a:cxnLst>
                  <a:cxn ang="0">
                    <a:pos x="0" y="261"/>
                  </a:cxn>
                  <a:cxn ang="0">
                    <a:pos x="57" y="98"/>
                  </a:cxn>
                  <a:cxn ang="0">
                    <a:pos x="57" y="56"/>
                  </a:cxn>
                  <a:cxn ang="0">
                    <a:pos x="72" y="19"/>
                  </a:cxn>
                  <a:cxn ang="0">
                    <a:pos x="91" y="0"/>
                  </a:cxn>
                  <a:cxn ang="0">
                    <a:pos x="121" y="0"/>
                  </a:cxn>
                  <a:cxn ang="0">
                    <a:pos x="136" y="30"/>
                  </a:cxn>
                  <a:cxn ang="0">
                    <a:pos x="121" y="75"/>
                  </a:cxn>
                  <a:cxn ang="0">
                    <a:pos x="98" y="106"/>
                  </a:cxn>
                  <a:cxn ang="0">
                    <a:pos x="83" y="113"/>
                  </a:cxn>
                  <a:cxn ang="0">
                    <a:pos x="26" y="261"/>
                  </a:cxn>
                  <a:cxn ang="0">
                    <a:pos x="0" y="261"/>
                  </a:cxn>
                  <a:cxn ang="0">
                    <a:pos x="0" y="261"/>
                  </a:cxn>
                </a:cxnLst>
                <a:rect l="0" t="0" r="r" b="b"/>
                <a:pathLst>
                  <a:path w="136" h="261">
                    <a:moveTo>
                      <a:pt x="0" y="261"/>
                    </a:moveTo>
                    <a:lnTo>
                      <a:pt x="57" y="98"/>
                    </a:lnTo>
                    <a:lnTo>
                      <a:pt x="57" y="56"/>
                    </a:lnTo>
                    <a:lnTo>
                      <a:pt x="72" y="19"/>
                    </a:lnTo>
                    <a:lnTo>
                      <a:pt x="91" y="0"/>
                    </a:lnTo>
                    <a:lnTo>
                      <a:pt x="121" y="0"/>
                    </a:lnTo>
                    <a:lnTo>
                      <a:pt x="136" y="30"/>
                    </a:lnTo>
                    <a:lnTo>
                      <a:pt x="121" y="75"/>
                    </a:lnTo>
                    <a:lnTo>
                      <a:pt x="98" y="106"/>
                    </a:lnTo>
                    <a:lnTo>
                      <a:pt x="83" y="113"/>
                    </a:lnTo>
                    <a:lnTo>
                      <a:pt x="26" y="261"/>
                    </a:lnTo>
                    <a:lnTo>
                      <a:pt x="0" y="261"/>
                    </a:lnTo>
                    <a:lnTo>
                      <a:pt x="0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2" name="Freeform 78"/>
              <p:cNvSpPr>
                <a:spLocks/>
              </p:cNvSpPr>
              <p:nvPr/>
            </p:nvSpPr>
            <p:spPr bwMode="auto">
              <a:xfrm>
                <a:off x="2541588" y="1585913"/>
                <a:ext cx="311150" cy="371475"/>
              </a:xfrm>
              <a:custGeom>
                <a:avLst/>
                <a:gdLst/>
                <a:ahLst/>
                <a:cxnLst>
                  <a:cxn ang="0">
                    <a:pos x="117" y="76"/>
                  </a:cxn>
                  <a:cxn ang="0">
                    <a:pos x="49" y="144"/>
                  </a:cxn>
                  <a:cxn ang="0">
                    <a:pos x="0" y="223"/>
                  </a:cxn>
                  <a:cxn ang="0">
                    <a:pos x="11" y="234"/>
                  </a:cxn>
                  <a:cxn ang="0">
                    <a:pos x="34" y="204"/>
                  </a:cxn>
                  <a:cxn ang="0">
                    <a:pos x="144" y="83"/>
                  </a:cxn>
                  <a:cxn ang="0">
                    <a:pos x="174" y="72"/>
                  </a:cxn>
                  <a:cxn ang="0">
                    <a:pos x="189" y="45"/>
                  </a:cxn>
                  <a:cxn ang="0">
                    <a:pos x="196" y="27"/>
                  </a:cxn>
                  <a:cxn ang="0">
                    <a:pos x="174" y="0"/>
                  </a:cxn>
                  <a:cxn ang="0">
                    <a:pos x="140" y="11"/>
                  </a:cxn>
                  <a:cxn ang="0">
                    <a:pos x="117" y="30"/>
                  </a:cxn>
                  <a:cxn ang="0">
                    <a:pos x="110" y="53"/>
                  </a:cxn>
                  <a:cxn ang="0">
                    <a:pos x="117" y="76"/>
                  </a:cxn>
                  <a:cxn ang="0">
                    <a:pos x="117" y="76"/>
                  </a:cxn>
                </a:cxnLst>
                <a:rect l="0" t="0" r="r" b="b"/>
                <a:pathLst>
                  <a:path w="196" h="234">
                    <a:moveTo>
                      <a:pt x="117" y="76"/>
                    </a:moveTo>
                    <a:lnTo>
                      <a:pt x="49" y="144"/>
                    </a:lnTo>
                    <a:lnTo>
                      <a:pt x="0" y="223"/>
                    </a:lnTo>
                    <a:lnTo>
                      <a:pt x="11" y="234"/>
                    </a:lnTo>
                    <a:lnTo>
                      <a:pt x="34" y="204"/>
                    </a:lnTo>
                    <a:lnTo>
                      <a:pt x="144" y="83"/>
                    </a:lnTo>
                    <a:lnTo>
                      <a:pt x="174" y="72"/>
                    </a:lnTo>
                    <a:lnTo>
                      <a:pt x="189" y="45"/>
                    </a:lnTo>
                    <a:lnTo>
                      <a:pt x="196" y="27"/>
                    </a:lnTo>
                    <a:lnTo>
                      <a:pt x="174" y="0"/>
                    </a:lnTo>
                    <a:lnTo>
                      <a:pt x="140" y="11"/>
                    </a:lnTo>
                    <a:lnTo>
                      <a:pt x="117" y="30"/>
                    </a:lnTo>
                    <a:lnTo>
                      <a:pt x="110" y="53"/>
                    </a:lnTo>
                    <a:lnTo>
                      <a:pt x="117" y="76"/>
                    </a:lnTo>
                    <a:lnTo>
                      <a:pt x="117" y="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3" name="Freeform 79"/>
              <p:cNvSpPr>
                <a:spLocks/>
              </p:cNvSpPr>
              <p:nvPr/>
            </p:nvSpPr>
            <p:spPr bwMode="auto">
              <a:xfrm>
                <a:off x="2259013" y="1730375"/>
                <a:ext cx="798513" cy="714375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72" y="4"/>
                  </a:cxn>
                  <a:cxn ang="0">
                    <a:pos x="151" y="0"/>
                  </a:cxn>
                  <a:cxn ang="0">
                    <a:pos x="208" y="22"/>
                  </a:cxn>
                  <a:cxn ang="0">
                    <a:pos x="269" y="57"/>
                  </a:cxn>
                  <a:cxn ang="0">
                    <a:pos x="314" y="102"/>
                  </a:cxn>
                  <a:cxn ang="0">
                    <a:pos x="367" y="151"/>
                  </a:cxn>
                  <a:cxn ang="0">
                    <a:pos x="416" y="227"/>
                  </a:cxn>
                  <a:cxn ang="0">
                    <a:pos x="454" y="287"/>
                  </a:cxn>
                  <a:cxn ang="0">
                    <a:pos x="477" y="332"/>
                  </a:cxn>
                  <a:cxn ang="0">
                    <a:pos x="499" y="389"/>
                  </a:cxn>
                  <a:cxn ang="0">
                    <a:pos x="503" y="431"/>
                  </a:cxn>
                  <a:cxn ang="0">
                    <a:pos x="495" y="450"/>
                  </a:cxn>
                  <a:cxn ang="0">
                    <a:pos x="469" y="412"/>
                  </a:cxn>
                  <a:cxn ang="0">
                    <a:pos x="420" y="332"/>
                  </a:cxn>
                  <a:cxn ang="0">
                    <a:pos x="363" y="242"/>
                  </a:cxn>
                  <a:cxn ang="0">
                    <a:pos x="322" y="181"/>
                  </a:cxn>
                  <a:cxn ang="0">
                    <a:pos x="261" y="121"/>
                  </a:cxn>
                  <a:cxn ang="0">
                    <a:pos x="212" y="83"/>
                  </a:cxn>
                  <a:cxn ang="0">
                    <a:pos x="159" y="57"/>
                  </a:cxn>
                  <a:cxn ang="0">
                    <a:pos x="106" y="49"/>
                  </a:cxn>
                  <a:cxn ang="0">
                    <a:pos x="68" y="49"/>
                  </a:cxn>
                  <a:cxn ang="0">
                    <a:pos x="8" y="49"/>
                  </a:cxn>
                  <a:cxn ang="0">
                    <a:pos x="0" y="11"/>
                  </a:cxn>
                  <a:cxn ang="0">
                    <a:pos x="0" y="11"/>
                  </a:cxn>
                </a:cxnLst>
                <a:rect l="0" t="0" r="r" b="b"/>
                <a:pathLst>
                  <a:path w="503" h="450">
                    <a:moveTo>
                      <a:pt x="0" y="11"/>
                    </a:moveTo>
                    <a:lnTo>
                      <a:pt x="72" y="4"/>
                    </a:lnTo>
                    <a:lnTo>
                      <a:pt x="151" y="0"/>
                    </a:lnTo>
                    <a:lnTo>
                      <a:pt x="208" y="22"/>
                    </a:lnTo>
                    <a:lnTo>
                      <a:pt x="269" y="57"/>
                    </a:lnTo>
                    <a:lnTo>
                      <a:pt x="314" y="102"/>
                    </a:lnTo>
                    <a:lnTo>
                      <a:pt x="367" y="151"/>
                    </a:lnTo>
                    <a:lnTo>
                      <a:pt x="416" y="227"/>
                    </a:lnTo>
                    <a:lnTo>
                      <a:pt x="454" y="287"/>
                    </a:lnTo>
                    <a:lnTo>
                      <a:pt x="477" y="332"/>
                    </a:lnTo>
                    <a:lnTo>
                      <a:pt x="499" y="389"/>
                    </a:lnTo>
                    <a:lnTo>
                      <a:pt x="503" y="431"/>
                    </a:lnTo>
                    <a:lnTo>
                      <a:pt x="495" y="450"/>
                    </a:lnTo>
                    <a:lnTo>
                      <a:pt x="469" y="412"/>
                    </a:lnTo>
                    <a:lnTo>
                      <a:pt x="420" y="332"/>
                    </a:lnTo>
                    <a:lnTo>
                      <a:pt x="363" y="242"/>
                    </a:lnTo>
                    <a:lnTo>
                      <a:pt x="322" y="181"/>
                    </a:lnTo>
                    <a:lnTo>
                      <a:pt x="261" y="121"/>
                    </a:lnTo>
                    <a:lnTo>
                      <a:pt x="212" y="83"/>
                    </a:lnTo>
                    <a:lnTo>
                      <a:pt x="159" y="57"/>
                    </a:lnTo>
                    <a:lnTo>
                      <a:pt x="106" y="49"/>
                    </a:lnTo>
                    <a:lnTo>
                      <a:pt x="68" y="49"/>
                    </a:lnTo>
                    <a:lnTo>
                      <a:pt x="8" y="4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4" name="Freeform 80"/>
              <p:cNvSpPr>
                <a:spLocks/>
              </p:cNvSpPr>
              <p:nvPr/>
            </p:nvSpPr>
            <p:spPr bwMode="auto">
              <a:xfrm>
                <a:off x="2481263" y="2047875"/>
                <a:ext cx="155575" cy="180975"/>
              </a:xfrm>
              <a:custGeom>
                <a:avLst/>
                <a:gdLst/>
                <a:ahLst/>
                <a:cxnLst>
                  <a:cxn ang="0">
                    <a:pos x="15" y="68"/>
                  </a:cxn>
                  <a:cxn ang="0">
                    <a:pos x="30" y="34"/>
                  </a:cxn>
                  <a:cxn ang="0">
                    <a:pos x="53" y="4"/>
                  </a:cxn>
                  <a:cxn ang="0">
                    <a:pos x="79" y="0"/>
                  </a:cxn>
                  <a:cxn ang="0">
                    <a:pos x="98" y="11"/>
                  </a:cxn>
                  <a:cxn ang="0">
                    <a:pos x="95" y="34"/>
                  </a:cxn>
                  <a:cxn ang="0">
                    <a:pos x="72" y="61"/>
                  </a:cxn>
                  <a:cxn ang="0">
                    <a:pos x="42" y="102"/>
                  </a:cxn>
                  <a:cxn ang="0">
                    <a:pos x="15" y="114"/>
                  </a:cxn>
                  <a:cxn ang="0">
                    <a:pos x="0" y="95"/>
                  </a:cxn>
                  <a:cxn ang="0">
                    <a:pos x="15" y="68"/>
                  </a:cxn>
                  <a:cxn ang="0">
                    <a:pos x="15" y="68"/>
                  </a:cxn>
                </a:cxnLst>
                <a:rect l="0" t="0" r="r" b="b"/>
                <a:pathLst>
                  <a:path w="98" h="114">
                    <a:moveTo>
                      <a:pt x="15" y="68"/>
                    </a:moveTo>
                    <a:lnTo>
                      <a:pt x="30" y="34"/>
                    </a:lnTo>
                    <a:lnTo>
                      <a:pt x="53" y="4"/>
                    </a:lnTo>
                    <a:lnTo>
                      <a:pt x="79" y="0"/>
                    </a:lnTo>
                    <a:lnTo>
                      <a:pt x="98" y="11"/>
                    </a:lnTo>
                    <a:lnTo>
                      <a:pt x="95" y="34"/>
                    </a:lnTo>
                    <a:lnTo>
                      <a:pt x="72" y="61"/>
                    </a:lnTo>
                    <a:lnTo>
                      <a:pt x="42" y="102"/>
                    </a:lnTo>
                    <a:lnTo>
                      <a:pt x="15" y="114"/>
                    </a:lnTo>
                    <a:lnTo>
                      <a:pt x="0" y="95"/>
                    </a:lnTo>
                    <a:lnTo>
                      <a:pt x="15" y="68"/>
                    </a:lnTo>
                    <a:lnTo>
                      <a:pt x="15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5" name="Freeform 81"/>
              <p:cNvSpPr>
                <a:spLocks/>
              </p:cNvSpPr>
              <p:nvPr/>
            </p:nvSpPr>
            <p:spPr bwMode="auto">
              <a:xfrm>
                <a:off x="2744788" y="1976438"/>
                <a:ext cx="234950" cy="222250"/>
              </a:xfrm>
              <a:custGeom>
                <a:avLst/>
                <a:gdLst/>
                <a:ahLst/>
                <a:cxnLst>
                  <a:cxn ang="0">
                    <a:pos x="4" y="109"/>
                  </a:cxn>
                  <a:cxn ang="0">
                    <a:pos x="23" y="79"/>
                  </a:cxn>
                  <a:cxn ang="0">
                    <a:pos x="61" y="38"/>
                  </a:cxn>
                  <a:cxn ang="0">
                    <a:pos x="95" y="11"/>
                  </a:cxn>
                  <a:cxn ang="0">
                    <a:pos x="118" y="0"/>
                  </a:cxn>
                  <a:cxn ang="0">
                    <a:pos x="137" y="7"/>
                  </a:cxn>
                  <a:cxn ang="0">
                    <a:pos x="148" y="26"/>
                  </a:cxn>
                  <a:cxn ang="0">
                    <a:pos x="137" y="45"/>
                  </a:cxn>
                  <a:cxn ang="0">
                    <a:pos x="84" y="79"/>
                  </a:cxn>
                  <a:cxn ang="0">
                    <a:pos x="19" y="140"/>
                  </a:cxn>
                  <a:cxn ang="0">
                    <a:pos x="0" y="136"/>
                  </a:cxn>
                  <a:cxn ang="0">
                    <a:pos x="4" y="109"/>
                  </a:cxn>
                  <a:cxn ang="0">
                    <a:pos x="4" y="109"/>
                  </a:cxn>
                </a:cxnLst>
                <a:rect l="0" t="0" r="r" b="b"/>
                <a:pathLst>
                  <a:path w="148" h="140">
                    <a:moveTo>
                      <a:pt x="4" y="109"/>
                    </a:moveTo>
                    <a:lnTo>
                      <a:pt x="23" y="79"/>
                    </a:lnTo>
                    <a:lnTo>
                      <a:pt x="61" y="38"/>
                    </a:lnTo>
                    <a:lnTo>
                      <a:pt x="95" y="11"/>
                    </a:lnTo>
                    <a:lnTo>
                      <a:pt x="118" y="0"/>
                    </a:lnTo>
                    <a:lnTo>
                      <a:pt x="137" y="7"/>
                    </a:lnTo>
                    <a:lnTo>
                      <a:pt x="148" y="26"/>
                    </a:lnTo>
                    <a:lnTo>
                      <a:pt x="137" y="45"/>
                    </a:lnTo>
                    <a:lnTo>
                      <a:pt x="84" y="79"/>
                    </a:lnTo>
                    <a:lnTo>
                      <a:pt x="19" y="140"/>
                    </a:lnTo>
                    <a:lnTo>
                      <a:pt x="0" y="136"/>
                    </a:lnTo>
                    <a:lnTo>
                      <a:pt x="4" y="109"/>
                    </a:lnTo>
                    <a:lnTo>
                      <a:pt x="4" y="10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6" name="Freeform 82"/>
              <p:cNvSpPr>
                <a:spLocks/>
              </p:cNvSpPr>
              <p:nvPr/>
            </p:nvSpPr>
            <p:spPr bwMode="auto">
              <a:xfrm>
                <a:off x="1989138" y="1670050"/>
                <a:ext cx="371475" cy="755650"/>
              </a:xfrm>
              <a:custGeom>
                <a:avLst/>
                <a:gdLst/>
                <a:ahLst/>
                <a:cxnLst>
                  <a:cxn ang="0">
                    <a:pos x="189" y="60"/>
                  </a:cxn>
                  <a:cxn ang="0">
                    <a:pos x="200" y="30"/>
                  </a:cxn>
                  <a:cxn ang="0">
                    <a:pos x="189" y="0"/>
                  </a:cxn>
                  <a:cxn ang="0">
                    <a:pos x="170" y="0"/>
                  </a:cxn>
                  <a:cxn ang="0">
                    <a:pos x="151" y="26"/>
                  </a:cxn>
                  <a:cxn ang="0">
                    <a:pos x="125" y="38"/>
                  </a:cxn>
                  <a:cxn ang="0">
                    <a:pos x="91" y="34"/>
                  </a:cxn>
                  <a:cxn ang="0">
                    <a:pos x="45" y="53"/>
                  </a:cxn>
                  <a:cxn ang="0">
                    <a:pos x="15" y="64"/>
                  </a:cxn>
                  <a:cxn ang="0">
                    <a:pos x="4" y="83"/>
                  </a:cxn>
                  <a:cxn ang="0">
                    <a:pos x="11" y="106"/>
                  </a:cxn>
                  <a:cxn ang="0">
                    <a:pos x="34" y="136"/>
                  </a:cxn>
                  <a:cxn ang="0">
                    <a:pos x="15" y="151"/>
                  </a:cxn>
                  <a:cxn ang="0">
                    <a:pos x="0" y="189"/>
                  </a:cxn>
                  <a:cxn ang="0">
                    <a:pos x="15" y="238"/>
                  </a:cxn>
                  <a:cxn ang="0">
                    <a:pos x="42" y="261"/>
                  </a:cxn>
                  <a:cxn ang="0">
                    <a:pos x="68" y="257"/>
                  </a:cxn>
                  <a:cxn ang="0">
                    <a:pos x="91" y="287"/>
                  </a:cxn>
                  <a:cxn ang="0">
                    <a:pos x="110" y="287"/>
                  </a:cxn>
                  <a:cxn ang="0">
                    <a:pos x="117" y="318"/>
                  </a:cxn>
                  <a:cxn ang="0">
                    <a:pos x="144" y="355"/>
                  </a:cxn>
                  <a:cxn ang="0">
                    <a:pos x="163" y="382"/>
                  </a:cxn>
                  <a:cxn ang="0">
                    <a:pos x="178" y="423"/>
                  </a:cxn>
                  <a:cxn ang="0">
                    <a:pos x="178" y="476"/>
                  </a:cxn>
                  <a:cxn ang="0">
                    <a:pos x="204" y="473"/>
                  </a:cxn>
                  <a:cxn ang="0">
                    <a:pos x="216" y="439"/>
                  </a:cxn>
                  <a:cxn ang="0">
                    <a:pos x="216" y="397"/>
                  </a:cxn>
                  <a:cxn ang="0">
                    <a:pos x="212" y="374"/>
                  </a:cxn>
                  <a:cxn ang="0">
                    <a:pos x="178" y="321"/>
                  </a:cxn>
                  <a:cxn ang="0">
                    <a:pos x="151" y="249"/>
                  </a:cxn>
                  <a:cxn ang="0">
                    <a:pos x="140" y="185"/>
                  </a:cxn>
                  <a:cxn ang="0">
                    <a:pos x="140" y="151"/>
                  </a:cxn>
                  <a:cxn ang="0">
                    <a:pos x="148" y="121"/>
                  </a:cxn>
                  <a:cxn ang="0">
                    <a:pos x="170" y="98"/>
                  </a:cxn>
                  <a:cxn ang="0">
                    <a:pos x="204" y="95"/>
                  </a:cxn>
                  <a:cxn ang="0">
                    <a:pos x="234" y="83"/>
                  </a:cxn>
                  <a:cxn ang="0">
                    <a:pos x="189" y="60"/>
                  </a:cxn>
                  <a:cxn ang="0">
                    <a:pos x="189" y="60"/>
                  </a:cxn>
                </a:cxnLst>
                <a:rect l="0" t="0" r="r" b="b"/>
                <a:pathLst>
                  <a:path w="234" h="476">
                    <a:moveTo>
                      <a:pt x="189" y="60"/>
                    </a:moveTo>
                    <a:lnTo>
                      <a:pt x="200" y="30"/>
                    </a:lnTo>
                    <a:lnTo>
                      <a:pt x="189" y="0"/>
                    </a:lnTo>
                    <a:lnTo>
                      <a:pt x="170" y="0"/>
                    </a:lnTo>
                    <a:lnTo>
                      <a:pt x="151" y="26"/>
                    </a:lnTo>
                    <a:lnTo>
                      <a:pt x="125" y="38"/>
                    </a:lnTo>
                    <a:lnTo>
                      <a:pt x="91" y="34"/>
                    </a:lnTo>
                    <a:lnTo>
                      <a:pt x="45" y="53"/>
                    </a:lnTo>
                    <a:lnTo>
                      <a:pt x="15" y="64"/>
                    </a:lnTo>
                    <a:lnTo>
                      <a:pt x="4" y="83"/>
                    </a:lnTo>
                    <a:lnTo>
                      <a:pt x="11" y="106"/>
                    </a:lnTo>
                    <a:lnTo>
                      <a:pt x="34" y="136"/>
                    </a:lnTo>
                    <a:lnTo>
                      <a:pt x="15" y="151"/>
                    </a:lnTo>
                    <a:lnTo>
                      <a:pt x="0" y="189"/>
                    </a:lnTo>
                    <a:lnTo>
                      <a:pt x="15" y="238"/>
                    </a:lnTo>
                    <a:lnTo>
                      <a:pt x="42" y="261"/>
                    </a:lnTo>
                    <a:lnTo>
                      <a:pt x="68" y="257"/>
                    </a:lnTo>
                    <a:lnTo>
                      <a:pt x="91" y="287"/>
                    </a:lnTo>
                    <a:lnTo>
                      <a:pt x="110" y="287"/>
                    </a:lnTo>
                    <a:lnTo>
                      <a:pt x="117" y="318"/>
                    </a:lnTo>
                    <a:lnTo>
                      <a:pt x="144" y="355"/>
                    </a:lnTo>
                    <a:lnTo>
                      <a:pt x="163" y="382"/>
                    </a:lnTo>
                    <a:lnTo>
                      <a:pt x="178" y="423"/>
                    </a:lnTo>
                    <a:lnTo>
                      <a:pt x="178" y="476"/>
                    </a:lnTo>
                    <a:lnTo>
                      <a:pt x="204" y="473"/>
                    </a:lnTo>
                    <a:lnTo>
                      <a:pt x="216" y="439"/>
                    </a:lnTo>
                    <a:lnTo>
                      <a:pt x="216" y="397"/>
                    </a:lnTo>
                    <a:lnTo>
                      <a:pt x="212" y="374"/>
                    </a:lnTo>
                    <a:lnTo>
                      <a:pt x="178" y="321"/>
                    </a:lnTo>
                    <a:lnTo>
                      <a:pt x="151" y="249"/>
                    </a:lnTo>
                    <a:lnTo>
                      <a:pt x="140" y="185"/>
                    </a:lnTo>
                    <a:lnTo>
                      <a:pt x="140" y="151"/>
                    </a:lnTo>
                    <a:lnTo>
                      <a:pt x="148" y="121"/>
                    </a:lnTo>
                    <a:lnTo>
                      <a:pt x="170" y="98"/>
                    </a:lnTo>
                    <a:lnTo>
                      <a:pt x="204" y="95"/>
                    </a:lnTo>
                    <a:lnTo>
                      <a:pt x="234" y="83"/>
                    </a:lnTo>
                    <a:lnTo>
                      <a:pt x="189" y="60"/>
                    </a:lnTo>
                    <a:lnTo>
                      <a:pt x="189" y="6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7" name="Freeform 83"/>
              <p:cNvSpPr>
                <a:spLocks/>
              </p:cNvSpPr>
              <p:nvPr/>
            </p:nvSpPr>
            <p:spPr bwMode="auto">
              <a:xfrm>
                <a:off x="2312988" y="2516188"/>
                <a:ext cx="150813" cy="84138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76" y="19"/>
                  </a:cxn>
                  <a:cxn ang="0">
                    <a:pos x="95" y="49"/>
                  </a:cxn>
                  <a:cxn ang="0">
                    <a:pos x="76" y="53"/>
                  </a:cxn>
                  <a:cxn ang="0">
                    <a:pos x="53" y="45"/>
                  </a:cxn>
                  <a:cxn ang="0">
                    <a:pos x="19" y="38"/>
                  </a:cxn>
                  <a:cxn ang="0">
                    <a:pos x="0" y="19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95" h="53">
                    <a:moveTo>
                      <a:pt x="30" y="0"/>
                    </a:moveTo>
                    <a:lnTo>
                      <a:pt x="76" y="19"/>
                    </a:lnTo>
                    <a:lnTo>
                      <a:pt x="95" y="49"/>
                    </a:lnTo>
                    <a:lnTo>
                      <a:pt x="76" y="53"/>
                    </a:lnTo>
                    <a:lnTo>
                      <a:pt x="53" y="45"/>
                    </a:lnTo>
                    <a:lnTo>
                      <a:pt x="19" y="38"/>
                    </a:lnTo>
                    <a:lnTo>
                      <a:pt x="0" y="19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8" name="Freeform 84"/>
              <p:cNvSpPr>
                <a:spLocks/>
              </p:cNvSpPr>
              <p:nvPr/>
            </p:nvSpPr>
            <p:spPr bwMode="auto">
              <a:xfrm>
                <a:off x="2625725" y="2311400"/>
                <a:ext cx="114300" cy="13811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7" y="8"/>
                  </a:cxn>
                  <a:cxn ang="0">
                    <a:pos x="30" y="0"/>
                  </a:cxn>
                  <a:cxn ang="0">
                    <a:pos x="60" y="12"/>
                  </a:cxn>
                  <a:cxn ang="0">
                    <a:pos x="72" y="38"/>
                  </a:cxn>
                  <a:cxn ang="0">
                    <a:pos x="64" y="69"/>
                  </a:cxn>
                  <a:cxn ang="0">
                    <a:pos x="41" y="87"/>
                  </a:cxn>
                  <a:cxn ang="0">
                    <a:pos x="15" y="80"/>
                  </a:cxn>
                  <a:cxn ang="0">
                    <a:pos x="0" y="57"/>
                  </a:cxn>
                  <a:cxn ang="0">
                    <a:pos x="0" y="27"/>
                  </a:cxn>
                  <a:cxn ang="0">
                    <a:pos x="0" y="27"/>
                  </a:cxn>
                </a:cxnLst>
                <a:rect l="0" t="0" r="r" b="b"/>
                <a:pathLst>
                  <a:path w="72" h="87">
                    <a:moveTo>
                      <a:pt x="0" y="27"/>
                    </a:moveTo>
                    <a:lnTo>
                      <a:pt x="7" y="8"/>
                    </a:lnTo>
                    <a:lnTo>
                      <a:pt x="30" y="0"/>
                    </a:lnTo>
                    <a:lnTo>
                      <a:pt x="60" y="12"/>
                    </a:lnTo>
                    <a:lnTo>
                      <a:pt x="72" y="38"/>
                    </a:lnTo>
                    <a:lnTo>
                      <a:pt x="64" y="69"/>
                    </a:lnTo>
                    <a:lnTo>
                      <a:pt x="41" y="87"/>
                    </a:lnTo>
                    <a:lnTo>
                      <a:pt x="15" y="80"/>
                    </a:lnTo>
                    <a:lnTo>
                      <a:pt x="0" y="57"/>
                    </a:lnTo>
                    <a:lnTo>
                      <a:pt x="0" y="2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9" name="Freeform 85"/>
              <p:cNvSpPr>
                <a:spLocks/>
              </p:cNvSpPr>
              <p:nvPr/>
            </p:nvSpPr>
            <p:spPr bwMode="auto">
              <a:xfrm>
                <a:off x="2787650" y="2293938"/>
                <a:ext cx="114300" cy="127000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26" y="0"/>
                  </a:cxn>
                  <a:cxn ang="0">
                    <a:pos x="45" y="11"/>
                  </a:cxn>
                  <a:cxn ang="0">
                    <a:pos x="64" y="27"/>
                  </a:cxn>
                  <a:cxn ang="0">
                    <a:pos x="72" y="53"/>
                  </a:cxn>
                  <a:cxn ang="0">
                    <a:pos x="60" y="76"/>
                  </a:cxn>
                  <a:cxn ang="0">
                    <a:pos x="38" y="80"/>
                  </a:cxn>
                  <a:cxn ang="0">
                    <a:pos x="7" y="72"/>
                  </a:cxn>
                  <a:cxn ang="0">
                    <a:pos x="0" y="38"/>
                  </a:cxn>
                  <a:cxn ang="0">
                    <a:pos x="4" y="8"/>
                  </a:cxn>
                  <a:cxn ang="0">
                    <a:pos x="4" y="8"/>
                  </a:cxn>
                </a:cxnLst>
                <a:rect l="0" t="0" r="r" b="b"/>
                <a:pathLst>
                  <a:path w="72" h="80">
                    <a:moveTo>
                      <a:pt x="4" y="8"/>
                    </a:moveTo>
                    <a:lnTo>
                      <a:pt x="26" y="0"/>
                    </a:lnTo>
                    <a:lnTo>
                      <a:pt x="45" y="11"/>
                    </a:lnTo>
                    <a:lnTo>
                      <a:pt x="64" y="27"/>
                    </a:lnTo>
                    <a:lnTo>
                      <a:pt x="72" y="53"/>
                    </a:lnTo>
                    <a:lnTo>
                      <a:pt x="60" y="76"/>
                    </a:lnTo>
                    <a:lnTo>
                      <a:pt x="38" y="80"/>
                    </a:lnTo>
                    <a:lnTo>
                      <a:pt x="7" y="72"/>
                    </a:lnTo>
                    <a:lnTo>
                      <a:pt x="0" y="3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0" name="Freeform 86"/>
              <p:cNvSpPr>
                <a:spLocks/>
              </p:cNvSpPr>
              <p:nvPr/>
            </p:nvSpPr>
            <p:spPr bwMode="auto">
              <a:xfrm>
                <a:off x="3021013" y="2330450"/>
                <a:ext cx="228600" cy="347663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31" y="4"/>
                  </a:cxn>
                  <a:cxn ang="0">
                    <a:pos x="53" y="0"/>
                  </a:cxn>
                  <a:cxn ang="0">
                    <a:pos x="65" y="23"/>
                  </a:cxn>
                  <a:cxn ang="0">
                    <a:pos x="84" y="26"/>
                  </a:cxn>
                  <a:cxn ang="0">
                    <a:pos x="102" y="41"/>
                  </a:cxn>
                  <a:cxn ang="0">
                    <a:pos x="110" y="83"/>
                  </a:cxn>
                  <a:cxn ang="0">
                    <a:pos x="110" y="125"/>
                  </a:cxn>
                  <a:cxn ang="0">
                    <a:pos x="106" y="166"/>
                  </a:cxn>
                  <a:cxn ang="0">
                    <a:pos x="144" y="212"/>
                  </a:cxn>
                  <a:cxn ang="0">
                    <a:pos x="106" y="219"/>
                  </a:cxn>
                  <a:cxn ang="0">
                    <a:pos x="61" y="166"/>
                  </a:cxn>
                  <a:cxn ang="0">
                    <a:pos x="34" y="121"/>
                  </a:cxn>
                  <a:cxn ang="0">
                    <a:pos x="15" y="87"/>
                  </a:cxn>
                  <a:cxn ang="0">
                    <a:pos x="0" y="68"/>
                  </a:cxn>
                  <a:cxn ang="0">
                    <a:pos x="23" y="53"/>
                  </a:cxn>
                  <a:cxn ang="0">
                    <a:pos x="57" y="87"/>
                  </a:cxn>
                  <a:cxn ang="0">
                    <a:pos x="53" y="60"/>
                  </a:cxn>
                  <a:cxn ang="0">
                    <a:pos x="38" y="49"/>
                  </a:cxn>
                  <a:cxn ang="0">
                    <a:pos x="19" y="38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4" h="219">
                    <a:moveTo>
                      <a:pt x="4" y="4"/>
                    </a:moveTo>
                    <a:lnTo>
                      <a:pt x="31" y="4"/>
                    </a:lnTo>
                    <a:lnTo>
                      <a:pt x="53" y="0"/>
                    </a:lnTo>
                    <a:lnTo>
                      <a:pt x="65" y="23"/>
                    </a:lnTo>
                    <a:lnTo>
                      <a:pt x="84" y="26"/>
                    </a:lnTo>
                    <a:lnTo>
                      <a:pt x="102" y="41"/>
                    </a:lnTo>
                    <a:lnTo>
                      <a:pt x="110" y="83"/>
                    </a:lnTo>
                    <a:lnTo>
                      <a:pt x="110" y="125"/>
                    </a:lnTo>
                    <a:lnTo>
                      <a:pt x="106" y="166"/>
                    </a:lnTo>
                    <a:lnTo>
                      <a:pt x="144" y="212"/>
                    </a:lnTo>
                    <a:lnTo>
                      <a:pt x="106" y="219"/>
                    </a:lnTo>
                    <a:lnTo>
                      <a:pt x="61" y="166"/>
                    </a:lnTo>
                    <a:lnTo>
                      <a:pt x="34" y="121"/>
                    </a:lnTo>
                    <a:lnTo>
                      <a:pt x="15" y="87"/>
                    </a:lnTo>
                    <a:lnTo>
                      <a:pt x="0" y="68"/>
                    </a:lnTo>
                    <a:lnTo>
                      <a:pt x="23" y="53"/>
                    </a:lnTo>
                    <a:lnTo>
                      <a:pt x="57" y="87"/>
                    </a:lnTo>
                    <a:lnTo>
                      <a:pt x="53" y="60"/>
                    </a:lnTo>
                    <a:lnTo>
                      <a:pt x="38" y="49"/>
                    </a:lnTo>
                    <a:lnTo>
                      <a:pt x="19" y="38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1" name="Freeform 87"/>
              <p:cNvSpPr>
                <a:spLocks/>
              </p:cNvSpPr>
              <p:nvPr/>
            </p:nvSpPr>
            <p:spPr bwMode="auto">
              <a:xfrm>
                <a:off x="3279775" y="2378075"/>
                <a:ext cx="293688" cy="504825"/>
              </a:xfrm>
              <a:custGeom>
                <a:avLst/>
                <a:gdLst/>
                <a:ahLst/>
                <a:cxnLst>
                  <a:cxn ang="0">
                    <a:pos x="117" y="76"/>
                  </a:cxn>
                  <a:cxn ang="0">
                    <a:pos x="64" y="200"/>
                  </a:cxn>
                  <a:cxn ang="0">
                    <a:pos x="0" y="303"/>
                  </a:cxn>
                  <a:cxn ang="0">
                    <a:pos x="26" y="318"/>
                  </a:cxn>
                  <a:cxn ang="0">
                    <a:pos x="57" y="250"/>
                  </a:cxn>
                  <a:cxn ang="0">
                    <a:pos x="117" y="132"/>
                  </a:cxn>
                  <a:cxn ang="0">
                    <a:pos x="140" y="79"/>
                  </a:cxn>
                  <a:cxn ang="0">
                    <a:pos x="159" y="72"/>
                  </a:cxn>
                  <a:cxn ang="0">
                    <a:pos x="178" y="53"/>
                  </a:cxn>
                  <a:cxn ang="0">
                    <a:pos x="185" y="34"/>
                  </a:cxn>
                  <a:cxn ang="0">
                    <a:pos x="174" y="8"/>
                  </a:cxn>
                  <a:cxn ang="0">
                    <a:pos x="151" y="0"/>
                  </a:cxn>
                  <a:cxn ang="0">
                    <a:pos x="121" y="23"/>
                  </a:cxn>
                  <a:cxn ang="0">
                    <a:pos x="110" y="53"/>
                  </a:cxn>
                  <a:cxn ang="0">
                    <a:pos x="117" y="76"/>
                  </a:cxn>
                  <a:cxn ang="0">
                    <a:pos x="117" y="76"/>
                  </a:cxn>
                </a:cxnLst>
                <a:rect l="0" t="0" r="r" b="b"/>
                <a:pathLst>
                  <a:path w="185" h="318">
                    <a:moveTo>
                      <a:pt x="117" y="76"/>
                    </a:moveTo>
                    <a:lnTo>
                      <a:pt x="64" y="200"/>
                    </a:lnTo>
                    <a:lnTo>
                      <a:pt x="0" y="303"/>
                    </a:lnTo>
                    <a:lnTo>
                      <a:pt x="26" y="318"/>
                    </a:lnTo>
                    <a:lnTo>
                      <a:pt x="57" y="250"/>
                    </a:lnTo>
                    <a:lnTo>
                      <a:pt x="117" y="132"/>
                    </a:lnTo>
                    <a:lnTo>
                      <a:pt x="140" y="79"/>
                    </a:lnTo>
                    <a:lnTo>
                      <a:pt x="159" y="72"/>
                    </a:lnTo>
                    <a:lnTo>
                      <a:pt x="178" y="53"/>
                    </a:lnTo>
                    <a:lnTo>
                      <a:pt x="185" y="34"/>
                    </a:lnTo>
                    <a:lnTo>
                      <a:pt x="174" y="8"/>
                    </a:lnTo>
                    <a:lnTo>
                      <a:pt x="151" y="0"/>
                    </a:lnTo>
                    <a:lnTo>
                      <a:pt x="121" y="23"/>
                    </a:lnTo>
                    <a:lnTo>
                      <a:pt x="110" y="53"/>
                    </a:lnTo>
                    <a:lnTo>
                      <a:pt x="117" y="76"/>
                    </a:lnTo>
                    <a:lnTo>
                      <a:pt x="117" y="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2" name="Freeform 88"/>
              <p:cNvSpPr>
                <a:spLocks/>
              </p:cNvSpPr>
              <p:nvPr/>
            </p:nvSpPr>
            <p:spPr bwMode="auto">
              <a:xfrm>
                <a:off x="2198688" y="2401888"/>
                <a:ext cx="306388" cy="360363"/>
              </a:xfrm>
              <a:custGeom>
                <a:avLst/>
                <a:gdLst/>
                <a:ahLst/>
                <a:cxnLst>
                  <a:cxn ang="0">
                    <a:pos x="125" y="12"/>
                  </a:cxn>
                  <a:cxn ang="0">
                    <a:pos x="91" y="0"/>
                  </a:cxn>
                  <a:cxn ang="0">
                    <a:pos x="53" y="0"/>
                  </a:cxn>
                  <a:cxn ang="0">
                    <a:pos x="27" y="8"/>
                  </a:cxn>
                  <a:cxn ang="0">
                    <a:pos x="12" y="27"/>
                  </a:cxn>
                  <a:cxn ang="0">
                    <a:pos x="0" y="57"/>
                  </a:cxn>
                  <a:cxn ang="0">
                    <a:pos x="4" y="98"/>
                  </a:cxn>
                  <a:cxn ang="0">
                    <a:pos x="23" y="133"/>
                  </a:cxn>
                  <a:cxn ang="0">
                    <a:pos x="50" y="167"/>
                  </a:cxn>
                  <a:cxn ang="0">
                    <a:pos x="72" y="189"/>
                  </a:cxn>
                  <a:cxn ang="0">
                    <a:pos x="102" y="197"/>
                  </a:cxn>
                  <a:cxn ang="0">
                    <a:pos x="110" y="227"/>
                  </a:cxn>
                  <a:cxn ang="0">
                    <a:pos x="193" y="216"/>
                  </a:cxn>
                  <a:cxn ang="0">
                    <a:pos x="152" y="178"/>
                  </a:cxn>
                  <a:cxn ang="0">
                    <a:pos x="114" y="159"/>
                  </a:cxn>
                  <a:cxn ang="0">
                    <a:pos x="84" y="129"/>
                  </a:cxn>
                  <a:cxn ang="0">
                    <a:pos x="65" y="102"/>
                  </a:cxn>
                  <a:cxn ang="0">
                    <a:pos x="53" y="72"/>
                  </a:cxn>
                  <a:cxn ang="0">
                    <a:pos x="57" y="46"/>
                  </a:cxn>
                  <a:cxn ang="0">
                    <a:pos x="95" y="49"/>
                  </a:cxn>
                  <a:cxn ang="0">
                    <a:pos x="121" y="38"/>
                  </a:cxn>
                  <a:cxn ang="0">
                    <a:pos x="125" y="12"/>
                  </a:cxn>
                  <a:cxn ang="0">
                    <a:pos x="125" y="12"/>
                  </a:cxn>
                </a:cxnLst>
                <a:rect l="0" t="0" r="r" b="b"/>
                <a:pathLst>
                  <a:path w="193" h="227">
                    <a:moveTo>
                      <a:pt x="125" y="12"/>
                    </a:moveTo>
                    <a:lnTo>
                      <a:pt x="91" y="0"/>
                    </a:lnTo>
                    <a:lnTo>
                      <a:pt x="53" y="0"/>
                    </a:lnTo>
                    <a:lnTo>
                      <a:pt x="27" y="8"/>
                    </a:lnTo>
                    <a:lnTo>
                      <a:pt x="12" y="27"/>
                    </a:lnTo>
                    <a:lnTo>
                      <a:pt x="0" y="57"/>
                    </a:lnTo>
                    <a:lnTo>
                      <a:pt x="4" y="98"/>
                    </a:lnTo>
                    <a:lnTo>
                      <a:pt x="23" y="133"/>
                    </a:lnTo>
                    <a:lnTo>
                      <a:pt x="50" y="167"/>
                    </a:lnTo>
                    <a:lnTo>
                      <a:pt x="72" y="189"/>
                    </a:lnTo>
                    <a:lnTo>
                      <a:pt x="102" y="197"/>
                    </a:lnTo>
                    <a:lnTo>
                      <a:pt x="110" y="227"/>
                    </a:lnTo>
                    <a:lnTo>
                      <a:pt x="193" y="216"/>
                    </a:lnTo>
                    <a:lnTo>
                      <a:pt x="152" y="178"/>
                    </a:lnTo>
                    <a:lnTo>
                      <a:pt x="114" y="159"/>
                    </a:lnTo>
                    <a:lnTo>
                      <a:pt x="84" y="129"/>
                    </a:lnTo>
                    <a:lnTo>
                      <a:pt x="65" y="102"/>
                    </a:lnTo>
                    <a:lnTo>
                      <a:pt x="53" y="72"/>
                    </a:lnTo>
                    <a:lnTo>
                      <a:pt x="57" y="46"/>
                    </a:lnTo>
                    <a:lnTo>
                      <a:pt x="95" y="49"/>
                    </a:lnTo>
                    <a:lnTo>
                      <a:pt x="121" y="38"/>
                    </a:lnTo>
                    <a:lnTo>
                      <a:pt x="125" y="12"/>
                    </a:lnTo>
                    <a:lnTo>
                      <a:pt x="125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3" name="Freeform 89"/>
              <p:cNvSpPr>
                <a:spLocks/>
              </p:cNvSpPr>
              <p:nvPr/>
            </p:nvSpPr>
            <p:spPr bwMode="auto">
              <a:xfrm>
                <a:off x="2595563" y="2414588"/>
                <a:ext cx="509588" cy="341313"/>
              </a:xfrm>
              <a:custGeom>
                <a:avLst/>
                <a:gdLst/>
                <a:ahLst/>
                <a:cxnLst>
                  <a:cxn ang="0">
                    <a:pos x="42" y="72"/>
                  </a:cxn>
                  <a:cxn ang="0">
                    <a:pos x="83" y="90"/>
                  </a:cxn>
                  <a:cxn ang="0">
                    <a:pos x="147" y="125"/>
                  </a:cxn>
                  <a:cxn ang="0">
                    <a:pos x="193" y="151"/>
                  </a:cxn>
                  <a:cxn ang="0">
                    <a:pos x="223" y="159"/>
                  </a:cxn>
                  <a:cxn ang="0">
                    <a:pos x="246" y="155"/>
                  </a:cxn>
                  <a:cxn ang="0">
                    <a:pos x="261" y="136"/>
                  </a:cxn>
                  <a:cxn ang="0">
                    <a:pos x="253" y="98"/>
                  </a:cxn>
                  <a:cxn ang="0">
                    <a:pos x="234" y="64"/>
                  </a:cxn>
                  <a:cxn ang="0">
                    <a:pos x="212" y="41"/>
                  </a:cxn>
                  <a:cxn ang="0">
                    <a:pos x="197" y="0"/>
                  </a:cxn>
                  <a:cxn ang="0">
                    <a:pos x="223" y="0"/>
                  </a:cxn>
                  <a:cxn ang="0">
                    <a:pos x="257" y="26"/>
                  </a:cxn>
                  <a:cxn ang="0">
                    <a:pos x="291" y="64"/>
                  </a:cxn>
                  <a:cxn ang="0">
                    <a:pos x="314" y="106"/>
                  </a:cxn>
                  <a:cxn ang="0">
                    <a:pos x="321" y="151"/>
                  </a:cxn>
                  <a:cxn ang="0">
                    <a:pos x="310" y="189"/>
                  </a:cxn>
                  <a:cxn ang="0">
                    <a:pos x="287" y="204"/>
                  </a:cxn>
                  <a:cxn ang="0">
                    <a:pos x="246" y="208"/>
                  </a:cxn>
                  <a:cxn ang="0">
                    <a:pos x="212" y="215"/>
                  </a:cxn>
                  <a:cxn ang="0">
                    <a:pos x="147" y="189"/>
                  </a:cxn>
                  <a:cxn ang="0">
                    <a:pos x="68" y="170"/>
                  </a:cxn>
                  <a:cxn ang="0">
                    <a:pos x="26" y="132"/>
                  </a:cxn>
                  <a:cxn ang="0">
                    <a:pos x="26" y="109"/>
                  </a:cxn>
                  <a:cxn ang="0">
                    <a:pos x="0" y="87"/>
                  </a:cxn>
                  <a:cxn ang="0">
                    <a:pos x="15" y="64"/>
                  </a:cxn>
                  <a:cxn ang="0">
                    <a:pos x="42" y="72"/>
                  </a:cxn>
                  <a:cxn ang="0">
                    <a:pos x="42" y="72"/>
                  </a:cxn>
                </a:cxnLst>
                <a:rect l="0" t="0" r="r" b="b"/>
                <a:pathLst>
                  <a:path w="321" h="215">
                    <a:moveTo>
                      <a:pt x="42" y="72"/>
                    </a:moveTo>
                    <a:lnTo>
                      <a:pt x="83" y="90"/>
                    </a:lnTo>
                    <a:lnTo>
                      <a:pt x="147" y="125"/>
                    </a:lnTo>
                    <a:lnTo>
                      <a:pt x="193" y="151"/>
                    </a:lnTo>
                    <a:lnTo>
                      <a:pt x="223" y="159"/>
                    </a:lnTo>
                    <a:lnTo>
                      <a:pt x="246" y="155"/>
                    </a:lnTo>
                    <a:lnTo>
                      <a:pt x="261" y="136"/>
                    </a:lnTo>
                    <a:lnTo>
                      <a:pt x="253" y="98"/>
                    </a:lnTo>
                    <a:lnTo>
                      <a:pt x="234" y="64"/>
                    </a:lnTo>
                    <a:lnTo>
                      <a:pt x="212" y="41"/>
                    </a:lnTo>
                    <a:lnTo>
                      <a:pt x="197" y="0"/>
                    </a:lnTo>
                    <a:lnTo>
                      <a:pt x="223" y="0"/>
                    </a:lnTo>
                    <a:lnTo>
                      <a:pt x="257" y="26"/>
                    </a:lnTo>
                    <a:lnTo>
                      <a:pt x="291" y="64"/>
                    </a:lnTo>
                    <a:lnTo>
                      <a:pt x="314" y="106"/>
                    </a:lnTo>
                    <a:lnTo>
                      <a:pt x="321" y="151"/>
                    </a:lnTo>
                    <a:lnTo>
                      <a:pt x="310" y="189"/>
                    </a:lnTo>
                    <a:lnTo>
                      <a:pt x="287" y="204"/>
                    </a:lnTo>
                    <a:lnTo>
                      <a:pt x="246" y="208"/>
                    </a:lnTo>
                    <a:lnTo>
                      <a:pt x="212" y="215"/>
                    </a:lnTo>
                    <a:lnTo>
                      <a:pt x="147" y="189"/>
                    </a:lnTo>
                    <a:lnTo>
                      <a:pt x="68" y="170"/>
                    </a:lnTo>
                    <a:lnTo>
                      <a:pt x="26" y="132"/>
                    </a:lnTo>
                    <a:lnTo>
                      <a:pt x="26" y="109"/>
                    </a:lnTo>
                    <a:lnTo>
                      <a:pt x="0" y="87"/>
                    </a:lnTo>
                    <a:lnTo>
                      <a:pt x="15" y="64"/>
                    </a:lnTo>
                    <a:lnTo>
                      <a:pt x="42" y="72"/>
                    </a:lnTo>
                    <a:lnTo>
                      <a:pt x="42" y="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4" name="Freeform 90"/>
              <p:cNvSpPr>
                <a:spLocks/>
              </p:cNvSpPr>
              <p:nvPr/>
            </p:nvSpPr>
            <p:spPr bwMode="auto">
              <a:xfrm>
                <a:off x="2235200" y="2840038"/>
                <a:ext cx="120650" cy="13811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27" y="34"/>
                  </a:cxn>
                  <a:cxn ang="0">
                    <a:pos x="53" y="57"/>
                  </a:cxn>
                  <a:cxn ang="0">
                    <a:pos x="76" y="87"/>
                  </a:cxn>
                  <a:cxn ang="0">
                    <a:pos x="68" y="57"/>
                  </a:cxn>
                  <a:cxn ang="0">
                    <a:pos x="49" y="19"/>
                  </a:cxn>
                  <a:cxn ang="0">
                    <a:pos x="38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76" h="87">
                    <a:moveTo>
                      <a:pt x="0" y="19"/>
                    </a:moveTo>
                    <a:lnTo>
                      <a:pt x="27" y="34"/>
                    </a:lnTo>
                    <a:lnTo>
                      <a:pt x="53" y="57"/>
                    </a:lnTo>
                    <a:lnTo>
                      <a:pt x="76" y="87"/>
                    </a:lnTo>
                    <a:lnTo>
                      <a:pt x="68" y="57"/>
                    </a:lnTo>
                    <a:lnTo>
                      <a:pt x="49" y="19"/>
                    </a:lnTo>
                    <a:lnTo>
                      <a:pt x="38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5" name="Freeform 91"/>
              <p:cNvSpPr>
                <a:spLocks/>
              </p:cNvSpPr>
              <p:nvPr/>
            </p:nvSpPr>
            <p:spPr bwMode="auto">
              <a:xfrm>
                <a:off x="1887538" y="3159125"/>
                <a:ext cx="246063" cy="220663"/>
              </a:xfrm>
              <a:custGeom>
                <a:avLst/>
                <a:gdLst/>
                <a:ahLst/>
                <a:cxnLst>
                  <a:cxn ang="0">
                    <a:pos x="0" y="117"/>
                  </a:cxn>
                  <a:cxn ang="0">
                    <a:pos x="7" y="79"/>
                  </a:cxn>
                  <a:cxn ang="0">
                    <a:pos x="30" y="52"/>
                  </a:cxn>
                  <a:cxn ang="0">
                    <a:pos x="64" y="26"/>
                  </a:cxn>
                  <a:cxn ang="0">
                    <a:pos x="98" y="11"/>
                  </a:cxn>
                  <a:cxn ang="0">
                    <a:pos x="155" y="0"/>
                  </a:cxn>
                  <a:cxn ang="0">
                    <a:pos x="143" y="22"/>
                  </a:cxn>
                  <a:cxn ang="0">
                    <a:pos x="98" y="41"/>
                  </a:cxn>
                  <a:cxn ang="0">
                    <a:pos x="68" y="71"/>
                  </a:cxn>
                  <a:cxn ang="0">
                    <a:pos x="49" y="102"/>
                  </a:cxn>
                  <a:cxn ang="0">
                    <a:pos x="49" y="124"/>
                  </a:cxn>
                  <a:cxn ang="0">
                    <a:pos x="38" y="139"/>
                  </a:cxn>
                  <a:cxn ang="0">
                    <a:pos x="11" y="139"/>
                  </a:cxn>
                  <a:cxn ang="0">
                    <a:pos x="0" y="117"/>
                  </a:cxn>
                  <a:cxn ang="0">
                    <a:pos x="0" y="117"/>
                  </a:cxn>
                </a:cxnLst>
                <a:rect l="0" t="0" r="r" b="b"/>
                <a:pathLst>
                  <a:path w="155" h="139">
                    <a:moveTo>
                      <a:pt x="0" y="117"/>
                    </a:moveTo>
                    <a:lnTo>
                      <a:pt x="7" y="79"/>
                    </a:lnTo>
                    <a:lnTo>
                      <a:pt x="30" y="52"/>
                    </a:lnTo>
                    <a:lnTo>
                      <a:pt x="64" y="26"/>
                    </a:lnTo>
                    <a:lnTo>
                      <a:pt x="98" y="11"/>
                    </a:lnTo>
                    <a:lnTo>
                      <a:pt x="155" y="0"/>
                    </a:lnTo>
                    <a:lnTo>
                      <a:pt x="143" y="22"/>
                    </a:lnTo>
                    <a:lnTo>
                      <a:pt x="98" y="41"/>
                    </a:lnTo>
                    <a:lnTo>
                      <a:pt x="68" y="71"/>
                    </a:lnTo>
                    <a:lnTo>
                      <a:pt x="49" y="102"/>
                    </a:lnTo>
                    <a:lnTo>
                      <a:pt x="49" y="124"/>
                    </a:lnTo>
                    <a:lnTo>
                      <a:pt x="38" y="139"/>
                    </a:lnTo>
                    <a:lnTo>
                      <a:pt x="11" y="139"/>
                    </a:lnTo>
                    <a:lnTo>
                      <a:pt x="0" y="11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6" name="Freeform 92"/>
              <p:cNvSpPr>
                <a:spLocks/>
              </p:cNvSpPr>
              <p:nvPr/>
            </p:nvSpPr>
            <p:spPr bwMode="auto">
              <a:xfrm>
                <a:off x="1833563" y="2444750"/>
                <a:ext cx="252413" cy="395288"/>
              </a:xfrm>
              <a:custGeom>
                <a:avLst/>
                <a:gdLst/>
                <a:ahLst/>
                <a:cxnLst>
                  <a:cxn ang="0">
                    <a:pos x="11" y="22"/>
                  </a:cxn>
                  <a:cxn ang="0">
                    <a:pos x="30" y="7"/>
                  </a:cxn>
                  <a:cxn ang="0">
                    <a:pos x="56" y="0"/>
                  </a:cxn>
                  <a:cxn ang="0">
                    <a:pos x="91" y="3"/>
                  </a:cxn>
                  <a:cxn ang="0">
                    <a:pos x="113" y="30"/>
                  </a:cxn>
                  <a:cxn ang="0">
                    <a:pos x="132" y="83"/>
                  </a:cxn>
                  <a:cxn ang="0">
                    <a:pos x="143" y="143"/>
                  </a:cxn>
                  <a:cxn ang="0">
                    <a:pos x="151" y="204"/>
                  </a:cxn>
                  <a:cxn ang="0">
                    <a:pos x="159" y="242"/>
                  </a:cxn>
                  <a:cxn ang="0">
                    <a:pos x="132" y="249"/>
                  </a:cxn>
                  <a:cxn ang="0">
                    <a:pos x="113" y="230"/>
                  </a:cxn>
                  <a:cxn ang="0">
                    <a:pos x="102" y="185"/>
                  </a:cxn>
                  <a:cxn ang="0">
                    <a:pos x="87" y="128"/>
                  </a:cxn>
                  <a:cxn ang="0">
                    <a:pos x="64" y="71"/>
                  </a:cxn>
                  <a:cxn ang="0">
                    <a:pos x="60" y="45"/>
                  </a:cxn>
                  <a:cxn ang="0">
                    <a:pos x="45" y="37"/>
                  </a:cxn>
                  <a:cxn ang="0">
                    <a:pos x="15" y="49"/>
                  </a:cxn>
                  <a:cxn ang="0">
                    <a:pos x="0" y="41"/>
                  </a:cxn>
                  <a:cxn ang="0">
                    <a:pos x="11" y="22"/>
                  </a:cxn>
                  <a:cxn ang="0">
                    <a:pos x="11" y="22"/>
                  </a:cxn>
                </a:cxnLst>
                <a:rect l="0" t="0" r="r" b="b"/>
                <a:pathLst>
                  <a:path w="159" h="249">
                    <a:moveTo>
                      <a:pt x="11" y="22"/>
                    </a:moveTo>
                    <a:lnTo>
                      <a:pt x="30" y="7"/>
                    </a:lnTo>
                    <a:lnTo>
                      <a:pt x="56" y="0"/>
                    </a:lnTo>
                    <a:lnTo>
                      <a:pt x="91" y="3"/>
                    </a:lnTo>
                    <a:lnTo>
                      <a:pt x="113" y="30"/>
                    </a:lnTo>
                    <a:lnTo>
                      <a:pt x="132" y="83"/>
                    </a:lnTo>
                    <a:lnTo>
                      <a:pt x="143" y="143"/>
                    </a:lnTo>
                    <a:lnTo>
                      <a:pt x="151" y="204"/>
                    </a:lnTo>
                    <a:lnTo>
                      <a:pt x="159" y="242"/>
                    </a:lnTo>
                    <a:lnTo>
                      <a:pt x="132" y="249"/>
                    </a:lnTo>
                    <a:lnTo>
                      <a:pt x="113" y="230"/>
                    </a:lnTo>
                    <a:lnTo>
                      <a:pt x="102" y="185"/>
                    </a:lnTo>
                    <a:lnTo>
                      <a:pt x="87" y="128"/>
                    </a:lnTo>
                    <a:lnTo>
                      <a:pt x="64" y="71"/>
                    </a:lnTo>
                    <a:lnTo>
                      <a:pt x="60" y="45"/>
                    </a:lnTo>
                    <a:lnTo>
                      <a:pt x="45" y="37"/>
                    </a:lnTo>
                    <a:lnTo>
                      <a:pt x="15" y="49"/>
                    </a:lnTo>
                    <a:lnTo>
                      <a:pt x="0" y="41"/>
                    </a:lnTo>
                    <a:lnTo>
                      <a:pt x="11" y="22"/>
                    </a:lnTo>
                    <a:lnTo>
                      <a:pt x="11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7" name="Freeform 93"/>
              <p:cNvSpPr>
                <a:spLocks/>
              </p:cNvSpPr>
              <p:nvPr/>
            </p:nvSpPr>
            <p:spPr bwMode="auto">
              <a:xfrm>
                <a:off x="1598613" y="2486025"/>
                <a:ext cx="342900" cy="420688"/>
              </a:xfrm>
              <a:custGeom>
                <a:avLst/>
                <a:gdLst/>
                <a:ahLst/>
                <a:cxnLst>
                  <a:cxn ang="0">
                    <a:pos x="19" y="121"/>
                  </a:cxn>
                  <a:cxn ang="0">
                    <a:pos x="0" y="80"/>
                  </a:cxn>
                  <a:cxn ang="0">
                    <a:pos x="4" y="45"/>
                  </a:cxn>
                  <a:cxn ang="0">
                    <a:pos x="23" y="15"/>
                  </a:cxn>
                  <a:cxn ang="0">
                    <a:pos x="57" y="0"/>
                  </a:cxn>
                  <a:cxn ang="0">
                    <a:pos x="91" y="0"/>
                  </a:cxn>
                  <a:cxn ang="0">
                    <a:pos x="110" y="15"/>
                  </a:cxn>
                  <a:cxn ang="0">
                    <a:pos x="121" y="34"/>
                  </a:cxn>
                  <a:cxn ang="0">
                    <a:pos x="136" y="34"/>
                  </a:cxn>
                  <a:cxn ang="0">
                    <a:pos x="155" y="45"/>
                  </a:cxn>
                  <a:cxn ang="0">
                    <a:pos x="159" y="72"/>
                  </a:cxn>
                  <a:cxn ang="0">
                    <a:pos x="163" y="102"/>
                  </a:cxn>
                  <a:cxn ang="0">
                    <a:pos x="170" y="148"/>
                  </a:cxn>
                  <a:cxn ang="0">
                    <a:pos x="204" y="200"/>
                  </a:cxn>
                  <a:cxn ang="0">
                    <a:pos x="216" y="235"/>
                  </a:cxn>
                  <a:cxn ang="0">
                    <a:pos x="212" y="253"/>
                  </a:cxn>
                  <a:cxn ang="0">
                    <a:pos x="189" y="265"/>
                  </a:cxn>
                  <a:cxn ang="0">
                    <a:pos x="163" y="238"/>
                  </a:cxn>
                  <a:cxn ang="0">
                    <a:pos x="159" y="197"/>
                  </a:cxn>
                  <a:cxn ang="0">
                    <a:pos x="118" y="129"/>
                  </a:cxn>
                  <a:cxn ang="0">
                    <a:pos x="91" y="80"/>
                  </a:cxn>
                  <a:cxn ang="0">
                    <a:pos x="76" y="61"/>
                  </a:cxn>
                  <a:cxn ang="0">
                    <a:pos x="57" y="72"/>
                  </a:cxn>
                  <a:cxn ang="0">
                    <a:pos x="68" y="106"/>
                  </a:cxn>
                  <a:cxn ang="0">
                    <a:pos x="72" y="132"/>
                  </a:cxn>
                  <a:cxn ang="0">
                    <a:pos x="68" y="163"/>
                  </a:cxn>
                  <a:cxn ang="0">
                    <a:pos x="53" y="174"/>
                  </a:cxn>
                  <a:cxn ang="0">
                    <a:pos x="38" y="155"/>
                  </a:cxn>
                  <a:cxn ang="0">
                    <a:pos x="19" y="121"/>
                  </a:cxn>
                  <a:cxn ang="0">
                    <a:pos x="19" y="121"/>
                  </a:cxn>
                </a:cxnLst>
                <a:rect l="0" t="0" r="r" b="b"/>
                <a:pathLst>
                  <a:path w="216" h="265">
                    <a:moveTo>
                      <a:pt x="19" y="121"/>
                    </a:moveTo>
                    <a:lnTo>
                      <a:pt x="0" y="80"/>
                    </a:lnTo>
                    <a:lnTo>
                      <a:pt x="4" y="45"/>
                    </a:lnTo>
                    <a:lnTo>
                      <a:pt x="23" y="15"/>
                    </a:lnTo>
                    <a:lnTo>
                      <a:pt x="57" y="0"/>
                    </a:lnTo>
                    <a:lnTo>
                      <a:pt x="91" y="0"/>
                    </a:lnTo>
                    <a:lnTo>
                      <a:pt x="110" y="15"/>
                    </a:lnTo>
                    <a:lnTo>
                      <a:pt x="121" y="34"/>
                    </a:lnTo>
                    <a:lnTo>
                      <a:pt x="136" y="34"/>
                    </a:lnTo>
                    <a:lnTo>
                      <a:pt x="155" y="45"/>
                    </a:lnTo>
                    <a:lnTo>
                      <a:pt x="159" y="72"/>
                    </a:lnTo>
                    <a:lnTo>
                      <a:pt x="163" y="102"/>
                    </a:lnTo>
                    <a:lnTo>
                      <a:pt x="170" y="148"/>
                    </a:lnTo>
                    <a:lnTo>
                      <a:pt x="204" y="200"/>
                    </a:lnTo>
                    <a:lnTo>
                      <a:pt x="216" y="235"/>
                    </a:lnTo>
                    <a:lnTo>
                      <a:pt x="212" y="253"/>
                    </a:lnTo>
                    <a:lnTo>
                      <a:pt x="189" y="265"/>
                    </a:lnTo>
                    <a:lnTo>
                      <a:pt x="163" y="238"/>
                    </a:lnTo>
                    <a:lnTo>
                      <a:pt x="159" y="197"/>
                    </a:lnTo>
                    <a:lnTo>
                      <a:pt x="118" y="129"/>
                    </a:lnTo>
                    <a:lnTo>
                      <a:pt x="91" y="80"/>
                    </a:lnTo>
                    <a:lnTo>
                      <a:pt x="76" y="61"/>
                    </a:lnTo>
                    <a:lnTo>
                      <a:pt x="57" y="72"/>
                    </a:lnTo>
                    <a:lnTo>
                      <a:pt x="68" y="106"/>
                    </a:lnTo>
                    <a:lnTo>
                      <a:pt x="72" y="132"/>
                    </a:lnTo>
                    <a:lnTo>
                      <a:pt x="68" y="163"/>
                    </a:lnTo>
                    <a:lnTo>
                      <a:pt x="53" y="174"/>
                    </a:lnTo>
                    <a:lnTo>
                      <a:pt x="38" y="155"/>
                    </a:lnTo>
                    <a:lnTo>
                      <a:pt x="19" y="121"/>
                    </a:lnTo>
                    <a:lnTo>
                      <a:pt x="19" y="1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8" name="Freeform 94"/>
              <p:cNvSpPr>
                <a:spLocks/>
              </p:cNvSpPr>
              <p:nvPr/>
            </p:nvSpPr>
            <p:spPr bwMode="auto">
              <a:xfrm>
                <a:off x="2073275" y="2870200"/>
                <a:ext cx="150813" cy="263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53"/>
                  </a:cxn>
                  <a:cxn ang="0">
                    <a:pos x="34" y="102"/>
                  </a:cxn>
                  <a:cxn ang="0">
                    <a:pos x="42" y="144"/>
                  </a:cxn>
                  <a:cxn ang="0">
                    <a:pos x="64" y="159"/>
                  </a:cxn>
                  <a:cxn ang="0">
                    <a:pos x="79" y="166"/>
                  </a:cxn>
                  <a:cxn ang="0">
                    <a:pos x="95" y="151"/>
                  </a:cxn>
                  <a:cxn ang="0">
                    <a:pos x="87" y="117"/>
                  </a:cxn>
                  <a:cxn ang="0">
                    <a:pos x="64" y="79"/>
                  </a:cxn>
                  <a:cxn ang="0">
                    <a:pos x="42" y="2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5" h="166">
                    <a:moveTo>
                      <a:pt x="0" y="0"/>
                    </a:moveTo>
                    <a:lnTo>
                      <a:pt x="15" y="53"/>
                    </a:lnTo>
                    <a:lnTo>
                      <a:pt x="34" y="102"/>
                    </a:lnTo>
                    <a:lnTo>
                      <a:pt x="42" y="144"/>
                    </a:lnTo>
                    <a:lnTo>
                      <a:pt x="64" y="159"/>
                    </a:lnTo>
                    <a:lnTo>
                      <a:pt x="79" y="166"/>
                    </a:lnTo>
                    <a:lnTo>
                      <a:pt x="95" y="151"/>
                    </a:lnTo>
                    <a:lnTo>
                      <a:pt x="87" y="117"/>
                    </a:lnTo>
                    <a:lnTo>
                      <a:pt x="64" y="79"/>
                    </a:lnTo>
                    <a:lnTo>
                      <a:pt x="42" y="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9" name="Freeform 95"/>
              <p:cNvSpPr>
                <a:spLocks/>
              </p:cNvSpPr>
              <p:nvPr/>
            </p:nvSpPr>
            <p:spPr bwMode="auto">
              <a:xfrm>
                <a:off x="2325688" y="2768600"/>
                <a:ext cx="515938" cy="246063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68" y="30"/>
                  </a:cxn>
                  <a:cxn ang="0">
                    <a:pos x="151" y="64"/>
                  </a:cxn>
                  <a:cxn ang="0">
                    <a:pos x="219" y="83"/>
                  </a:cxn>
                  <a:cxn ang="0">
                    <a:pos x="268" y="106"/>
                  </a:cxn>
                  <a:cxn ang="0">
                    <a:pos x="321" y="155"/>
                  </a:cxn>
                  <a:cxn ang="0">
                    <a:pos x="325" y="132"/>
                  </a:cxn>
                  <a:cxn ang="0">
                    <a:pos x="287" y="94"/>
                  </a:cxn>
                  <a:cxn ang="0">
                    <a:pos x="238" y="64"/>
                  </a:cxn>
                  <a:cxn ang="0">
                    <a:pos x="177" y="34"/>
                  </a:cxn>
                  <a:cxn ang="0">
                    <a:pos x="102" y="0"/>
                  </a:cxn>
                  <a:cxn ang="0">
                    <a:pos x="0" y="26"/>
                  </a:cxn>
                  <a:cxn ang="0">
                    <a:pos x="0" y="26"/>
                  </a:cxn>
                </a:cxnLst>
                <a:rect l="0" t="0" r="r" b="b"/>
                <a:pathLst>
                  <a:path w="325" h="155">
                    <a:moveTo>
                      <a:pt x="0" y="26"/>
                    </a:moveTo>
                    <a:lnTo>
                      <a:pt x="68" y="30"/>
                    </a:lnTo>
                    <a:lnTo>
                      <a:pt x="151" y="64"/>
                    </a:lnTo>
                    <a:lnTo>
                      <a:pt x="219" y="83"/>
                    </a:lnTo>
                    <a:lnTo>
                      <a:pt x="268" y="106"/>
                    </a:lnTo>
                    <a:lnTo>
                      <a:pt x="321" y="155"/>
                    </a:lnTo>
                    <a:lnTo>
                      <a:pt x="325" y="132"/>
                    </a:lnTo>
                    <a:lnTo>
                      <a:pt x="287" y="94"/>
                    </a:lnTo>
                    <a:lnTo>
                      <a:pt x="238" y="64"/>
                    </a:lnTo>
                    <a:lnTo>
                      <a:pt x="177" y="34"/>
                    </a:lnTo>
                    <a:lnTo>
                      <a:pt x="102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0" name="Freeform 96"/>
              <p:cNvSpPr>
                <a:spLocks/>
              </p:cNvSpPr>
              <p:nvPr/>
            </p:nvSpPr>
            <p:spPr bwMode="auto">
              <a:xfrm>
                <a:off x="2817813" y="2738438"/>
                <a:ext cx="509588" cy="809625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7" y="41"/>
                  </a:cxn>
                  <a:cxn ang="0">
                    <a:pos x="22" y="15"/>
                  </a:cxn>
                  <a:cxn ang="0">
                    <a:pos x="41" y="4"/>
                  </a:cxn>
                  <a:cxn ang="0">
                    <a:pos x="75" y="0"/>
                  </a:cxn>
                  <a:cxn ang="0">
                    <a:pos x="121" y="34"/>
                  </a:cxn>
                  <a:cxn ang="0">
                    <a:pos x="162" y="79"/>
                  </a:cxn>
                  <a:cxn ang="0">
                    <a:pos x="193" y="125"/>
                  </a:cxn>
                  <a:cxn ang="0">
                    <a:pos x="215" y="181"/>
                  </a:cxn>
                  <a:cxn ang="0">
                    <a:pos x="242" y="246"/>
                  </a:cxn>
                  <a:cxn ang="0">
                    <a:pos x="268" y="325"/>
                  </a:cxn>
                  <a:cxn ang="0">
                    <a:pos x="295" y="416"/>
                  </a:cxn>
                  <a:cxn ang="0">
                    <a:pos x="321" y="510"/>
                  </a:cxn>
                  <a:cxn ang="0">
                    <a:pos x="295" y="495"/>
                  </a:cxn>
                  <a:cxn ang="0">
                    <a:pos x="264" y="427"/>
                  </a:cxn>
                  <a:cxn ang="0">
                    <a:pos x="234" y="355"/>
                  </a:cxn>
                  <a:cxn ang="0">
                    <a:pos x="212" y="287"/>
                  </a:cxn>
                  <a:cxn ang="0">
                    <a:pos x="181" y="204"/>
                  </a:cxn>
                  <a:cxn ang="0">
                    <a:pos x="155" y="144"/>
                  </a:cxn>
                  <a:cxn ang="0">
                    <a:pos x="125" y="94"/>
                  </a:cxn>
                  <a:cxn ang="0">
                    <a:pos x="94" y="64"/>
                  </a:cxn>
                  <a:cxn ang="0">
                    <a:pos x="64" y="34"/>
                  </a:cxn>
                  <a:cxn ang="0">
                    <a:pos x="45" y="41"/>
                  </a:cxn>
                  <a:cxn ang="0">
                    <a:pos x="22" y="64"/>
                  </a:cxn>
                  <a:cxn ang="0">
                    <a:pos x="0" y="72"/>
                  </a:cxn>
                  <a:cxn ang="0">
                    <a:pos x="0" y="72"/>
                  </a:cxn>
                </a:cxnLst>
                <a:rect l="0" t="0" r="r" b="b"/>
                <a:pathLst>
                  <a:path w="321" h="510">
                    <a:moveTo>
                      <a:pt x="0" y="72"/>
                    </a:moveTo>
                    <a:lnTo>
                      <a:pt x="7" y="41"/>
                    </a:lnTo>
                    <a:lnTo>
                      <a:pt x="22" y="15"/>
                    </a:lnTo>
                    <a:lnTo>
                      <a:pt x="41" y="4"/>
                    </a:lnTo>
                    <a:lnTo>
                      <a:pt x="75" y="0"/>
                    </a:lnTo>
                    <a:lnTo>
                      <a:pt x="121" y="34"/>
                    </a:lnTo>
                    <a:lnTo>
                      <a:pt x="162" y="79"/>
                    </a:lnTo>
                    <a:lnTo>
                      <a:pt x="193" y="125"/>
                    </a:lnTo>
                    <a:lnTo>
                      <a:pt x="215" y="181"/>
                    </a:lnTo>
                    <a:lnTo>
                      <a:pt x="242" y="246"/>
                    </a:lnTo>
                    <a:lnTo>
                      <a:pt x="268" y="325"/>
                    </a:lnTo>
                    <a:lnTo>
                      <a:pt x="295" y="416"/>
                    </a:lnTo>
                    <a:lnTo>
                      <a:pt x="321" y="510"/>
                    </a:lnTo>
                    <a:lnTo>
                      <a:pt x="295" y="495"/>
                    </a:lnTo>
                    <a:lnTo>
                      <a:pt x="264" y="427"/>
                    </a:lnTo>
                    <a:lnTo>
                      <a:pt x="234" y="355"/>
                    </a:lnTo>
                    <a:lnTo>
                      <a:pt x="212" y="287"/>
                    </a:lnTo>
                    <a:lnTo>
                      <a:pt x="181" y="204"/>
                    </a:lnTo>
                    <a:lnTo>
                      <a:pt x="155" y="144"/>
                    </a:lnTo>
                    <a:lnTo>
                      <a:pt x="125" y="94"/>
                    </a:lnTo>
                    <a:lnTo>
                      <a:pt x="94" y="64"/>
                    </a:lnTo>
                    <a:lnTo>
                      <a:pt x="64" y="34"/>
                    </a:lnTo>
                    <a:lnTo>
                      <a:pt x="45" y="41"/>
                    </a:lnTo>
                    <a:lnTo>
                      <a:pt x="22" y="64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1" name="Freeform 97"/>
              <p:cNvSpPr>
                <a:spLocks/>
              </p:cNvSpPr>
              <p:nvPr/>
            </p:nvSpPr>
            <p:spPr bwMode="auto">
              <a:xfrm>
                <a:off x="1406525" y="2636838"/>
                <a:ext cx="373063" cy="384175"/>
              </a:xfrm>
              <a:custGeom>
                <a:avLst/>
                <a:gdLst/>
                <a:ahLst/>
                <a:cxnLst>
                  <a:cxn ang="0">
                    <a:pos x="235" y="189"/>
                  </a:cxn>
                  <a:cxn ang="0">
                    <a:pos x="205" y="140"/>
                  </a:cxn>
                  <a:cxn ang="0">
                    <a:pos x="170" y="79"/>
                  </a:cxn>
                  <a:cxn ang="0">
                    <a:pos x="129" y="41"/>
                  </a:cxn>
                  <a:cxn ang="0">
                    <a:pos x="106" y="11"/>
                  </a:cxn>
                  <a:cxn ang="0">
                    <a:pos x="76" y="0"/>
                  </a:cxn>
                  <a:cxn ang="0">
                    <a:pos x="49" y="0"/>
                  </a:cxn>
                  <a:cxn ang="0">
                    <a:pos x="27" y="11"/>
                  </a:cxn>
                  <a:cxn ang="0">
                    <a:pos x="8" y="30"/>
                  </a:cxn>
                  <a:cxn ang="0">
                    <a:pos x="0" y="56"/>
                  </a:cxn>
                  <a:cxn ang="0">
                    <a:pos x="15" y="90"/>
                  </a:cxn>
                  <a:cxn ang="0">
                    <a:pos x="49" y="128"/>
                  </a:cxn>
                  <a:cxn ang="0">
                    <a:pos x="87" y="192"/>
                  </a:cxn>
                  <a:cxn ang="0">
                    <a:pos x="121" y="230"/>
                  </a:cxn>
                  <a:cxn ang="0">
                    <a:pos x="159" y="242"/>
                  </a:cxn>
                  <a:cxn ang="0">
                    <a:pos x="167" y="219"/>
                  </a:cxn>
                  <a:cxn ang="0">
                    <a:pos x="140" y="185"/>
                  </a:cxn>
                  <a:cxn ang="0">
                    <a:pos x="106" y="140"/>
                  </a:cxn>
                  <a:cxn ang="0">
                    <a:pos x="80" y="102"/>
                  </a:cxn>
                  <a:cxn ang="0">
                    <a:pos x="57" y="71"/>
                  </a:cxn>
                  <a:cxn ang="0">
                    <a:pos x="65" y="53"/>
                  </a:cxn>
                  <a:cxn ang="0">
                    <a:pos x="80" y="49"/>
                  </a:cxn>
                  <a:cxn ang="0">
                    <a:pos x="106" y="68"/>
                  </a:cxn>
                  <a:cxn ang="0">
                    <a:pos x="140" y="113"/>
                  </a:cxn>
                  <a:cxn ang="0">
                    <a:pos x="189" y="177"/>
                  </a:cxn>
                  <a:cxn ang="0">
                    <a:pos x="220" y="223"/>
                  </a:cxn>
                  <a:cxn ang="0">
                    <a:pos x="235" y="215"/>
                  </a:cxn>
                  <a:cxn ang="0">
                    <a:pos x="235" y="189"/>
                  </a:cxn>
                  <a:cxn ang="0">
                    <a:pos x="235" y="189"/>
                  </a:cxn>
                </a:cxnLst>
                <a:rect l="0" t="0" r="r" b="b"/>
                <a:pathLst>
                  <a:path w="235" h="242">
                    <a:moveTo>
                      <a:pt x="235" y="189"/>
                    </a:moveTo>
                    <a:lnTo>
                      <a:pt x="205" y="140"/>
                    </a:lnTo>
                    <a:lnTo>
                      <a:pt x="170" y="79"/>
                    </a:lnTo>
                    <a:lnTo>
                      <a:pt x="129" y="41"/>
                    </a:lnTo>
                    <a:lnTo>
                      <a:pt x="106" y="11"/>
                    </a:lnTo>
                    <a:lnTo>
                      <a:pt x="76" y="0"/>
                    </a:lnTo>
                    <a:lnTo>
                      <a:pt x="49" y="0"/>
                    </a:lnTo>
                    <a:lnTo>
                      <a:pt x="27" y="11"/>
                    </a:lnTo>
                    <a:lnTo>
                      <a:pt x="8" y="30"/>
                    </a:lnTo>
                    <a:lnTo>
                      <a:pt x="0" y="56"/>
                    </a:lnTo>
                    <a:lnTo>
                      <a:pt x="15" y="90"/>
                    </a:lnTo>
                    <a:lnTo>
                      <a:pt x="49" y="128"/>
                    </a:lnTo>
                    <a:lnTo>
                      <a:pt x="87" y="192"/>
                    </a:lnTo>
                    <a:lnTo>
                      <a:pt x="121" y="230"/>
                    </a:lnTo>
                    <a:lnTo>
                      <a:pt x="159" y="242"/>
                    </a:lnTo>
                    <a:lnTo>
                      <a:pt x="167" y="219"/>
                    </a:lnTo>
                    <a:lnTo>
                      <a:pt x="140" y="185"/>
                    </a:lnTo>
                    <a:lnTo>
                      <a:pt x="106" y="140"/>
                    </a:lnTo>
                    <a:lnTo>
                      <a:pt x="80" y="102"/>
                    </a:lnTo>
                    <a:lnTo>
                      <a:pt x="57" y="71"/>
                    </a:lnTo>
                    <a:lnTo>
                      <a:pt x="65" y="53"/>
                    </a:lnTo>
                    <a:lnTo>
                      <a:pt x="80" y="49"/>
                    </a:lnTo>
                    <a:lnTo>
                      <a:pt x="106" y="68"/>
                    </a:lnTo>
                    <a:lnTo>
                      <a:pt x="140" y="113"/>
                    </a:lnTo>
                    <a:lnTo>
                      <a:pt x="189" y="177"/>
                    </a:lnTo>
                    <a:lnTo>
                      <a:pt x="220" y="223"/>
                    </a:lnTo>
                    <a:lnTo>
                      <a:pt x="235" y="215"/>
                    </a:lnTo>
                    <a:lnTo>
                      <a:pt x="235" y="189"/>
                    </a:lnTo>
                    <a:lnTo>
                      <a:pt x="235" y="18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2" name="Freeform 98"/>
              <p:cNvSpPr>
                <a:spLocks/>
              </p:cNvSpPr>
              <p:nvPr/>
            </p:nvSpPr>
            <p:spPr bwMode="auto">
              <a:xfrm>
                <a:off x="1352550" y="2900363"/>
                <a:ext cx="319088" cy="347663"/>
              </a:xfrm>
              <a:custGeom>
                <a:avLst/>
                <a:gdLst/>
                <a:ahLst/>
                <a:cxnLst>
                  <a:cxn ang="0">
                    <a:pos x="170" y="219"/>
                  </a:cxn>
                  <a:cxn ang="0">
                    <a:pos x="114" y="170"/>
                  </a:cxn>
                  <a:cxn ang="0">
                    <a:pos x="65" y="125"/>
                  </a:cxn>
                  <a:cxn ang="0">
                    <a:pos x="15" y="94"/>
                  </a:cxn>
                  <a:cxn ang="0">
                    <a:pos x="0" y="72"/>
                  </a:cxn>
                  <a:cxn ang="0">
                    <a:pos x="0" y="45"/>
                  </a:cxn>
                  <a:cxn ang="0">
                    <a:pos x="4" y="15"/>
                  </a:cxn>
                  <a:cxn ang="0">
                    <a:pos x="38" y="0"/>
                  </a:cxn>
                  <a:cxn ang="0">
                    <a:pos x="72" y="0"/>
                  </a:cxn>
                  <a:cxn ang="0">
                    <a:pos x="125" y="23"/>
                  </a:cxn>
                  <a:cxn ang="0">
                    <a:pos x="186" y="76"/>
                  </a:cxn>
                  <a:cxn ang="0">
                    <a:pos x="189" y="102"/>
                  </a:cxn>
                  <a:cxn ang="0">
                    <a:pos x="170" y="110"/>
                  </a:cxn>
                  <a:cxn ang="0">
                    <a:pos x="136" y="83"/>
                  </a:cxn>
                  <a:cxn ang="0">
                    <a:pos x="102" y="57"/>
                  </a:cxn>
                  <a:cxn ang="0">
                    <a:pos x="68" y="38"/>
                  </a:cxn>
                  <a:cxn ang="0">
                    <a:pos x="53" y="49"/>
                  </a:cxn>
                  <a:cxn ang="0">
                    <a:pos x="65" y="68"/>
                  </a:cxn>
                  <a:cxn ang="0">
                    <a:pos x="102" y="91"/>
                  </a:cxn>
                  <a:cxn ang="0">
                    <a:pos x="144" y="125"/>
                  </a:cxn>
                  <a:cxn ang="0">
                    <a:pos x="178" y="155"/>
                  </a:cxn>
                  <a:cxn ang="0">
                    <a:pos x="201" y="178"/>
                  </a:cxn>
                  <a:cxn ang="0">
                    <a:pos x="201" y="208"/>
                  </a:cxn>
                  <a:cxn ang="0">
                    <a:pos x="170" y="219"/>
                  </a:cxn>
                  <a:cxn ang="0">
                    <a:pos x="170" y="219"/>
                  </a:cxn>
                </a:cxnLst>
                <a:rect l="0" t="0" r="r" b="b"/>
                <a:pathLst>
                  <a:path w="201" h="219">
                    <a:moveTo>
                      <a:pt x="170" y="219"/>
                    </a:moveTo>
                    <a:lnTo>
                      <a:pt x="114" y="170"/>
                    </a:lnTo>
                    <a:lnTo>
                      <a:pt x="65" y="125"/>
                    </a:lnTo>
                    <a:lnTo>
                      <a:pt x="15" y="94"/>
                    </a:lnTo>
                    <a:lnTo>
                      <a:pt x="0" y="72"/>
                    </a:lnTo>
                    <a:lnTo>
                      <a:pt x="0" y="45"/>
                    </a:lnTo>
                    <a:lnTo>
                      <a:pt x="4" y="15"/>
                    </a:lnTo>
                    <a:lnTo>
                      <a:pt x="38" y="0"/>
                    </a:lnTo>
                    <a:lnTo>
                      <a:pt x="72" y="0"/>
                    </a:lnTo>
                    <a:lnTo>
                      <a:pt x="125" y="23"/>
                    </a:lnTo>
                    <a:lnTo>
                      <a:pt x="186" y="76"/>
                    </a:lnTo>
                    <a:lnTo>
                      <a:pt x="189" y="102"/>
                    </a:lnTo>
                    <a:lnTo>
                      <a:pt x="170" y="110"/>
                    </a:lnTo>
                    <a:lnTo>
                      <a:pt x="136" y="83"/>
                    </a:lnTo>
                    <a:lnTo>
                      <a:pt x="102" y="57"/>
                    </a:lnTo>
                    <a:lnTo>
                      <a:pt x="68" y="38"/>
                    </a:lnTo>
                    <a:lnTo>
                      <a:pt x="53" y="49"/>
                    </a:lnTo>
                    <a:lnTo>
                      <a:pt x="65" y="68"/>
                    </a:lnTo>
                    <a:lnTo>
                      <a:pt x="102" y="91"/>
                    </a:lnTo>
                    <a:lnTo>
                      <a:pt x="144" y="125"/>
                    </a:lnTo>
                    <a:lnTo>
                      <a:pt x="178" y="155"/>
                    </a:lnTo>
                    <a:lnTo>
                      <a:pt x="201" y="178"/>
                    </a:lnTo>
                    <a:lnTo>
                      <a:pt x="201" y="208"/>
                    </a:lnTo>
                    <a:lnTo>
                      <a:pt x="170" y="219"/>
                    </a:lnTo>
                    <a:lnTo>
                      <a:pt x="170" y="2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3" name="Freeform 99"/>
              <p:cNvSpPr>
                <a:spLocks/>
              </p:cNvSpPr>
              <p:nvPr/>
            </p:nvSpPr>
            <p:spPr bwMode="auto">
              <a:xfrm>
                <a:off x="1622425" y="2954338"/>
                <a:ext cx="1033463" cy="666750"/>
              </a:xfrm>
              <a:custGeom>
                <a:avLst/>
                <a:gdLst/>
                <a:ahLst/>
                <a:cxnLst>
                  <a:cxn ang="0">
                    <a:pos x="382" y="102"/>
                  </a:cxn>
                  <a:cxn ang="0">
                    <a:pos x="420" y="60"/>
                  </a:cxn>
                  <a:cxn ang="0">
                    <a:pos x="465" y="30"/>
                  </a:cxn>
                  <a:cxn ang="0">
                    <a:pos x="496" y="15"/>
                  </a:cxn>
                  <a:cxn ang="0">
                    <a:pos x="545" y="0"/>
                  </a:cxn>
                  <a:cxn ang="0">
                    <a:pos x="583" y="0"/>
                  </a:cxn>
                  <a:cxn ang="0">
                    <a:pos x="617" y="8"/>
                  </a:cxn>
                  <a:cxn ang="0">
                    <a:pos x="639" y="30"/>
                  </a:cxn>
                  <a:cxn ang="0">
                    <a:pos x="647" y="60"/>
                  </a:cxn>
                  <a:cxn ang="0">
                    <a:pos x="651" y="95"/>
                  </a:cxn>
                  <a:cxn ang="0">
                    <a:pos x="636" y="117"/>
                  </a:cxn>
                  <a:cxn ang="0">
                    <a:pos x="609" y="129"/>
                  </a:cxn>
                  <a:cxn ang="0">
                    <a:pos x="556" y="166"/>
                  </a:cxn>
                  <a:cxn ang="0">
                    <a:pos x="515" y="208"/>
                  </a:cxn>
                  <a:cxn ang="0">
                    <a:pos x="484" y="261"/>
                  </a:cxn>
                  <a:cxn ang="0">
                    <a:pos x="454" y="302"/>
                  </a:cxn>
                  <a:cxn ang="0">
                    <a:pos x="416" y="336"/>
                  </a:cxn>
                  <a:cxn ang="0">
                    <a:pos x="375" y="363"/>
                  </a:cxn>
                  <a:cxn ang="0">
                    <a:pos x="318" y="389"/>
                  </a:cxn>
                  <a:cxn ang="0">
                    <a:pos x="246" y="420"/>
                  </a:cxn>
                  <a:cxn ang="0">
                    <a:pos x="193" y="416"/>
                  </a:cxn>
                  <a:cxn ang="0">
                    <a:pos x="137" y="393"/>
                  </a:cxn>
                  <a:cxn ang="0">
                    <a:pos x="91" y="363"/>
                  </a:cxn>
                  <a:cxn ang="0">
                    <a:pos x="53" y="321"/>
                  </a:cxn>
                  <a:cxn ang="0">
                    <a:pos x="31" y="287"/>
                  </a:cxn>
                  <a:cxn ang="0">
                    <a:pos x="4" y="261"/>
                  </a:cxn>
                  <a:cxn ang="0">
                    <a:pos x="0" y="231"/>
                  </a:cxn>
                  <a:cxn ang="0">
                    <a:pos x="23" y="223"/>
                  </a:cxn>
                  <a:cxn ang="0">
                    <a:pos x="50" y="227"/>
                  </a:cxn>
                  <a:cxn ang="0">
                    <a:pos x="76" y="250"/>
                  </a:cxn>
                  <a:cxn ang="0">
                    <a:pos x="114" y="299"/>
                  </a:cxn>
                  <a:cxn ang="0">
                    <a:pos x="155" y="336"/>
                  </a:cxn>
                  <a:cxn ang="0">
                    <a:pos x="197" y="359"/>
                  </a:cxn>
                  <a:cxn ang="0">
                    <a:pos x="250" y="367"/>
                  </a:cxn>
                  <a:cxn ang="0">
                    <a:pos x="284" y="352"/>
                  </a:cxn>
                  <a:cxn ang="0">
                    <a:pos x="348" y="333"/>
                  </a:cxn>
                  <a:cxn ang="0">
                    <a:pos x="386" y="299"/>
                  </a:cxn>
                  <a:cxn ang="0">
                    <a:pos x="420" y="268"/>
                  </a:cxn>
                  <a:cxn ang="0">
                    <a:pos x="443" y="223"/>
                  </a:cxn>
                  <a:cxn ang="0">
                    <a:pos x="473" y="181"/>
                  </a:cxn>
                  <a:cxn ang="0">
                    <a:pos x="507" y="140"/>
                  </a:cxn>
                  <a:cxn ang="0">
                    <a:pos x="534" y="106"/>
                  </a:cxn>
                  <a:cxn ang="0">
                    <a:pos x="564" y="87"/>
                  </a:cxn>
                  <a:cxn ang="0">
                    <a:pos x="598" y="76"/>
                  </a:cxn>
                  <a:cxn ang="0">
                    <a:pos x="613" y="57"/>
                  </a:cxn>
                  <a:cxn ang="0">
                    <a:pos x="594" y="42"/>
                  </a:cxn>
                  <a:cxn ang="0">
                    <a:pos x="545" y="53"/>
                  </a:cxn>
                  <a:cxn ang="0">
                    <a:pos x="496" y="76"/>
                  </a:cxn>
                  <a:cxn ang="0">
                    <a:pos x="439" y="117"/>
                  </a:cxn>
                  <a:cxn ang="0">
                    <a:pos x="390" y="136"/>
                  </a:cxn>
                  <a:cxn ang="0">
                    <a:pos x="382" y="102"/>
                  </a:cxn>
                  <a:cxn ang="0">
                    <a:pos x="382" y="102"/>
                  </a:cxn>
                </a:cxnLst>
                <a:rect l="0" t="0" r="r" b="b"/>
                <a:pathLst>
                  <a:path w="651" h="420">
                    <a:moveTo>
                      <a:pt x="382" y="102"/>
                    </a:moveTo>
                    <a:lnTo>
                      <a:pt x="420" y="60"/>
                    </a:lnTo>
                    <a:lnTo>
                      <a:pt x="465" y="30"/>
                    </a:lnTo>
                    <a:lnTo>
                      <a:pt x="496" y="15"/>
                    </a:lnTo>
                    <a:lnTo>
                      <a:pt x="545" y="0"/>
                    </a:lnTo>
                    <a:lnTo>
                      <a:pt x="583" y="0"/>
                    </a:lnTo>
                    <a:lnTo>
                      <a:pt x="617" y="8"/>
                    </a:lnTo>
                    <a:lnTo>
                      <a:pt x="639" y="30"/>
                    </a:lnTo>
                    <a:lnTo>
                      <a:pt x="647" y="60"/>
                    </a:lnTo>
                    <a:lnTo>
                      <a:pt x="651" y="95"/>
                    </a:lnTo>
                    <a:lnTo>
                      <a:pt x="636" y="117"/>
                    </a:lnTo>
                    <a:lnTo>
                      <a:pt x="609" y="129"/>
                    </a:lnTo>
                    <a:lnTo>
                      <a:pt x="556" y="166"/>
                    </a:lnTo>
                    <a:lnTo>
                      <a:pt x="515" y="208"/>
                    </a:lnTo>
                    <a:lnTo>
                      <a:pt x="484" y="261"/>
                    </a:lnTo>
                    <a:lnTo>
                      <a:pt x="454" y="302"/>
                    </a:lnTo>
                    <a:lnTo>
                      <a:pt x="416" y="336"/>
                    </a:lnTo>
                    <a:lnTo>
                      <a:pt x="375" y="363"/>
                    </a:lnTo>
                    <a:lnTo>
                      <a:pt x="318" y="389"/>
                    </a:lnTo>
                    <a:lnTo>
                      <a:pt x="246" y="420"/>
                    </a:lnTo>
                    <a:lnTo>
                      <a:pt x="193" y="416"/>
                    </a:lnTo>
                    <a:lnTo>
                      <a:pt x="137" y="393"/>
                    </a:lnTo>
                    <a:lnTo>
                      <a:pt x="91" y="363"/>
                    </a:lnTo>
                    <a:lnTo>
                      <a:pt x="53" y="321"/>
                    </a:lnTo>
                    <a:lnTo>
                      <a:pt x="31" y="287"/>
                    </a:lnTo>
                    <a:lnTo>
                      <a:pt x="4" y="261"/>
                    </a:lnTo>
                    <a:lnTo>
                      <a:pt x="0" y="231"/>
                    </a:lnTo>
                    <a:lnTo>
                      <a:pt x="23" y="223"/>
                    </a:lnTo>
                    <a:lnTo>
                      <a:pt x="50" y="227"/>
                    </a:lnTo>
                    <a:lnTo>
                      <a:pt x="76" y="250"/>
                    </a:lnTo>
                    <a:lnTo>
                      <a:pt x="114" y="299"/>
                    </a:lnTo>
                    <a:lnTo>
                      <a:pt x="155" y="336"/>
                    </a:lnTo>
                    <a:lnTo>
                      <a:pt x="197" y="359"/>
                    </a:lnTo>
                    <a:lnTo>
                      <a:pt x="250" y="367"/>
                    </a:lnTo>
                    <a:lnTo>
                      <a:pt x="284" y="352"/>
                    </a:lnTo>
                    <a:lnTo>
                      <a:pt x="348" y="333"/>
                    </a:lnTo>
                    <a:lnTo>
                      <a:pt x="386" y="299"/>
                    </a:lnTo>
                    <a:lnTo>
                      <a:pt x="420" y="268"/>
                    </a:lnTo>
                    <a:lnTo>
                      <a:pt x="443" y="223"/>
                    </a:lnTo>
                    <a:lnTo>
                      <a:pt x="473" y="181"/>
                    </a:lnTo>
                    <a:lnTo>
                      <a:pt x="507" y="140"/>
                    </a:lnTo>
                    <a:lnTo>
                      <a:pt x="534" y="106"/>
                    </a:lnTo>
                    <a:lnTo>
                      <a:pt x="564" y="87"/>
                    </a:lnTo>
                    <a:lnTo>
                      <a:pt x="598" y="76"/>
                    </a:lnTo>
                    <a:lnTo>
                      <a:pt x="613" y="57"/>
                    </a:lnTo>
                    <a:lnTo>
                      <a:pt x="594" y="42"/>
                    </a:lnTo>
                    <a:lnTo>
                      <a:pt x="545" y="53"/>
                    </a:lnTo>
                    <a:lnTo>
                      <a:pt x="496" y="76"/>
                    </a:lnTo>
                    <a:lnTo>
                      <a:pt x="439" y="117"/>
                    </a:lnTo>
                    <a:lnTo>
                      <a:pt x="390" y="136"/>
                    </a:lnTo>
                    <a:lnTo>
                      <a:pt x="382" y="102"/>
                    </a:lnTo>
                    <a:lnTo>
                      <a:pt x="382" y="10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4" name="Freeform 100"/>
              <p:cNvSpPr>
                <a:spLocks/>
              </p:cNvSpPr>
              <p:nvPr/>
            </p:nvSpPr>
            <p:spPr bwMode="auto">
              <a:xfrm>
                <a:off x="2073275" y="2636838"/>
                <a:ext cx="779463" cy="293688"/>
              </a:xfrm>
              <a:custGeom>
                <a:avLst/>
                <a:gdLst/>
                <a:ahLst/>
                <a:cxnLst>
                  <a:cxn ang="0">
                    <a:pos x="0" y="140"/>
                  </a:cxn>
                  <a:cxn ang="0">
                    <a:pos x="57" y="109"/>
                  </a:cxn>
                  <a:cxn ang="0">
                    <a:pos x="136" y="71"/>
                  </a:cxn>
                  <a:cxn ang="0">
                    <a:pos x="219" y="45"/>
                  </a:cxn>
                  <a:cxn ang="0">
                    <a:pos x="325" y="22"/>
                  </a:cxn>
                  <a:cxn ang="0">
                    <a:pos x="397" y="0"/>
                  </a:cxn>
                  <a:cxn ang="0">
                    <a:pos x="491" y="37"/>
                  </a:cxn>
                  <a:cxn ang="0">
                    <a:pos x="435" y="68"/>
                  </a:cxn>
                  <a:cxn ang="0">
                    <a:pos x="348" y="83"/>
                  </a:cxn>
                  <a:cxn ang="0">
                    <a:pos x="257" y="105"/>
                  </a:cxn>
                  <a:cxn ang="0">
                    <a:pos x="166" y="128"/>
                  </a:cxn>
                  <a:cxn ang="0">
                    <a:pos x="91" y="158"/>
                  </a:cxn>
                  <a:cxn ang="0">
                    <a:pos x="38" y="185"/>
                  </a:cxn>
                  <a:cxn ang="0">
                    <a:pos x="0" y="140"/>
                  </a:cxn>
                  <a:cxn ang="0">
                    <a:pos x="0" y="140"/>
                  </a:cxn>
                </a:cxnLst>
                <a:rect l="0" t="0" r="r" b="b"/>
                <a:pathLst>
                  <a:path w="491" h="185">
                    <a:moveTo>
                      <a:pt x="0" y="140"/>
                    </a:moveTo>
                    <a:lnTo>
                      <a:pt x="57" y="109"/>
                    </a:lnTo>
                    <a:lnTo>
                      <a:pt x="136" y="71"/>
                    </a:lnTo>
                    <a:lnTo>
                      <a:pt x="219" y="45"/>
                    </a:lnTo>
                    <a:lnTo>
                      <a:pt x="325" y="22"/>
                    </a:lnTo>
                    <a:lnTo>
                      <a:pt x="397" y="0"/>
                    </a:lnTo>
                    <a:lnTo>
                      <a:pt x="491" y="37"/>
                    </a:lnTo>
                    <a:lnTo>
                      <a:pt x="435" y="68"/>
                    </a:lnTo>
                    <a:lnTo>
                      <a:pt x="348" y="83"/>
                    </a:lnTo>
                    <a:lnTo>
                      <a:pt x="257" y="105"/>
                    </a:lnTo>
                    <a:lnTo>
                      <a:pt x="166" y="128"/>
                    </a:lnTo>
                    <a:lnTo>
                      <a:pt x="91" y="158"/>
                    </a:lnTo>
                    <a:lnTo>
                      <a:pt x="38" y="185"/>
                    </a:lnTo>
                    <a:lnTo>
                      <a:pt x="0" y="140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5" name="Freeform 101"/>
              <p:cNvSpPr>
                <a:spLocks/>
              </p:cNvSpPr>
              <p:nvPr/>
            </p:nvSpPr>
            <p:spPr bwMode="auto">
              <a:xfrm>
                <a:off x="3044825" y="2630488"/>
                <a:ext cx="774700" cy="282575"/>
              </a:xfrm>
              <a:custGeom>
                <a:avLst/>
                <a:gdLst/>
                <a:ahLst/>
                <a:cxnLst>
                  <a:cxn ang="0">
                    <a:pos x="23" y="11"/>
                  </a:cxn>
                  <a:cxn ang="0">
                    <a:pos x="72" y="0"/>
                  </a:cxn>
                  <a:cxn ang="0">
                    <a:pos x="155" y="4"/>
                  </a:cxn>
                  <a:cxn ang="0">
                    <a:pos x="216" y="11"/>
                  </a:cxn>
                  <a:cxn ang="0">
                    <a:pos x="280" y="23"/>
                  </a:cxn>
                  <a:cxn ang="0">
                    <a:pos x="352" y="53"/>
                  </a:cxn>
                  <a:cxn ang="0">
                    <a:pos x="409" y="87"/>
                  </a:cxn>
                  <a:cxn ang="0">
                    <a:pos x="447" y="117"/>
                  </a:cxn>
                  <a:cxn ang="0">
                    <a:pos x="477" y="144"/>
                  </a:cxn>
                  <a:cxn ang="0">
                    <a:pos x="488" y="178"/>
                  </a:cxn>
                  <a:cxn ang="0">
                    <a:pos x="431" y="136"/>
                  </a:cxn>
                  <a:cxn ang="0">
                    <a:pos x="337" y="102"/>
                  </a:cxn>
                  <a:cxn ang="0">
                    <a:pos x="250" y="79"/>
                  </a:cxn>
                  <a:cxn ang="0">
                    <a:pos x="190" y="64"/>
                  </a:cxn>
                  <a:cxn ang="0">
                    <a:pos x="129" y="60"/>
                  </a:cxn>
                  <a:cxn ang="0">
                    <a:pos x="57" y="53"/>
                  </a:cxn>
                  <a:cxn ang="0">
                    <a:pos x="0" y="53"/>
                  </a:cxn>
                  <a:cxn ang="0">
                    <a:pos x="23" y="11"/>
                  </a:cxn>
                  <a:cxn ang="0">
                    <a:pos x="23" y="11"/>
                  </a:cxn>
                </a:cxnLst>
                <a:rect l="0" t="0" r="r" b="b"/>
                <a:pathLst>
                  <a:path w="488" h="178">
                    <a:moveTo>
                      <a:pt x="23" y="11"/>
                    </a:moveTo>
                    <a:lnTo>
                      <a:pt x="72" y="0"/>
                    </a:lnTo>
                    <a:lnTo>
                      <a:pt x="155" y="4"/>
                    </a:lnTo>
                    <a:lnTo>
                      <a:pt x="216" y="11"/>
                    </a:lnTo>
                    <a:lnTo>
                      <a:pt x="280" y="23"/>
                    </a:lnTo>
                    <a:lnTo>
                      <a:pt x="352" y="53"/>
                    </a:lnTo>
                    <a:lnTo>
                      <a:pt x="409" y="87"/>
                    </a:lnTo>
                    <a:lnTo>
                      <a:pt x="447" y="117"/>
                    </a:lnTo>
                    <a:lnTo>
                      <a:pt x="477" y="144"/>
                    </a:lnTo>
                    <a:lnTo>
                      <a:pt x="488" y="178"/>
                    </a:lnTo>
                    <a:lnTo>
                      <a:pt x="431" y="136"/>
                    </a:lnTo>
                    <a:lnTo>
                      <a:pt x="337" y="102"/>
                    </a:lnTo>
                    <a:lnTo>
                      <a:pt x="250" y="79"/>
                    </a:lnTo>
                    <a:lnTo>
                      <a:pt x="190" y="64"/>
                    </a:lnTo>
                    <a:lnTo>
                      <a:pt x="129" y="60"/>
                    </a:lnTo>
                    <a:lnTo>
                      <a:pt x="57" y="53"/>
                    </a:lnTo>
                    <a:lnTo>
                      <a:pt x="0" y="53"/>
                    </a:lnTo>
                    <a:lnTo>
                      <a:pt x="23" y="11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6" name="Freeform 102"/>
              <p:cNvSpPr>
                <a:spLocks/>
              </p:cNvSpPr>
              <p:nvPr/>
            </p:nvSpPr>
            <p:spPr bwMode="auto">
              <a:xfrm>
                <a:off x="4516438" y="2287588"/>
                <a:ext cx="88900" cy="127000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15" y="61"/>
                  </a:cxn>
                  <a:cxn ang="0">
                    <a:pos x="41" y="80"/>
                  </a:cxn>
                  <a:cxn ang="0">
                    <a:pos x="56" y="68"/>
                  </a:cxn>
                  <a:cxn ang="0">
                    <a:pos x="49" y="31"/>
                  </a:cxn>
                  <a:cxn ang="0">
                    <a:pos x="26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56" h="80">
                    <a:moveTo>
                      <a:pt x="0" y="19"/>
                    </a:moveTo>
                    <a:lnTo>
                      <a:pt x="15" y="61"/>
                    </a:lnTo>
                    <a:lnTo>
                      <a:pt x="41" y="80"/>
                    </a:lnTo>
                    <a:lnTo>
                      <a:pt x="56" y="68"/>
                    </a:lnTo>
                    <a:lnTo>
                      <a:pt x="49" y="31"/>
                    </a:lnTo>
                    <a:lnTo>
                      <a:pt x="26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7" name="Freeform 103"/>
              <p:cNvSpPr>
                <a:spLocks/>
              </p:cNvSpPr>
              <p:nvPr/>
            </p:nvSpPr>
            <p:spPr bwMode="auto">
              <a:xfrm>
                <a:off x="4305300" y="2414588"/>
                <a:ext cx="107950" cy="114300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53" y="22"/>
                  </a:cxn>
                  <a:cxn ang="0">
                    <a:pos x="65" y="49"/>
                  </a:cxn>
                  <a:cxn ang="0">
                    <a:pos x="68" y="72"/>
                  </a:cxn>
                  <a:cxn ang="0">
                    <a:pos x="42" y="72"/>
                  </a:cxn>
                  <a:cxn ang="0">
                    <a:pos x="19" y="49"/>
                  </a:cxn>
                  <a:cxn ang="0">
                    <a:pos x="4" y="26"/>
                  </a:cxn>
                  <a:cxn ang="0">
                    <a:pos x="0" y="4"/>
                  </a:cxn>
                  <a:cxn ang="0">
                    <a:pos x="27" y="0"/>
                  </a:cxn>
                  <a:cxn ang="0">
                    <a:pos x="27" y="0"/>
                  </a:cxn>
                </a:cxnLst>
                <a:rect l="0" t="0" r="r" b="b"/>
                <a:pathLst>
                  <a:path w="68" h="72">
                    <a:moveTo>
                      <a:pt x="27" y="0"/>
                    </a:moveTo>
                    <a:lnTo>
                      <a:pt x="53" y="22"/>
                    </a:lnTo>
                    <a:lnTo>
                      <a:pt x="65" y="49"/>
                    </a:lnTo>
                    <a:lnTo>
                      <a:pt x="68" y="72"/>
                    </a:lnTo>
                    <a:lnTo>
                      <a:pt x="42" y="72"/>
                    </a:lnTo>
                    <a:lnTo>
                      <a:pt x="19" y="49"/>
                    </a:lnTo>
                    <a:lnTo>
                      <a:pt x="4" y="26"/>
                    </a:lnTo>
                    <a:lnTo>
                      <a:pt x="0" y="4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8" name="Freeform 104"/>
              <p:cNvSpPr>
                <a:spLocks/>
              </p:cNvSpPr>
              <p:nvPr/>
            </p:nvSpPr>
            <p:spPr bwMode="auto">
              <a:xfrm>
                <a:off x="3465513" y="2414588"/>
                <a:ext cx="727075" cy="317500"/>
              </a:xfrm>
              <a:custGeom>
                <a:avLst/>
                <a:gdLst/>
                <a:ahLst/>
                <a:cxnLst>
                  <a:cxn ang="0">
                    <a:pos x="0" y="143"/>
                  </a:cxn>
                  <a:cxn ang="0">
                    <a:pos x="53" y="143"/>
                  </a:cxn>
                  <a:cxn ang="0">
                    <a:pos x="117" y="136"/>
                  </a:cxn>
                  <a:cxn ang="0">
                    <a:pos x="182" y="121"/>
                  </a:cxn>
                  <a:cxn ang="0">
                    <a:pos x="246" y="102"/>
                  </a:cxn>
                  <a:cxn ang="0">
                    <a:pos x="299" y="79"/>
                  </a:cxn>
                  <a:cxn ang="0">
                    <a:pos x="355" y="56"/>
                  </a:cxn>
                  <a:cxn ang="0">
                    <a:pos x="393" y="30"/>
                  </a:cxn>
                  <a:cxn ang="0">
                    <a:pos x="424" y="11"/>
                  </a:cxn>
                  <a:cxn ang="0">
                    <a:pos x="446" y="0"/>
                  </a:cxn>
                  <a:cxn ang="0">
                    <a:pos x="458" y="19"/>
                  </a:cxn>
                  <a:cxn ang="0">
                    <a:pos x="431" y="53"/>
                  </a:cxn>
                  <a:cxn ang="0">
                    <a:pos x="393" y="90"/>
                  </a:cxn>
                  <a:cxn ang="0">
                    <a:pos x="340" y="121"/>
                  </a:cxn>
                  <a:cxn ang="0">
                    <a:pos x="269" y="151"/>
                  </a:cxn>
                  <a:cxn ang="0">
                    <a:pos x="193" y="177"/>
                  </a:cxn>
                  <a:cxn ang="0">
                    <a:pos x="136" y="189"/>
                  </a:cxn>
                  <a:cxn ang="0">
                    <a:pos x="61" y="200"/>
                  </a:cxn>
                  <a:cxn ang="0">
                    <a:pos x="0" y="143"/>
                  </a:cxn>
                  <a:cxn ang="0">
                    <a:pos x="0" y="143"/>
                  </a:cxn>
                </a:cxnLst>
                <a:rect l="0" t="0" r="r" b="b"/>
                <a:pathLst>
                  <a:path w="458" h="200">
                    <a:moveTo>
                      <a:pt x="0" y="143"/>
                    </a:moveTo>
                    <a:lnTo>
                      <a:pt x="53" y="143"/>
                    </a:lnTo>
                    <a:lnTo>
                      <a:pt x="117" y="136"/>
                    </a:lnTo>
                    <a:lnTo>
                      <a:pt x="182" y="121"/>
                    </a:lnTo>
                    <a:lnTo>
                      <a:pt x="246" y="102"/>
                    </a:lnTo>
                    <a:lnTo>
                      <a:pt x="299" y="79"/>
                    </a:lnTo>
                    <a:lnTo>
                      <a:pt x="355" y="56"/>
                    </a:lnTo>
                    <a:lnTo>
                      <a:pt x="393" y="30"/>
                    </a:lnTo>
                    <a:lnTo>
                      <a:pt x="424" y="11"/>
                    </a:lnTo>
                    <a:lnTo>
                      <a:pt x="446" y="0"/>
                    </a:lnTo>
                    <a:lnTo>
                      <a:pt x="458" y="19"/>
                    </a:lnTo>
                    <a:lnTo>
                      <a:pt x="431" y="53"/>
                    </a:lnTo>
                    <a:lnTo>
                      <a:pt x="393" y="90"/>
                    </a:lnTo>
                    <a:lnTo>
                      <a:pt x="340" y="121"/>
                    </a:lnTo>
                    <a:lnTo>
                      <a:pt x="269" y="151"/>
                    </a:lnTo>
                    <a:lnTo>
                      <a:pt x="193" y="177"/>
                    </a:lnTo>
                    <a:lnTo>
                      <a:pt x="136" y="189"/>
                    </a:lnTo>
                    <a:lnTo>
                      <a:pt x="61" y="200"/>
                    </a:lnTo>
                    <a:lnTo>
                      <a:pt x="0" y="143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9" name="Freeform 105"/>
              <p:cNvSpPr>
                <a:spLocks/>
              </p:cNvSpPr>
              <p:nvPr/>
            </p:nvSpPr>
            <p:spPr bwMode="auto">
              <a:xfrm>
                <a:off x="4233863" y="1946275"/>
                <a:ext cx="293688" cy="425450"/>
              </a:xfrm>
              <a:custGeom>
                <a:avLst/>
                <a:gdLst/>
                <a:ahLst/>
                <a:cxnLst>
                  <a:cxn ang="0">
                    <a:pos x="30" y="238"/>
                  </a:cxn>
                  <a:cxn ang="0">
                    <a:pos x="45" y="196"/>
                  </a:cxn>
                  <a:cxn ang="0">
                    <a:pos x="49" y="159"/>
                  </a:cxn>
                  <a:cxn ang="0">
                    <a:pos x="38" y="128"/>
                  </a:cxn>
                  <a:cxn ang="0">
                    <a:pos x="19" y="91"/>
                  </a:cxn>
                  <a:cxn ang="0">
                    <a:pos x="0" y="41"/>
                  </a:cxn>
                  <a:cxn ang="0">
                    <a:pos x="8" y="15"/>
                  </a:cxn>
                  <a:cxn ang="0">
                    <a:pos x="38" y="4"/>
                  </a:cxn>
                  <a:cxn ang="0">
                    <a:pos x="72" y="0"/>
                  </a:cxn>
                  <a:cxn ang="0">
                    <a:pos x="110" y="15"/>
                  </a:cxn>
                  <a:cxn ang="0">
                    <a:pos x="132" y="38"/>
                  </a:cxn>
                  <a:cxn ang="0">
                    <a:pos x="159" y="68"/>
                  </a:cxn>
                  <a:cxn ang="0">
                    <a:pos x="174" y="113"/>
                  </a:cxn>
                  <a:cxn ang="0">
                    <a:pos x="185" y="162"/>
                  </a:cxn>
                  <a:cxn ang="0">
                    <a:pos x="174" y="208"/>
                  </a:cxn>
                  <a:cxn ang="0">
                    <a:pos x="155" y="204"/>
                  </a:cxn>
                  <a:cxn ang="0">
                    <a:pos x="132" y="151"/>
                  </a:cxn>
                  <a:cxn ang="0">
                    <a:pos x="125" y="110"/>
                  </a:cxn>
                  <a:cxn ang="0">
                    <a:pos x="102" y="75"/>
                  </a:cxn>
                  <a:cxn ang="0">
                    <a:pos x="76" y="64"/>
                  </a:cxn>
                  <a:cxn ang="0">
                    <a:pos x="64" y="68"/>
                  </a:cxn>
                  <a:cxn ang="0">
                    <a:pos x="76" y="110"/>
                  </a:cxn>
                  <a:cxn ang="0">
                    <a:pos x="91" y="144"/>
                  </a:cxn>
                  <a:cxn ang="0">
                    <a:pos x="98" y="181"/>
                  </a:cxn>
                  <a:cxn ang="0">
                    <a:pos x="95" y="223"/>
                  </a:cxn>
                  <a:cxn ang="0">
                    <a:pos x="79" y="253"/>
                  </a:cxn>
                  <a:cxn ang="0">
                    <a:pos x="64" y="268"/>
                  </a:cxn>
                  <a:cxn ang="0">
                    <a:pos x="42" y="257"/>
                  </a:cxn>
                  <a:cxn ang="0">
                    <a:pos x="30" y="238"/>
                  </a:cxn>
                  <a:cxn ang="0">
                    <a:pos x="30" y="238"/>
                  </a:cxn>
                </a:cxnLst>
                <a:rect l="0" t="0" r="r" b="b"/>
                <a:pathLst>
                  <a:path w="185" h="268">
                    <a:moveTo>
                      <a:pt x="30" y="238"/>
                    </a:moveTo>
                    <a:lnTo>
                      <a:pt x="45" y="196"/>
                    </a:lnTo>
                    <a:lnTo>
                      <a:pt x="49" y="159"/>
                    </a:lnTo>
                    <a:lnTo>
                      <a:pt x="38" y="128"/>
                    </a:lnTo>
                    <a:lnTo>
                      <a:pt x="19" y="91"/>
                    </a:lnTo>
                    <a:lnTo>
                      <a:pt x="0" y="41"/>
                    </a:lnTo>
                    <a:lnTo>
                      <a:pt x="8" y="15"/>
                    </a:lnTo>
                    <a:lnTo>
                      <a:pt x="38" y="4"/>
                    </a:lnTo>
                    <a:lnTo>
                      <a:pt x="72" y="0"/>
                    </a:lnTo>
                    <a:lnTo>
                      <a:pt x="110" y="15"/>
                    </a:lnTo>
                    <a:lnTo>
                      <a:pt x="132" y="38"/>
                    </a:lnTo>
                    <a:lnTo>
                      <a:pt x="159" y="68"/>
                    </a:lnTo>
                    <a:lnTo>
                      <a:pt x="174" y="113"/>
                    </a:lnTo>
                    <a:lnTo>
                      <a:pt x="185" y="162"/>
                    </a:lnTo>
                    <a:lnTo>
                      <a:pt x="174" y="208"/>
                    </a:lnTo>
                    <a:lnTo>
                      <a:pt x="155" y="204"/>
                    </a:lnTo>
                    <a:lnTo>
                      <a:pt x="132" y="151"/>
                    </a:lnTo>
                    <a:lnTo>
                      <a:pt x="125" y="110"/>
                    </a:lnTo>
                    <a:lnTo>
                      <a:pt x="102" y="75"/>
                    </a:lnTo>
                    <a:lnTo>
                      <a:pt x="76" y="64"/>
                    </a:lnTo>
                    <a:lnTo>
                      <a:pt x="64" y="68"/>
                    </a:lnTo>
                    <a:lnTo>
                      <a:pt x="76" y="110"/>
                    </a:lnTo>
                    <a:lnTo>
                      <a:pt x="91" y="144"/>
                    </a:lnTo>
                    <a:lnTo>
                      <a:pt x="98" y="181"/>
                    </a:lnTo>
                    <a:lnTo>
                      <a:pt x="95" y="223"/>
                    </a:lnTo>
                    <a:lnTo>
                      <a:pt x="79" y="253"/>
                    </a:lnTo>
                    <a:lnTo>
                      <a:pt x="64" y="268"/>
                    </a:lnTo>
                    <a:lnTo>
                      <a:pt x="42" y="257"/>
                    </a:lnTo>
                    <a:lnTo>
                      <a:pt x="30" y="238"/>
                    </a:lnTo>
                    <a:lnTo>
                      <a:pt x="30" y="23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0" name="Freeform 106"/>
              <p:cNvSpPr>
                <a:spLocks/>
              </p:cNvSpPr>
              <p:nvPr/>
            </p:nvSpPr>
            <p:spPr bwMode="auto">
              <a:xfrm>
                <a:off x="4402138" y="2425700"/>
                <a:ext cx="774700" cy="336550"/>
              </a:xfrm>
              <a:custGeom>
                <a:avLst/>
                <a:gdLst/>
                <a:ahLst/>
                <a:cxnLst>
                  <a:cxn ang="0">
                    <a:pos x="23" y="110"/>
                  </a:cxn>
                  <a:cxn ang="0">
                    <a:pos x="53" y="133"/>
                  </a:cxn>
                  <a:cxn ang="0">
                    <a:pos x="83" y="155"/>
                  </a:cxn>
                  <a:cxn ang="0">
                    <a:pos x="121" y="159"/>
                  </a:cxn>
                  <a:cxn ang="0">
                    <a:pos x="185" y="144"/>
                  </a:cxn>
                  <a:cxn ang="0">
                    <a:pos x="242" y="129"/>
                  </a:cxn>
                  <a:cxn ang="0">
                    <a:pos x="291" y="118"/>
                  </a:cxn>
                  <a:cxn ang="0">
                    <a:pos x="321" y="114"/>
                  </a:cxn>
                  <a:cxn ang="0">
                    <a:pos x="340" y="129"/>
                  </a:cxn>
                  <a:cxn ang="0">
                    <a:pos x="359" y="114"/>
                  </a:cxn>
                  <a:cxn ang="0">
                    <a:pos x="359" y="83"/>
                  </a:cxn>
                  <a:cxn ang="0">
                    <a:pos x="374" y="65"/>
                  </a:cxn>
                  <a:cxn ang="0">
                    <a:pos x="404" y="61"/>
                  </a:cxn>
                  <a:cxn ang="0">
                    <a:pos x="438" y="61"/>
                  </a:cxn>
                  <a:cxn ang="0">
                    <a:pos x="431" y="46"/>
                  </a:cxn>
                  <a:cxn ang="0">
                    <a:pos x="382" y="42"/>
                  </a:cxn>
                  <a:cxn ang="0">
                    <a:pos x="355" y="23"/>
                  </a:cxn>
                  <a:cxn ang="0">
                    <a:pos x="355" y="8"/>
                  </a:cxn>
                  <a:cxn ang="0">
                    <a:pos x="378" y="0"/>
                  </a:cxn>
                  <a:cxn ang="0">
                    <a:pos x="420" y="4"/>
                  </a:cxn>
                  <a:cxn ang="0">
                    <a:pos x="454" y="23"/>
                  </a:cxn>
                  <a:cxn ang="0">
                    <a:pos x="480" y="49"/>
                  </a:cxn>
                  <a:cxn ang="0">
                    <a:pos x="488" y="72"/>
                  </a:cxn>
                  <a:cxn ang="0">
                    <a:pos x="472" y="87"/>
                  </a:cxn>
                  <a:cxn ang="0">
                    <a:pos x="450" y="106"/>
                  </a:cxn>
                  <a:cxn ang="0">
                    <a:pos x="431" y="110"/>
                  </a:cxn>
                  <a:cxn ang="0">
                    <a:pos x="427" y="144"/>
                  </a:cxn>
                  <a:cxn ang="0">
                    <a:pos x="408" y="163"/>
                  </a:cxn>
                  <a:cxn ang="0">
                    <a:pos x="378" y="174"/>
                  </a:cxn>
                  <a:cxn ang="0">
                    <a:pos x="333" y="170"/>
                  </a:cxn>
                  <a:cxn ang="0">
                    <a:pos x="265" y="182"/>
                  </a:cxn>
                  <a:cxn ang="0">
                    <a:pos x="204" y="201"/>
                  </a:cxn>
                  <a:cxn ang="0">
                    <a:pos x="155" y="212"/>
                  </a:cxn>
                  <a:cxn ang="0">
                    <a:pos x="113" y="212"/>
                  </a:cxn>
                  <a:cxn ang="0">
                    <a:pos x="79" y="204"/>
                  </a:cxn>
                  <a:cxn ang="0">
                    <a:pos x="57" y="174"/>
                  </a:cxn>
                  <a:cxn ang="0">
                    <a:pos x="26" y="152"/>
                  </a:cxn>
                  <a:cxn ang="0">
                    <a:pos x="0" y="118"/>
                  </a:cxn>
                  <a:cxn ang="0">
                    <a:pos x="23" y="110"/>
                  </a:cxn>
                  <a:cxn ang="0">
                    <a:pos x="23" y="110"/>
                  </a:cxn>
                </a:cxnLst>
                <a:rect l="0" t="0" r="r" b="b"/>
                <a:pathLst>
                  <a:path w="488" h="212">
                    <a:moveTo>
                      <a:pt x="23" y="110"/>
                    </a:moveTo>
                    <a:lnTo>
                      <a:pt x="53" y="133"/>
                    </a:lnTo>
                    <a:lnTo>
                      <a:pt x="83" y="155"/>
                    </a:lnTo>
                    <a:lnTo>
                      <a:pt x="121" y="159"/>
                    </a:lnTo>
                    <a:lnTo>
                      <a:pt x="185" y="144"/>
                    </a:lnTo>
                    <a:lnTo>
                      <a:pt x="242" y="129"/>
                    </a:lnTo>
                    <a:lnTo>
                      <a:pt x="291" y="118"/>
                    </a:lnTo>
                    <a:lnTo>
                      <a:pt x="321" y="114"/>
                    </a:lnTo>
                    <a:lnTo>
                      <a:pt x="340" y="129"/>
                    </a:lnTo>
                    <a:lnTo>
                      <a:pt x="359" y="114"/>
                    </a:lnTo>
                    <a:lnTo>
                      <a:pt x="359" y="83"/>
                    </a:lnTo>
                    <a:lnTo>
                      <a:pt x="374" y="65"/>
                    </a:lnTo>
                    <a:lnTo>
                      <a:pt x="404" y="61"/>
                    </a:lnTo>
                    <a:lnTo>
                      <a:pt x="438" y="61"/>
                    </a:lnTo>
                    <a:lnTo>
                      <a:pt x="431" y="46"/>
                    </a:lnTo>
                    <a:lnTo>
                      <a:pt x="382" y="42"/>
                    </a:lnTo>
                    <a:lnTo>
                      <a:pt x="355" y="23"/>
                    </a:lnTo>
                    <a:lnTo>
                      <a:pt x="355" y="8"/>
                    </a:lnTo>
                    <a:lnTo>
                      <a:pt x="378" y="0"/>
                    </a:lnTo>
                    <a:lnTo>
                      <a:pt x="420" y="4"/>
                    </a:lnTo>
                    <a:lnTo>
                      <a:pt x="454" y="23"/>
                    </a:lnTo>
                    <a:lnTo>
                      <a:pt x="480" y="49"/>
                    </a:lnTo>
                    <a:lnTo>
                      <a:pt x="488" y="72"/>
                    </a:lnTo>
                    <a:lnTo>
                      <a:pt x="472" y="87"/>
                    </a:lnTo>
                    <a:lnTo>
                      <a:pt x="450" y="106"/>
                    </a:lnTo>
                    <a:lnTo>
                      <a:pt x="431" y="110"/>
                    </a:lnTo>
                    <a:lnTo>
                      <a:pt x="427" y="144"/>
                    </a:lnTo>
                    <a:lnTo>
                      <a:pt x="408" y="163"/>
                    </a:lnTo>
                    <a:lnTo>
                      <a:pt x="378" y="174"/>
                    </a:lnTo>
                    <a:lnTo>
                      <a:pt x="333" y="170"/>
                    </a:lnTo>
                    <a:lnTo>
                      <a:pt x="265" y="182"/>
                    </a:lnTo>
                    <a:lnTo>
                      <a:pt x="204" y="201"/>
                    </a:lnTo>
                    <a:lnTo>
                      <a:pt x="155" y="212"/>
                    </a:lnTo>
                    <a:lnTo>
                      <a:pt x="113" y="212"/>
                    </a:lnTo>
                    <a:lnTo>
                      <a:pt x="79" y="204"/>
                    </a:lnTo>
                    <a:lnTo>
                      <a:pt x="57" y="174"/>
                    </a:lnTo>
                    <a:lnTo>
                      <a:pt x="26" y="152"/>
                    </a:lnTo>
                    <a:lnTo>
                      <a:pt x="0" y="118"/>
                    </a:lnTo>
                    <a:lnTo>
                      <a:pt x="23" y="110"/>
                    </a:lnTo>
                    <a:lnTo>
                      <a:pt x="23" y="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1" name="Freeform 107"/>
              <p:cNvSpPr>
                <a:spLocks/>
              </p:cNvSpPr>
              <p:nvPr/>
            </p:nvSpPr>
            <p:spPr bwMode="auto">
              <a:xfrm>
                <a:off x="4479925" y="2090738"/>
                <a:ext cx="222250" cy="138113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27" y="34"/>
                  </a:cxn>
                  <a:cxn ang="0">
                    <a:pos x="64" y="26"/>
                  </a:cxn>
                  <a:cxn ang="0">
                    <a:pos x="87" y="11"/>
                  </a:cxn>
                  <a:cxn ang="0">
                    <a:pos x="113" y="0"/>
                  </a:cxn>
                  <a:cxn ang="0">
                    <a:pos x="132" y="11"/>
                  </a:cxn>
                  <a:cxn ang="0">
                    <a:pos x="140" y="30"/>
                  </a:cxn>
                  <a:cxn ang="0">
                    <a:pos x="113" y="56"/>
                  </a:cxn>
                  <a:cxn ang="0">
                    <a:pos x="83" y="68"/>
                  </a:cxn>
                  <a:cxn ang="0">
                    <a:pos x="42" y="87"/>
                  </a:cxn>
                  <a:cxn ang="0">
                    <a:pos x="11" y="83"/>
                  </a:cxn>
                  <a:cxn ang="0">
                    <a:pos x="0" y="22"/>
                  </a:cxn>
                  <a:cxn ang="0">
                    <a:pos x="0" y="22"/>
                  </a:cxn>
                </a:cxnLst>
                <a:rect l="0" t="0" r="r" b="b"/>
                <a:pathLst>
                  <a:path w="140" h="87">
                    <a:moveTo>
                      <a:pt x="0" y="22"/>
                    </a:moveTo>
                    <a:lnTo>
                      <a:pt x="27" y="34"/>
                    </a:lnTo>
                    <a:lnTo>
                      <a:pt x="64" y="26"/>
                    </a:lnTo>
                    <a:lnTo>
                      <a:pt x="87" y="11"/>
                    </a:lnTo>
                    <a:lnTo>
                      <a:pt x="113" y="0"/>
                    </a:lnTo>
                    <a:lnTo>
                      <a:pt x="132" y="11"/>
                    </a:lnTo>
                    <a:lnTo>
                      <a:pt x="140" y="30"/>
                    </a:lnTo>
                    <a:lnTo>
                      <a:pt x="113" y="56"/>
                    </a:lnTo>
                    <a:lnTo>
                      <a:pt x="83" y="68"/>
                    </a:lnTo>
                    <a:lnTo>
                      <a:pt x="42" y="87"/>
                    </a:lnTo>
                    <a:lnTo>
                      <a:pt x="11" y="83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2" name="Freeform 108"/>
              <p:cNvSpPr>
                <a:spLocks/>
              </p:cNvSpPr>
              <p:nvPr/>
            </p:nvSpPr>
            <p:spPr bwMode="auto">
              <a:xfrm>
                <a:off x="2967038" y="2725738"/>
                <a:ext cx="966788" cy="984250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110" y="42"/>
                  </a:cxn>
                  <a:cxn ang="0">
                    <a:pos x="197" y="106"/>
                  </a:cxn>
                  <a:cxn ang="0">
                    <a:pos x="261" y="163"/>
                  </a:cxn>
                  <a:cxn ang="0">
                    <a:pos x="341" y="231"/>
                  </a:cxn>
                  <a:cxn ang="0">
                    <a:pos x="416" y="310"/>
                  </a:cxn>
                  <a:cxn ang="0">
                    <a:pos x="480" y="386"/>
                  </a:cxn>
                  <a:cxn ang="0">
                    <a:pos x="533" y="454"/>
                  </a:cxn>
                  <a:cxn ang="0">
                    <a:pos x="571" y="518"/>
                  </a:cxn>
                  <a:cxn ang="0">
                    <a:pos x="609" y="590"/>
                  </a:cxn>
                  <a:cxn ang="0">
                    <a:pos x="583" y="620"/>
                  </a:cxn>
                  <a:cxn ang="0">
                    <a:pos x="537" y="549"/>
                  </a:cxn>
                  <a:cxn ang="0">
                    <a:pos x="462" y="443"/>
                  </a:cxn>
                  <a:cxn ang="0">
                    <a:pos x="397" y="348"/>
                  </a:cxn>
                  <a:cxn ang="0">
                    <a:pos x="314" y="265"/>
                  </a:cxn>
                  <a:cxn ang="0">
                    <a:pos x="227" y="182"/>
                  </a:cxn>
                  <a:cxn ang="0">
                    <a:pos x="140" y="118"/>
                  </a:cxn>
                  <a:cxn ang="0">
                    <a:pos x="72" y="68"/>
                  </a:cxn>
                  <a:cxn ang="0">
                    <a:pos x="4" y="49"/>
                  </a:cxn>
                  <a:cxn ang="0">
                    <a:pos x="0" y="4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609" h="620">
                    <a:moveTo>
                      <a:pt x="34" y="0"/>
                    </a:moveTo>
                    <a:lnTo>
                      <a:pt x="110" y="42"/>
                    </a:lnTo>
                    <a:lnTo>
                      <a:pt x="197" y="106"/>
                    </a:lnTo>
                    <a:lnTo>
                      <a:pt x="261" y="163"/>
                    </a:lnTo>
                    <a:lnTo>
                      <a:pt x="341" y="231"/>
                    </a:lnTo>
                    <a:lnTo>
                      <a:pt x="416" y="310"/>
                    </a:lnTo>
                    <a:lnTo>
                      <a:pt x="480" y="386"/>
                    </a:lnTo>
                    <a:lnTo>
                      <a:pt x="533" y="454"/>
                    </a:lnTo>
                    <a:lnTo>
                      <a:pt x="571" y="518"/>
                    </a:lnTo>
                    <a:lnTo>
                      <a:pt x="609" y="590"/>
                    </a:lnTo>
                    <a:lnTo>
                      <a:pt x="583" y="620"/>
                    </a:lnTo>
                    <a:lnTo>
                      <a:pt x="537" y="549"/>
                    </a:lnTo>
                    <a:lnTo>
                      <a:pt x="462" y="443"/>
                    </a:lnTo>
                    <a:lnTo>
                      <a:pt x="397" y="348"/>
                    </a:lnTo>
                    <a:lnTo>
                      <a:pt x="314" y="265"/>
                    </a:lnTo>
                    <a:lnTo>
                      <a:pt x="227" y="182"/>
                    </a:lnTo>
                    <a:lnTo>
                      <a:pt x="140" y="118"/>
                    </a:lnTo>
                    <a:lnTo>
                      <a:pt x="72" y="68"/>
                    </a:lnTo>
                    <a:lnTo>
                      <a:pt x="4" y="49"/>
                    </a:lnTo>
                    <a:lnTo>
                      <a:pt x="0" y="4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3" name="Freeform 109"/>
              <p:cNvSpPr>
                <a:spLocks/>
              </p:cNvSpPr>
              <p:nvPr/>
            </p:nvSpPr>
            <p:spPr bwMode="auto">
              <a:xfrm>
                <a:off x="3508375" y="2803525"/>
                <a:ext cx="1139825" cy="168751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60" y="61"/>
                  </a:cxn>
                  <a:cxn ang="0">
                    <a:pos x="128" y="110"/>
                  </a:cxn>
                  <a:cxn ang="0">
                    <a:pos x="177" y="159"/>
                  </a:cxn>
                  <a:cxn ang="0">
                    <a:pos x="242" y="227"/>
                  </a:cxn>
                  <a:cxn ang="0">
                    <a:pos x="310" y="318"/>
                  </a:cxn>
                  <a:cxn ang="0">
                    <a:pos x="385" y="405"/>
                  </a:cxn>
                  <a:cxn ang="0">
                    <a:pos x="487" y="571"/>
                  </a:cxn>
                  <a:cxn ang="0">
                    <a:pos x="555" y="696"/>
                  </a:cxn>
                  <a:cxn ang="0">
                    <a:pos x="604" y="813"/>
                  </a:cxn>
                  <a:cxn ang="0">
                    <a:pos x="642" y="938"/>
                  </a:cxn>
                  <a:cxn ang="0">
                    <a:pos x="654" y="991"/>
                  </a:cxn>
                  <a:cxn ang="0">
                    <a:pos x="676" y="1063"/>
                  </a:cxn>
                  <a:cxn ang="0">
                    <a:pos x="688" y="1040"/>
                  </a:cxn>
                  <a:cxn ang="0">
                    <a:pos x="703" y="1006"/>
                  </a:cxn>
                  <a:cxn ang="0">
                    <a:pos x="714" y="965"/>
                  </a:cxn>
                  <a:cxn ang="0">
                    <a:pos x="718" y="919"/>
                  </a:cxn>
                  <a:cxn ang="0">
                    <a:pos x="707" y="855"/>
                  </a:cxn>
                  <a:cxn ang="0">
                    <a:pos x="669" y="760"/>
                  </a:cxn>
                  <a:cxn ang="0">
                    <a:pos x="620" y="636"/>
                  </a:cxn>
                  <a:cxn ang="0">
                    <a:pos x="540" y="488"/>
                  </a:cxn>
                  <a:cxn ang="0">
                    <a:pos x="457" y="348"/>
                  </a:cxn>
                  <a:cxn ang="0">
                    <a:pos x="381" y="242"/>
                  </a:cxn>
                  <a:cxn ang="0">
                    <a:pos x="317" y="171"/>
                  </a:cxn>
                  <a:cxn ang="0">
                    <a:pos x="294" y="152"/>
                  </a:cxn>
                  <a:cxn ang="0">
                    <a:pos x="264" y="152"/>
                  </a:cxn>
                  <a:cxn ang="0">
                    <a:pos x="317" y="208"/>
                  </a:cxn>
                  <a:cxn ang="0">
                    <a:pos x="385" y="292"/>
                  </a:cxn>
                  <a:cxn ang="0">
                    <a:pos x="446" y="394"/>
                  </a:cxn>
                  <a:cxn ang="0">
                    <a:pos x="499" y="473"/>
                  </a:cxn>
                  <a:cxn ang="0">
                    <a:pos x="518" y="541"/>
                  </a:cxn>
                  <a:cxn ang="0">
                    <a:pos x="449" y="431"/>
                  </a:cxn>
                  <a:cxn ang="0">
                    <a:pos x="370" y="318"/>
                  </a:cxn>
                  <a:cxn ang="0">
                    <a:pos x="287" y="220"/>
                  </a:cxn>
                  <a:cxn ang="0">
                    <a:pos x="211" y="137"/>
                  </a:cxn>
                  <a:cxn ang="0">
                    <a:pos x="151" y="80"/>
                  </a:cxn>
                  <a:cxn ang="0">
                    <a:pos x="60" y="27"/>
                  </a:cxn>
                  <a:cxn ang="0">
                    <a:pos x="18" y="0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718" h="1063">
                    <a:moveTo>
                      <a:pt x="0" y="19"/>
                    </a:moveTo>
                    <a:lnTo>
                      <a:pt x="60" y="61"/>
                    </a:lnTo>
                    <a:lnTo>
                      <a:pt x="128" y="110"/>
                    </a:lnTo>
                    <a:lnTo>
                      <a:pt x="177" y="159"/>
                    </a:lnTo>
                    <a:lnTo>
                      <a:pt x="242" y="227"/>
                    </a:lnTo>
                    <a:lnTo>
                      <a:pt x="310" y="318"/>
                    </a:lnTo>
                    <a:lnTo>
                      <a:pt x="385" y="405"/>
                    </a:lnTo>
                    <a:lnTo>
                      <a:pt x="487" y="571"/>
                    </a:lnTo>
                    <a:lnTo>
                      <a:pt x="555" y="696"/>
                    </a:lnTo>
                    <a:lnTo>
                      <a:pt x="604" y="813"/>
                    </a:lnTo>
                    <a:lnTo>
                      <a:pt x="642" y="938"/>
                    </a:lnTo>
                    <a:lnTo>
                      <a:pt x="654" y="991"/>
                    </a:lnTo>
                    <a:lnTo>
                      <a:pt x="676" y="1063"/>
                    </a:lnTo>
                    <a:lnTo>
                      <a:pt x="688" y="1040"/>
                    </a:lnTo>
                    <a:lnTo>
                      <a:pt x="703" y="1006"/>
                    </a:lnTo>
                    <a:lnTo>
                      <a:pt x="714" y="965"/>
                    </a:lnTo>
                    <a:lnTo>
                      <a:pt x="718" y="919"/>
                    </a:lnTo>
                    <a:lnTo>
                      <a:pt x="707" y="855"/>
                    </a:lnTo>
                    <a:lnTo>
                      <a:pt x="669" y="760"/>
                    </a:lnTo>
                    <a:lnTo>
                      <a:pt x="620" y="636"/>
                    </a:lnTo>
                    <a:lnTo>
                      <a:pt x="540" y="488"/>
                    </a:lnTo>
                    <a:lnTo>
                      <a:pt x="457" y="348"/>
                    </a:lnTo>
                    <a:lnTo>
                      <a:pt x="381" y="242"/>
                    </a:lnTo>
                    <a:lnTo>
                      <a:pt x="317" y="171"/>
                    </a:lnTo>
                    <a:lnTo>
                      <a:pt x="294" y="152"/>
                    </a:lnTo>
                    <a:lnTo>
                      <a:pt x="264" y="152"/>
                    </a:lnTo>
                    <a:lnTo>
                      <a:pt x="317" y="208"/>
                    </a:lnTo>
                    <a:lnTo>
                      <a:pt x="385" y="292"/>
                    </a:lnTo>
                    <a:lnTo>
                      <a:pt x="446" y="394"/>
                    </a:lnTo>
                    <a:lnTo>
                      <a:pt x="499" y="473"/>
                    </a:lnTo>
                    <a:lnTo>
                      <a:pt x="518" y="541"/>
                    </a:lnTo>
                    <a:lnTo>
                      <a:pt x="449" y="431"/>
                    </a:lnTo>
                    <a:lnTo>
                      <a:pt x="370" y="318"/>
                    </a:lnTo>
                    <a:lnTo>
                      <a:pt x="287" y="220"/>
                    </a:lnTo>
                    <a:lnTo>
                      <a:pt x="211" y="137"/>
                    </a:lnTo>
                    <a:lnTo>
                      <a:pt x="151" y="80"/>
                    </a:lnTo>
                    <a:lnTo>
                      <a:pt x="60" y="27"/>
                    </a:lnTo>
                    <a:lnTo>
                      <a:pt x="18" y="0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4" name="Freeform 110"/>
              <p:cNvSpPr>
                <a:spLocks/>
              </p:cNvSpPr>
              <p:nvPr/>
            </p:nvSpPr>
            <p:spPr bwMode="auto">
              <a:xfrm>
                <a:off x="4227513" y="2408238"/>
                <a:ext cx="336550" cy="425450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4" y="72"/>
                  </a:cxn>
                  <a:cxn ang="0">
                    <a:pos x="15" y="121"/>
                  </a:cxn>
                  <a:cxn ang="0">
                    <a:pos x="27" y="166"/>
                  </a:cxn>
                  <a:cxn ang="0">
                    <a:pos x="49" y="204"/>
                  </a:cxn>
                  <a:cxn ang="0">
                    <a:pos x="80" y="227"/>
                  </a:cxn>
                  <a:cxn ang="0">
                    <a:pos x="117" y="257"/>
                  </a:cxn>
                  <a:cxn ang="0">
                    <a:pos x="163" y="268"/>
                  </a:cxn>
                  <a:cxn ang="0">
                    <a:pos x="193" y="265"/>
                  </a:cxn>
                  <a:cxn ang="0">
                    <a:pos x="212" y="257"/>
                  </a:cxn>
                  <a:cxn ang="0">
                    <a:pos x="212" y="234"/>
                  </a:cxn>
                  <a:cxn ang="0">
                    <a:pos x="182" y="227"/>
                  </a:cxn>
                  <a:cxn ang="0">
                    <a:pos x="136" y="212"/>
                  </a:cxn>
                  <a:cxn ang="0">
                    <a:pos x="102" y="189"/>
                  </a:cxn>
                  <a:cxn ang="0">
                    <a:pos x="72" y="147"/>
                  </a:cxn>
                  <a:cxn ang="0">
                    <a:pos x="53" y="98"/>
                  </a:cxn>
                  <a:cxn ang="0">
                    <a:pos x="46" y="53"/>
                  </a:cxn>
                  <a:cxn ang="0">
                    <a:pos x="38" y="23"/>
                  </a:cxn>
                  <a:cxn ang="0">
                    <a:pos x="27" y="0"/>
                  </a:cxn>
                  <a:cxn ang="0">
                    <a:pos x="12" y="0"/>
                  </a:cxn>
                  <a:cxn ang="0">
                    <a:pos x="0" y="15"/>
                  </a:cxn>
                  <a:cxn ang="0">
                    <a:pos x="0" y="15"/>
                  </a:cxn>
                </a:cxnLst>
                <a:rect l="0" t="0" r="r" b="b"/>
                <a:pathLst>
                  <a:path w="212" h="268">
                    <a:moveTo>
                      <a:pt x="0" y="15"/>
                    </a:moveTo>
                    <a:lnTo>
                      <a:pt x="4" y="72"/>
                    </a:lnTo>
                    <a:lnTo>
                      <a:pt x="15" y="121"/>
                    </a:lnTo>
                    <a:lnTo>
                      <a:pt x="27" y="166"/>
                    </a:lnTo>
                    <a:lnTo>
                      <a:pt x="49" y="204"/>
                    </a:lnTo>
                    <a:lnTo>
                      <a:pt x="80" y="227"/>
                    </a:lnTo>
                    <a:lnTo>
                      <a:pt x="117" y="257"/>
                    </a:lnTo>
                    <a:lnTo>
                      <a:pt x="163" y="268"/>
                    </a:lnTo>
                    <a:lnTo>
                      <a:pt x="193" y="265"/>
                    </a:lnTo>
                    <a:lnTo>
                      <a:pt x="212" y="257"/>
                    </a:lnTo>
                    <a:lnTo>
                      <a:pt x="212" y="234"/>
                    </a:lnTo>
                    <a:lnTo>
                      <a:pt x="182" y="227"/>
                    </a:lnTo>
                    <a:lnTo>
                      <a:pt x="136" y="212"/>
                    </a:lnTo>
                    <a:lnTo>
                      <a:pt x="102" y="189"/>
                    </a:lnTo>
                    <a:lnTo>
                      <a:pt x="72" y="147"/>
                    </a:lnTo>
                    <a:lnTo>
                      <a:pt x="53" y="98"/>
                    </a:lnTo>
                    <a:lnTo>
                      <a:pt x="46" y="53"/>
                    </a:lnTo>
                    <a:lnTo>
                      <a:pt x="38" y="23"/>
                    </a:lnTo>
                    <a:lnTo>
                      <a:pt x="27" y="0"/>
                    </a:lnTo>
                    <a:lnTo>
                      <a:pt x="12" y="0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5" name="Freeform 111"/>
              <p:cNvSpPr>
                <a:spLocks/>
              </p:cNvSpPr>
              <p:nvPr/>
            </p:nvSpPr>
            <p:spPr bwMode="auto">
              <a:xfrm>
                <a:off x="4702175" y="1952625"/>
                <a:ext cx="293688" cy="304800"/>
              </a:xfrm>
              <a:custGeom>
                <a:avLst/>
                <a:gdLst/>
                <a:ahLst/>
                <a:cxnLst>
                  <a:cxn ang="0">
                    <a:pos x="0" y="75"/>
                  </a:cxn>
                  <a:cxn ang="0">
                    <a:pos x="34" y="49"/>
                  </a:cxn>
                  <a:cxn ang="0">
                    <a:pos x="76" y="26"/>
                  </a:cxn>
                  <a:cxn ang="0">
                    <a:pos x="102" y="11"/>
                  </a:cxn>
                  <a:cxn ang="0">
                    <a:pos x="128" y="0"/>
                  </a:cxn>
                  <a:cxn ang="0">
                    <a:pos x="155" y="7"/>
                  </a:cxn>
                  <a:cxn ang="0">
                    <a:pos x="174" y="30"/>
                  </a:cxn>
                  <a:cxn ang="0">
                    <a:pos x="185" y="53"/>
                  </a:cxn>
                  <a:cxn ang="0">
                    <a:pos x="185" y="87"/>
                  </a:cxn>
                  <a:cxn ang="0">
                    <a:pos x="163" y="109"/>
                  </a:cxn>
                  <a:cxn ang="0">
                    <a:pos x="128" y="136"/>
                  </a:cxn>
                  <a:cxn ang="0">
                    <a:pos x="102" y="158"/>
                  </a:cxn>
                  <a:cxn ang="0">
                    <a:pos x="132" y="155"/>
                  </a:cxn>
                  <a:cxn ang="0">
                    <a:pos x="159" y="166"/>
                  </a:cxn>
                  <a:cxn ang="0">
                    <a:pos x="155" y="181"/>
                  </a:cxn>
                  <a:cxn ang="0">
                    <a:pos x="125" y="189"/>
                  </a:cxn>
                  <a:cxn ang="0">
                    <a:pos x="83" y="192"/>
                  </a:cxn>
                  <a:cxn ang="0">
                    <a:pos x="57" y="181"/>
                  </a:cxn>
                  <a:cxn ang="0">
                    <a:pos x="49" y="158"/>
                  </a:cxn>
                  <a:cxn ang="0">
                    <a:pos x="53" y="132"/>
                  </a:cxn>
                  <a:cxn ang="0">
                    <a:pos x="83" y="102"/>
                  </a:cxn>
                  <a:cxn ang="0">
                    <a:pos x="128" y="83"/>
                  </a:cxn>
                  <a:cxn ang="0">
                    <a:pos x="140" y="53"/>
                  </a:cxn>
                  <a:cxn ang="0">
                    <a:pos x="113" y="45"/>
                  </a:cxn>
                  <a:cxn ang="0">
                    <a:pos x="83" y="68"/>
                  </a:cxn>
                  <a:cxn ang="0">
                    <a:pos x="38" y="102"/>
                  </a:cxn>
                  <a:cxn ang="0">
                    <a:pos x="15" y="117"/>
                  </a:cxn>
                  <a:cxn ang="0">
                    <a:pos x="0" y="75"/>
                  </a:cxn>
                  <a:cxn ang="0">
                    <a:pos x="0" y="75"/>
                  </a:cxn>
                </a:cxnLst>
                <a:rect l="0" t="0" r="r" b="b"/>
                <a:pathLst>
                  <a:path w="185" h="192">
                    <a:moveTo>
                      <a:pt x="0" y="75"/>
                    </a:moveTo>
                    <a:lnTo>
                      <a:pt x="34" y="49"/>
                    </a:lnTo>
                    <a:lnTo>
                      <a:pt x="76" y="26"/>
                    </a:lnTo>
                    <a:lnTo>
                      <a:pt x="102" y="11"/>
                    </a:lnTo>
                    <a:lnTo>
                      <a:pt x="128" y="0"/>
                    </a:lnTo>
                    <a:lnTo>
                      <a:pt x="155" y="7"/>
                    </a:lnTo>
                    <a:lnTo>
                      <a:pt x="174" y="30"/>
                    </a:lnTo>
                    <a:lnTo>
                      <a:pt x="185" y="53"/>
                    </a:lnTo>
                    <a:lnTo>
                      <a:pt x="185" y="87"/>
                    </a:lnTo>
                    <a:lnTo>
                      <a:pt x="163" y="109"/>
                    </a:lnTo>
                    <a:lnTo>
                      <a:pt x="128" y="136"/>
                    </a:lnTo>
                    <a:lnTo>
                      <a:pt x="102" y="158"/>
                    </a:lnTo>
                    <a:lnTo>
                      <a:pt x="132" y="155"/>
                    </a:lnTo>
                    <a:lnTo>
                      <a:pt x="159" y="166"/>
                    </a:lnTo>
                    <a:lnTo>
                      <a:pt x="155" y="181"/>
                    </a:lnTo>
                    <a:lnTo>
                      <a:pt x="125" y="189"/>
                    </a:lnTo>
                    <a:lnTo>
                      <a:pt x="83" y="192"/>
                    </a:lnTo>
                    <a:lnTo>
                      <a:pt x="57" y="181"/>
                    </a:lnTo>
                    <a:lnTo>
                      <a:pt x="49" y="158"/>
                    </a:lnTo>
                    <a:lnTo>
                      <a:pt x="53" y="132"/>
                    </a:lnTo>
                    <a:lnTo>
                      <a:pt x="83" y="102"/>
                    </a:lnTo>
                    <a:lnTo>
                      <a:pt x="128" y="83"/>
                    </a:lnTo>
                    <a:lnTo>
                      <a:pt x="140" y="53"/>
                    </a:lnTo>
                    <a:lnTo>
                      <a:pt x="113" y="45"/>
                    </a:lnTo>
                    <a:lnTo>
                      <a:pt x="83" y="68"/>
                    </a:lnTo>
                    <a:lnTo>
                      <a:pt x="38" y="102"/>
                    </a:lnTo>
                    <a:lnTo>
                      <a:pt x="15" y="117"/>
                    </a:lnTo>
                    <a:lnTo>
                      <a:pt x="0" y="75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6" name="Freeform 112"/>
              <p:cNvSpPr>
                <a:spLocks/>
              </p:cNvSpPr>
              <p:nvPr/>
            </p:nvSpPr>
            <p:spPr bwMode="auto">
              <a:xfrm>
                <a:off x="4071938" y="2803525"/>
                <a:ext cx="509588" cy="595313"/>
              </a:xfrm>
              <a:custGeom>
                <a:avLst/>
                <a:gdLst/>
                <a:ahLst/>
                <a:cxnLst>
                  <a:cxn ang="0">
                    <a:pos x="0" y="337"/>
                  </a:cxn>
                  <a:cxn ang="0">
                    <a:pos x="60" y="326"/>
                  </a:cxn>
                  <a:cxn ang="0">
                    <a:pos x="106" y="276"/>
                  </a:cxn>
                  <a:cxn ang="0">
                    <a:pos x="163" y="208"/>
                  </a:cxn>
                  <a:cxn ang="0">
                    <a:pos x="215" y="137"/>
                  </a:cxn>
                  <a:cxn ang="0">
                    <a:pos x="249" y="61"/>
                  </a:cxn>
                  <a:cxn ang="0">
                    <a:pos x="257" y="8"/>
                  </a:cxn>
                  <a:cxn ang="0">
                    <a:pos x="291" y="0"/>
                  </a:cxn>
                  <a:cxn ang="0">
                    <a:pos x="314" y="23"/>
                  </a:cxn>
                  <a:cxn ang="0">
                    <a:pos x="321" y="50"/>
                  </a:cxn>
                  <a:cxn ang="0">
                    <a:pos x="306" y="91"/>
                  </a:cxn>
                  <a:cxn ang="0">
                    <a:pos x="276" y="155"/>
                  </a:cxn>
                  <a:cxn ang="0">
                    <a:pos x="242" y="220"/>
                  </a:cxn>
                  <a:cxn ang="0">
                    <a:pos x="193" y="288"/>
                  </a:cxn>
                  <a:cxn ang="0">
                    <a:pos x="147" y="318"/>
                  </a:cxn>
                  <a:cxn ang="0">
                    <a:pos x="94" y="348"/>
                  </a:cxn>
                  <a:cxn ang="0">
                    <a:pos x="19" y="375"/>
                  </a:cxn>
                  <a:cxn ang="0">
                    <a:pos x="0" y="337"/>
                  </a:cxn>
                  <a:cxn ang="0">
                    <a:pos x="0" y="337"/>
                  </a:cxn>
                </a:cxnLst>
                <a:rect l="0" t="0" r="r" b="b"/>
                <a:pathLst>
                  <a:path w="321" h="375">
                    <a:moveTo>
                      <a:pt x="0" y="337"/>
                    </a:moveTo>
                    <a:lnTo>
                      <a:pt x="60" y="326"/>
                    </a:lnTo>
                    <a:lnTo>
                      <a:pt x="106" y="276"/>
                    </a:lnTo>
                    <a:lnTo>
                      <a:pt x="163" y="208"/>
                    </a:lnTo>
                    <a:lnTo>
                      <a:pt x="215" y="137"/>
                    </a:lnTo>
                    <a:lnTo>
                      <a:pt x="249" y="61"/>
                    </a:lnTo>
                    <a:lnTo>
                      <a:pt x="257" y="8"/>
                    </a:lnTo>
                    <a:lnTo>
                      <a:pt x="291" y="0"/>
                    </a:lnTo>
                    <a:lnTo>
                      <a:pt x="314" y="23"/>
                    </a:lnTo>
                    <a:lnTo>
                      <a:pt x="321" y="50"/>
                    </a:lnTo>
                    <a:lnTo>
                      <a:pt x="306" y="91"/>
                    </a:lnTo>
                    <a:lnTo>
                      <a:pt x="276" y="155"/>
                    </a:lnTo>
                    <a:lnTo>
                      <a:pt x="242" y="220"/>
                    </a:lnTo>
                    <a:lnTo>
                      <a:pt x="193" y="288"/>
                    </a:lnTo>
                    <a:lnTo>
                      <a:pt x="147" y="318"/>
                    </a:lnTo>
                    <a:lnTo>
                      <a:pt x="94" y="348"/>
                    </a:lnTo>
                    <a:lnTo>
                      <a:pt x="19" y="375"/>
                    </a:lnTo>
                    <a:lnTo>
                      <a:pt x="0" y="337"/>
                    </a:lnTo>
                    <a:lnTo>
                      <a:pt x="0" y="33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7" name="Freeform 113"/>
              <p:cNvSpPr>
                <a:spLocks/>
              </p:cNvSpPr>
              <p:nvPr/>
            </p:nvSpPr>
            <p:spPr bwMode="auto">
              <a:xfrm>
                <a:off x="4876800" y="2209800"/>
                <a:ext cx="263525" cy="252413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109" y="4"/>
                  </a:cxn>
                  <a:cxn ang="0">
                    <a:pos x="147" y="4"/>
                  </a:cxn>
                  <a:cxn ang="0">
                    <a:pos x="166" y="19"/>
                  </a:cxn>
                  <a:cxn ang="0">
                    <a:pos x="166" y="46"/>
                  </a:cxn>
                  <a:cxn ang="0">
                    <a:pos x="166" y="76"/>
                  </a:cxn>
                  <a:cxn ang="0">
                    <a:pos x="136" y="102"/>
                  </a:cxn>
                  <a:cxn ang="0">
                    <a:pos x="98" y="106"/>
                  </a:cxn>
                  <a:cxn ang="0">
                    <a:pos x="64" y="125"/>
                  </a:cxn>
                  <a:cxn ang="0">
                    <a:pos x="49" y="140"/>
                  </a:cxn>
                  <a:cxn ang="0">
                    <a:pos x="37" y="159"/>
                  </a:cxn>
                  <a:cxn ang="0">
                    <a:pos x="15" y="148"/>
                  </a:cxn>
                  <a:cxn ang="0">
                    <a:pos x="0" y="121"/>
                  </a:cxn>
                  <a:cxn ang="0">
                    <a:pos x="3" y="95"/>
                  </a:cxn>
                  <a:cxn ang="0">
                    <a:pos x="18" y="80"/>
                  </a:cxn>
                  <a:cxn ang="0">
                    <a:pos x="60" y="72"/>
                  </a:cxn>
                  <a:cxn ang="0">
                    <a:pos x="98" y="64"/>
                  </a:cxn>
                  <a:cxn ang="0">
                    <a:pos x="136" y="42"/>
                  </a:cxn>
                  <a:cxn ang="0">
                    <a:pos x="60" y="38"/>
                  </a:cxn>
                  <a:cxn ang="0">
                    <a:pos x="37" y="23"/>
                  </a:cxn>
                  <a:cxn ang="0">
                    <a:pos x="68" y="0"/>
                  </a:cxn>
                  <a:cxn ang="0">
                    <a:pos x="68" y="0"/>
                  </a:cxn>
                </a:cxnLst>
                <a:rect l="0" t="0" r="r" b="b"/>
                <a:pathLst>
                  <a:path w="166" h="159">
                    <a:moveTo>
                      <a:pt x="68" y="0"/>
                    </a:moveTo>
                    <a:lnTo>
                      <a:pt x="109" y="4"/>
                    </a:lnTo>
                    <a:lnTo>
                      <a:pt x="147" y="4"/>
                    </a:lnTo>
                    <a:lnTo>
                      <a:pt x="166" y="19"/>
                    </a:lnTo>
                    <a:lnTo>
                      <a:pt x="166" y="46"/>
                    </a:lnTo>
                    <a:lnTo>
                      <a:pt x="166" y="76"/>
                    </a:lnTo>
                    <a:lnTo>
                      <a:pt x="136" y="102"/>
                    </a:lnTo>
                    <a:lnTo>
                      <a:pt x="98" y="106"/>
                    </a:lnTo>
                    <a:lnTo>
                      <a:pt x="64" y="125"/>
                    </a:lnTo>
                    <a:lnTo>
                      <a:pt x="49" y="140"/>
                    </a:lnTo>
                    <a:lnTo>
                      <a:pt x="37" y="159"/>
                    </a:lnTo>
                    <a:lnTo>
                      <a:pt x="15" y="148"/>
                    </a:lnTo>
                    <a:lnTo>
                      <a:pt x="0" y="121"/>
                    </a:lnTo>
                    <a:lnTo>
                      <a:pt x="3" y="95"/>
                    </a:lnTo>
                    <a:lnTo>
                      <a:pt x="18" y="80"/>
                    </a:lnTo>
                    <a:lnTo>
                      <a:pt x="60" y="72"/>
                    </a:lnTo>
                    <a:lnTo>
                      <a:pt x="98" y="64"/>
                    </a:lnTo>
                    <a:lnTo>
                      <a:pt x="136" y="42"/>
                    </a:lnTo>
                    <a:lnTo>
                      <a:pt x="60" y="38"/>
                    </a:lnTo>
                    <a:lnTo>
                      <a:pt x="37" y="23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8" name="Freeform 114"/>
              <p:cNvSpPr>
                <a:spLocks/>
              </p:cNvSpPr>
              <p:nvPr/>
            </p:nvSpPr>
            <p:spPr bwMode="auto">
              <a:xfrm>
                <a:off x="3892550" y="3608388"/>
                <a:ext cx="455613" cy="1793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68" y="11"/>
                  </a:cxn>
                  <a:cxn ang="0">
                    <a:pos x="143" y="19"/>
                  </a:cxn>
                  <a:cxn ang="0">
                    <a:pos x="215" y="30"/>
                  </a:cxn>
                  <a:cxn ang="0">
                    <a:pos x="249" y="45"/>
                  </a:cxn>
                  <a:cxn ang="0">
                    <a:pos x="287" y="113"/>
                  </a:cxn>
                  <a:cxn ang="0">
                    <a:pos x="207" y="79"/>
                  </a:cxn>
                  <a:cxn ang="0">
                    <a:pos x="124" y="68"/>
                  </a:cxn>
                  <a:cxn ang="0">
                    <a:pos x="64" y="64"/>
                  </a:cxn>
                  <a:cxn ang="0">
                    <a:pos x="18" y="61"/>
                  </a:cxn>
                  <a:cxn ang="0">
                    <a:pos x="0" y="3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287" h="113">
                    <a:moveTo>
                      <a:pt x="3" y="0"/>
                    </a:moveTo>
                    <a:lnTo>
                      <a:pt x="68" y="11"/>
                    </a:lnTo>
                    <a:lnTo>
                      <a:pt x="143" y="19"/>
                    </a:lnTo>
                    <a:lnTo>
                      <a:pt x="215" y="30"/>
                    </a:lnTo>
                    <a:lnTo>
                      <a:pt x="249" y="45"/>
                    </a:lnTo>
                    <a:lnTo>
                      <a:pt x="287" y="113"/>
                    </a:lnTo>
                    <a:lnTo>
                      <a:pt x="207" y="79"/>
                    </a:lnTo>
                    <a:lnTo>
                      <a:pt x="124" y="68"/>
                    </a:lnTo>
                    <a:lnTo>
                      <a:pt x="64" y="64"/>
                    </a:lnTo>
                    <a:lnTo>
                      <a:pt x="18" y="61"/>
                    </a:lnTo>
                    <a:lnTo>
                      <a:pt x="0" y="3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9" name="Freeform 115"/>
              <p:cNvSpPr>
                <a:spLocks/>
              </p:cNvSpPr>
              <p:nvPr/>
            </p:nvSpPr>
            <p:spPr bwMode="auto">
              <a:xfrm>
                <a:off x="2439988" y="3230563"/>
                <a:ext cx="358775" cy="1512888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41" y="87"/>
                  </a:cxn>
                  <a:cxn ang="0">
                    <a:pos x="68" y="189"/>
                  </a:cxn>
                  <a:cxn ang="0">
                    <a:pos x="124" y="408"/>
                  </a:cxn>
                  <a:cxn ang="0">
                    <a:pos x="151" y="552"/>
                  </a:cxn>
                  <a:cxn ang="0">
                    <a:pos x="166" y="714"/>
                  </a:cxn>
                  <a:cxn ang="0">
                    <a:pos x="162" y="847"/>
                  </a:cxn>
                  <a:cxn ang="0">
                    <a:pos x="162" y="949"/>
                  </a:cxn>
                  <a:cxn ang="0">
                    <a:pos x="192" y="953"/>
                  </a:cxn>
                  <a:cxn ang="0">
                    <a:pos x="219" y="896"/>
                  </a:cxn>
                  <a:cxn ang="0">
                    <a:pos x="226" y="767"/>
                  </a:cxn>
                  <a:cxn ang="0">
                    <a:pos x="208" y="609"/>
                  </a:cxn>
                  <a:cxn ang="0">
                    <a:pos x="189" y="472"/>
                  </a:cxn>
                  <a:cxn ang="0">
                    <a:pos x="158" y="333"/>
                  </a:cxn>
                  <a:cxn ang="0">
                    <a:pos x="132" y="212"/>
                  </a:cxn>
                  <a:cxn ang="0">
                    <a:pos x="90" y="94"/>
                  </a:cxn>
                  <a:cxn ang="0">
                    <a:pos x="60" y="34"/>
                  </a:cxn>
                  <a:cxn ang="0">
                    <a:pos x="34" y="15"/>
                  </a:cxn>
                  <a:cxn ang="0">
                    <a:pos x="0" y="0"/>
                  </a:cxn>
                  <a:cxn ang="0">
                    <a:pos x="0" y="23"/>
                  </a:cxn>
                  <a:cxn ang="0">
                    <a:pos x="0" y="23"/>
                  </a:cxn>
                </a:cxnLst>
                <a:rect l="0" t="0" r="r" b="b"/>
                <a:pathLst>
                  <a:path w="226" h="953">
                    <a:moveTo>
                      <a:pt x="0" y="23"/>
                    </a:moveTo>
                    <a:lnTo>
                      <a:pt x="41" y="87"/>
                    </a:lnTo>
                    <a:lnTo>
                      <a:pt x="68" y="189"/>
                    </a:lnTo>
                    <a:lnTo>
                      <a:pt x="124" y="408"/>
                    </a:lnTo>
                    <a:lnTo>
                      <a:pt x="151" y="552"/>
                    </a:lnTo>
                    <a:lnTo>
                      <a:pt x="166" y="714"/>
                    </a:lnTo>
                    <a:lnTo>
                      <a:pt x="162" y="847"/>
                    </a:lnTo>
                    <a:lnTo>
                      <a:pt x="162" y="949"/>
                    </a:lnTo>
                    <a:lnTo>
                      <a:pt x="192" y="953"/>
                    </a:lnTo>
                    <a:lnTo>
                      <a:pt x="219" y="896"/>
                    </a:lnTo>
                    <a:lnTo>
                      <a:pt x="226" y="767"/>
                    </a:lnTo>
                    <a:lnTo>
                      <a:pt x="208" y="609"/>
                    </a:lnTo>
                    <a:lnTo>
                      <a:pt x="189" y="472"/>
                    </a:lnTo>
                    <a:lnTo>
                      <a:pt x="158" y="333"/>
                    </a:lnTo>
                    <a:lnTo>
                      <a:pt x="132" y="212"/>
                    </a:lnTo>
                    <a:lnTo>
                      <a:pt x="90" y="94"/>
                    </a:lnTo>
                    <a:lnTo>
                      <a:pt x="60" y="34"/>
                    </a:lnTo>
                    <a:lnTo>
                      <a:pt x="34" y="15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0" name="Freeform 116"/>
              <p:cNvSpPr>
                <a:spLocks/>
              </p:cNvSpPr>
              <p:nvPr/>
            </p:nvSpPr>
            <p:spPr bwMode="auto">
              <a:xfrm>
                <a:off x="3351213" y="3632200"/>
                <a:ext cx="558800" cy="330200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72" y="30"/>
                  </a:cxn>
                  <a:cxn ang="0">
                    <a:pos x="110" y="53"/>
                  </a:cxn>
                  <a:cxn ang="0">
                    <a:pos x="163" y="76"/>
                  </a:cxn>
                  <a:cxn ang="0">
                    <a:pos x="208" y="102"/>
                  </a:cxn>
                  <a:cxn ang="0">
                    <a:pos x="250" y="129"/>
                  </a:cxn>
                  <a:cxn ang="0">
                    <a:pos x="284" y="163"/>
                  </a:cxn>
                  <a:cxn ang="0">
                    <a:pos x="333" y="61"/>
                  </a:cxn>
                  <a:cxn ang="0">
                    <a:pos x="352" y="76"/>
                  </a:cxn>
                  <a:cxn ang="0">
                    <a:pos x="341" y="148"/>
                  </a:cxn>
                  <a:cxn ang="0">
                    <a:pos x="329" y="204"/>
                  </a:cxn>
                  <a:cxn ang="0">
                    <a:pos x="284" y="208"/>
                  </a:cxn>
                  <a:cxn ang="0">
                    <a:pos x="242" y="182"/>
                  </a:cxn>
                  <a:cxn ang="0">
                    <a:pos x="182" y="140"/>
                  </a:cxn>
                  <a:cxn ang="0">
                    <a:pos x="125" y="106"/>
                  </a:cxn>
                  <a:cxn ang="0">
                    <a:pos x="68" y="91"/>
                  </a:cxn>
                  <a:cxn ang="0">
                    <a:pos x="31" y="68"/>
                  </a:cxn>
                  <a:cxn ang="0">
                    <a:pos x="4" y="34"/>
                  </a:cxn>
                  <a:cxn ang="0">
                    <a:pos x="0" y="8"/>
                  </a:cxn>
                  <a:cxn ang="0">
                    <a:pos x="31" y="0"/>
                  </a:cxn>
                  <a:cxn ang="0">
                    <a:pos x="31" y="0"/>
                  </a:cxn>
                </a:cxnLst>
                <a:rect l="0" t="0" r="r" b="b"/>
                <a:pathLst>
                  <a:path w="352" h="208">
                    <a:moveTo>
                      <a:pt x="31" y="0"/>
                    </a:moveTo>
                    <a:lnTo>
                      <a:pt x="72" y="30"/>
                    </a:lnTo>
                    <a:lnTo>
                      <a:pt x="110" y="53"/>
                    </a:lnTo>
                    <a:lnTo>
                      <a:pt x="163" y="76"/>
                    </a:lnTo>
                    <a:lnTo>
                      <a:pt x="208" y="102"/>
                    </a:lnTo>
                    <a:lnTo>
                      <a:pt x="250" y="129"/>
                    </a:lnTo>
                    <a:lnTo>
                      <a:pt x="284" y="163"/>
                    </a:lnTo>
                    <a:lnTo>
                      <a:pt x="333" y="61"/>
                    </a:lnTo>
                    <a:lnTo>
                      <a:pt x="352" y="76"/>
                    </a:lnTo>
                    <a:lnTo>
                      <a:pt x="341" y="148"/>
                    </a:lnTo>
                    <a:lnTo>
                      <a:pt x="329" y="204"/>
                    </a:lnTo>
                    <a:lnTo>
                      <a:pt x="284" y="208"/>
                    </a:lnTo>
                    <a:lnTo>
                      <a:pt x="242" y="182"/>
                    </a:lnTo>
                    <a:lnTo>
                      <a:pt x="182" y="140"/>
                    </a:lnTo>
                    <a:lnTo>
                      <a:pt x="125" y="106"/>
                    </a:lnTo>
                    <a:lnTo>
                      <a:pt x="68" y="91"/>
                    </a:lnTo>
                    <a:lnTo>
                      <a:pt x="31" y="68"/>
                    </a:lnTo>
                    <a:lnTo>
                      <a:pt x="4" y="34"/>
                    </a:lnTo>
                    <a:lnTo>
                      <a:pt x="0" y="8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1" name="Freeform 117"/>
              <p:cNvSpPr>
                <a:spLocks/>
              </p:cNvSpPr>
              <p:nvPr/>
            </p:nvSpPr>
            <p:spPr bwMode="auto">
              <a:xfrm>
                <a:off x="2690813" y="3722688"/>
                <a:ext cx="582613" cy="263525"/>
              </a:xfrm>
              <a:custGeom>
                <a:avLst/>
                <a:gdLst/>
                <a:ahLst/>
                <a:cxnLst>
                  <a:cxn ang="0">
                    <a:pos x="0" y="106"/>
                  </a:cxn>
                  <a:cxn ang="0">
                    <a:pos x="65" y="76"/>
                  </a:cxn>
                  <a:cxn ang="0">
                    <a:pos x="144" y="41"/>
                  </a:cxn>
                  <a:cxn ang="0">
                    <a:pos x="227" y="23"/>
                  </a:cxn>
                  <a:cxn ang="0">
                    <a:pos x="295" y="4"/>
                  </a:cxn>
                  <a:cxn ang="0">
                    <a:pos x="348" y="0"/>
                  </a:cxn>
                  <a:cxn ang="0">
                    <a:pos x="367" y="23"/>
                  </a:cxn>
                  <a:cxn ang="0">
                    <a:pos x="337" y="38"/>
                  </a:cxn>
                  <a:cxn ang="0">
                    <a:pos x="242" y="64"/>
                  </a:cxn>
                  <a:cxn ang="0">
                    <a:pos x="144" y="91"/>
                  </a:cxn>
                  <a:cxn ang="0">
                    <a:pos x="80" y="121"/>
                  </a:cxn>
                  <a:cxn ang="0">
                    <a:pos x="4" y="166"/>
                  </a:cxn>
                  <a:cxn ang="0">
                    <a:pos x="0" y="106"/>
                  </a:cxn>
                  <a:cxn ang="0">
                    <a:pos x="0" y="106"/>
                  </a:cxn>
                </a:cxnLst>
                <a:rect l="0" t="0" r="r" b="b"/>
                <a:pathLst>
                  <a:path w="367" h="166">
                    <a:moveTo>
                      <a:pt x="0" y="106"/>
                    </a:moveTo>
                    <a:lnTo>
                      <a:pt x="65" y="76"/>
                    </a:lnTo>
                    <a:lnTo>
                      <a:pt x="144" y="41"/>
                    </a:lnTo>
                    <a:lnTo>
                      <a:pt x="227" y="23"/>
                    </a:lnTo>
                    <a:lnTo>
                      <a:pt x="295" y="4"/>
                    </a:lnTo>
                    <a:lnTo>
                      <a:pt x="348" y="0"/>
                    </a:lnTo>
                    <a:lnTo>
                      <a:pt x="367" y="23"/>
                    </a:lnTo>
                    <a:lnTo>
                      <a:pt x="337" y="38"/>
                    </a:lnTo>
                    <a:lnTo>
                      <a:pt x="242" y="64"/>
                    </a:lnTo>
                    <a:lnTo>
                      <a:pt x="144" y="91"/>
                    </a:lnTo>
                    <a:lnTo>
                      <a:pt x="80" y="121"/>
                    </a:lnTo>
                    <a:lnTo>
                      <a:pt x="4" y="166"/>
                    </a:lnTo>
                    <a:lnTo>
                      <a:pt x="0" y="106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2" name="Freeform 118"/>
              <p:cNvSpPr>
                <a:spLocks/>
              </p:cNvSpPr>
              <p:nvPr/>
            </p:nvSpPr>
            <p:spPr bwMode="auto">
              <a:xfrm>
                <a:off x="1731963" y="3914775"/>
                <a:ext cx="196850" cy="630238"/>
              </a:xfrm>
              <a:custGeom>
                <a:avLst/>
                <a:gdLst/>
                <a:ahLst/>
                <a:cxnLst>
                  <a:cxn ang="0">
                    <a:pos x="71" y="11"/>
                  </a:cxn>
                  <a:cxn ang="0">
                    <a:pos x="86" y="94"/>
                  </a:cxn>
                  <a:cxn ang="0">
                    <a:pos x="79" y="162"/>
                  </a:cxn>
                  <a:cxn ang="0">
                    <a:pos x="60" y="208"/>
                  </a:cxn>
                  <a:cxn ang="0">
                    <a:pos x="41" y="280"/>
                  </a:cxn>
                  <a:cxn ang="0">
                    <a:pos x="0" y="378"/>
                  </a:cxn>
                  <a:cxn ang="0">
                    <a:pos x="30" y="397"/>
                  </a:cxn>
                  <a:cxn ang="0">
                    <a:pos x="56" y="336"/>
                  </a:cxn>
                  <a:cxn ang="0">
                    <a:pos x="90" y="257"/>
                  </a:cxn>
                  <a:cxn ang="0">
                    <a:pos x="113" y="174"/>
                  </a:cxn>
                  <a:cxn ang="0">
                    <a:pos x="124" y="75"/>
                  </a:cxn>
                  <a:cxn ang="0">
                    <a:pos x="117" y="0"/>
                  </a:cxn>
                  <a:cxn ang="0">
                    <a:pos x="71" y="11"/>
                  </a:cxn>
                  <a:cxn ang="0">
                    <a:pos x="71" y="11"/>
                  </a:cxn>
                </a:cxnLst>
                <a:rect l="0" t="0" r="r" b="b"/>
                <a:pathLst>
                  <a:path w="124" h="397">
                    <a:moveTo>
                      <a:pt x="71" y="11"/>
                    </a:moveTo>
                    <a:lnTo>
                      <a:pt x="86" y="94"/>
                    </a:lnTo>
                    <a:lnTo>
                      <a:pt x="79" y="162"/>
                    </a:lnTo>
                    <a:lnTo>
                      <a:pt x="60" y="208"/>
                    </a:lnTo>
                    <a:lnTo>
                      <a:pt x="41" y="280"/>
                    </a:lnTo>
                    <a:lnTo>
                      <a:pt x="0" y="378"/>
                    </a:lnTo>
                    <a:lnTo>
                      <a:pt x="30" y="397"/>
                    </a:lnTo>
                    <a:lnTo>
                      <a:pt x="56" y="336"/>
                    </a:lnTo>
                    <a:lnTo>
                      <a:pt x="90" y="257"/>
                    </a:lnTo>
                    <a:lnTo>
                      <a:pt x="113" y="174"/>
                    </a:lnTo>
                    <a:lnTo>
                      <a:pt x="124" y="75"/>
                    </a:lnTo>
                    <a:lnTo>
                      <a:pt x="117" y="0"/>
                    </a:lnTo>
                    <a:lnTo>
                      <a:pt x="71" y="11"/>
                    </a:lnTo>
                    <a:lnTo>
                      <a:pt x="71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3" name="Freeform 119"/>
              <p:cNvSpPr>
                <a:spLocks/>
              </p:cNvSpPr>
              <p:nvPr/>
            </p:nvSpPr>
            <p:spPr bwMode="auto">
              <a:xfrm>
                <a:off x="1719263" y="4478338"/>
                <a:ext cx="2886075" cy="330200"/>
              </a:xfrm>
              <a:custGeom>
                <a:avLst/>
                <a:gdLst/>
                <a:ahLst/>
                <a:cxnLst>
                  <a:cxn ang="0">
                    <a:pos x="1803" y="27"/>
                  </a:cxn>
                  <a:cxn ang="0">
                    <a:pos x="1739" y="46"/>
                  </a:cxn>
                  <a:cxn ang="0">
                    <a:pos x="1652" y="76"/>
                  </a:cxn>
                  <a:cxn ang="0">
                    <a:pos x="1561" y="99"/>
                  </a:cxn>
                  <a:cxn ang="0">
                    <a:pos x="1448" y="129"/>
                  </a:cxn>
                  <a:cxn ang="0">
                    <a:pos x="1293" y="148"/>
                  </a:cxn>
                  <a:cxn ang="0">
                    <a:pos x="1111" y="159"/>
                  </a:cxn>
                  <a:cxn ang="0">
                    <a:pos x="956" y="151"/>
                  </a:cxn>
                  <a:cxn ang="0">
                    <a:pos x="783" y="148"/>
                  </a:cxn>
                  <a:cxn ang="0">
                    <a:pos x="643" y="136"/>
                  </a:cxn>
                  <a:cxn ang="0">
                    <a:pos x="503" y="140"/>
                  </a:cxn>
                  <a:cxn ang="0">
                    <a:pos x="355" y="114"/>
                  </a:cxn>
                  <a:cxn ang="0">
                    <a:pos x="204" y="76"/>
                  </a:cxn>
                  <a:cxn ang="0">
                    <a:pos x="83" y="27"/>
                  </a:cxn>
                  <a:cxn ang="0">
                    <a:pos x="23" y="0"/>
                  </a:cxn>
                  <a:cxn ang="0">
                    <a:pos x="0" y="27"/>
                  </a:cxn>
                  <a:cxn ang="0">
                    <a:pos x="19" y="57"/>
                  </a:cxn>
                  <a:cxn ang="0">
                    <a:pos x="102" y="102"/>
                  </a:cxn>
                  <a:cxn ang="0">
                    <a:pos x="238" y="144"/>
                  </a:cxn>
                  <a:cxn ang="0">
                    <a:pos x="382" y="178"/>
                  </a:cxn>
                  <a:cxn ang="0">
                    <a:pos x="488" y="197"/>
                  </a:cxn>
                  <a:cxn ang="0">
                    <a:pos x="578" y="197"/>
                  </a:cxn>
                  <a:cxn ang="0">
                    <a:pos x="643" y="189"/>
                  </a:cxn>
                  <a:cxn ang="0">
                    <a:pos x="737" y="182"/>
                  </a:cxn>
                  <a:cxn ang="0">
                    <a:pos x="824" y="185"/>
                  </a:cxn>
                  <a:cxn ang="0">
                    <a:pos x="930" y="201"/>
                  </a:cxn>
                  <a:cxn ang="0">
                    <a:pos x="1104" y="208"/>
                  </a:cxn>
                  <a:cxn ang="0">
                    <a:pos x="1266" y="201"/>
                  </a:cxn>
                  <a:cxn ang="0">
                    <a:pos x="1429" y="185"/>
                  </a:cxn>
                  <a:cxn ang="0">
                    <a:pos x="1573" y="159"/>
                  </a:cxn>
                  <a:cxn ang="0">
                    <a:pos x="1705" y="121"/>
                  </a:cxn>
                  <a:cxn ang="0">
                    <a:pos x="1766" y="99"/>
                  </a:cxn>
                  <a:cxn ang="0">
                    <a:pos x="1803" y="68"/>
                  </a:cxn>
                  <a:cxn ang="0">
                    <a:pos x="1818" y="38"/>
                  </a:cxn>
                  <a:cxn ang="0">
                    <a:pos x="1803" y="27"/>
                  </a:cxn>
                  <a:cxn ang="0">
                    <a:pos x="1803" y="27"/>
                  </a:cxn>
                </a:cxnLst>
                <a:rect l="0" t="0" r="r" b="b"/>
                <a:pathLst>
                  <a:path w="1818" h="208">
                    <a:moveTo>
                      <a:pt x="1803" y="27"/>
                    </a:moveTo>
                    <a:lnTo>
                      <a:pt x="1739" y="46"/>
                    </a:lnTo>
                    <a:lnTo>
                      <a:pt x="1652" y="76"/>
                    </a:lnTo>
                    <a:lnTo>
                      <a:pt x="1561" y="99"/>
                    </a:lnTo>
                    <a:lnTo>
                      <a:pt x="1448" y="129"/>
                    </a:lnTo>
                    <a:lnTo>
                      <a:pt x="1293" y="148"/>
                    </a:lnTo>
                    <a:lnTo>
                      <a:pt x="1111" y="159"/>
                    </a:lnTo>
                    <a:lnTo>
                      <a:pt x="956" y="151"/>
                    </a:lnTo>
                    <a:lnTo>
                      <a:pt x="783" y="148"/>
                    </a:lnTo>
                    <a:lnTo>
                      <a:pt x="643" y="136"/>
                    </a:lnTo>
                    <a:lnTo>
                      <a:pt x="503" y="140"/>
                    </a:lnTo>
                    <a:lnTo>
                      <a:pt x="355" y="114"/>
                    </a:lnTo>
                    <a:lnTo>
                      <a:pt x="204" y="76"/>
                    </a:lnTo>
                    <a:lnTo>
                      <a:pt x="83" y="27"/>
                    </a:lnTo>
                    <a:lnTo>
                      <a:pt x="23" y="0"/>
                    </a:lnTo>
                    <a:lnTo>
                      <a:pt x="0" y="27"/>
                    </a:lnTo>
                    <a:lnTo>
                      <a:pt x="19" y="57"/>
                    </a:lnTo>
                    <a:lnTo>
                      <a:pt x="102" y="102"/>
                    </a:lnTo>
                    <a:lnTo>
                      <a:pt x="238" y="144"/>
                    </a:lnTo>
                    <a:lnTo>
                      <a:pt x="382" y="178"/>
                    </a:lnTo>
                    <a:lnTo>
                      <a:pt x="488" y="197"/>
                    </a:lnTo>
                    <a:lnTo>
                      <a:pt x="578" y="197"/>
                    </a:lnTo>
                    <a:lnTo>
                      <a:pt x="643" y="189"/>
                    </a:lnTo>
                    <a:lnTo>
                      <a:pt x="737" y="182"/>
                    </a:lnTo>
                    <a:lnTo>
                      <a:pt x="824" y="185"/>
                    </a:lnTo>
                    <a:lnTo>
                      <a:pt x="930" y="201"/>
                    </a:lnTo>
                    <a:lnTo>
                      <a:pt x="1104" y="208"/>
                    </a:lnTo>
                    <a:lnTo>
                      <a:pt x="1266" y="201"/>
                    </a:lnTo>
                    <a:lnTo>
                      <a:pt x="1429" y="185"/>
                    </a:lnTo>
                    <a:lnTo>
                      <a:pt x="1573" y="159"/>
                    </a:lnTo>
                    <a:lnTo>
                      <a:pt x="1705" y="121"/>
                    </a:lnTo>
                    <a:lnTo>
                      <a:pt x="1766" y="99"/>
                    </a:lnTo>
                    <a:lnTo>
                      <a:pt x="1803" y="68"/>
                    </a:lnTo>
                    <a:lnTo>
                      <a:pt x="1818" y="38"/>
                    </a:lnTo>
                    <a:lnTo>
                      <a:pt x="1803" y="27"/>
                    </a:lnTo>
                    <a:lnTo>
                      <a:pt x="1803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4" name="Freeform 120"/>
              <p:cNvSpPr>
                <a:spLocks/>
              </p:cNvSpPr>
              <p:nvPr/>
            </p:nvSpPr>
            <p:spPr bwMode="auto">
              <a:xfrm>
                <a:off x="1352550" y="3213100"/>
                <a:ext cx="871538" cy="749300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57" y="52"/>
                  </a:cxn>
                  <a:cxn ang="0">
                    <a:pos x="38" y="109"/>
                  </a:cxn>
                  <a:cxn ang="0">
                    <a:pos x="8" y="170"/>
                  </a:cxn>
                  <a:cxn ang="0">
                    <a:pos x="0" y="230"/>
                  </a:cxn>
                  <a:cxn ang="0">
                    <a:pos x="0" y="276"/>
                  </a:cxn>
                  <a:cxn ang="0">
                    <a:pos x="19" y="325"/>
                  </a:cxn>
                  <a:cxn ang="0">
                    <a:pos x="49" y="362"/>
                  </a:cxn>
                  <a:cxn ang="0">
                    <a:pos x="83" y="400"/>
                  </a:cxn>
                  <a:cxn ang="0">
                    <a:pos x="133" y="431"/>
                  </a:cxn>
                  <a:cxn ang="0">
                    <a:pos x="186" y="457"/>
                  </a:cxn>
                  <a:cxn ang="0">
                    <a:pos x="254" y="472"/>
                  </a:cxn>
                  <a:cxn ang="0">
                    <a:pos x="310" y="472"/>
                  </a:cxn>
                  <a:cxn ang="0">
                    <a:pos x="375" y="461"/>
                  </a:cxn>
                  <a:cxn ang="0">
                    <a:pos x="428" y="442"/>
                  </a:cxn>
                  <a:cxn ang="0">
                    <a:pos x="477" y="408"/>
                  </a:cxn>
                  <a:cxn ang="0">
                    <a:pos x="514" y="362"/>
                  </a:cxn>
                  <a:cxn ang="0">
                    <a:pos x="533" y="310"/>
                  </a:cxn>
                  <a:cxn ang="0">
                    <a:pos x="549" y="253"/>
                  </a:cxn>
                  <a:cxn ang="0">
                    <a:pos x="549" y="185"/>
                  </a:cxn>
                  <a:cxn ang="0">
                    <a:pos x="514" y="185"/>
                  </a:cxn>
                  <a:cxn ang="0">
                    <a:pos x="499" y="234"/>
                  </a:cxn>
                  <a:cxn ang="0">
                    <a:pos x="477" y="283"/>
                  </a:cxn>
                  <a:cxn ang="0">
                    <a:pos x="443" y="328"/>
                  </a:cxn>
                  <a:cxn ang="0">
                    <a:pos x="405" y="370"/>
                  </a:cxn>
                  <a:cxn ang="0">
                    <a:pos x="352" y="400"/>
                  </a:cxn>
                  <a:cxn ang="0">
                    <a:pos x="276" y="412"/>
                  </a:cxn>
                  <a:cxn ang="0">
                    <a:pos x="227" y="412"/>
                  </a:cxn>
                  <a:cxn ang="0">
                    <a:pos x="174" y="397"/>
                  </a:cxn>
                  <a:cxn ang="0">
                    <a:pos x="125" y="374"/>
                  </a:cxn>
                  <a:cxn ang="0">
                    <a:pos x="87" y="336"/>
                  </a:cxn>
                  <a:cxn ang="0">
                    <a:pos x="61" y="287"/>
                  </a:cxn>
                  <a:cxn ang="0">
                    <a:pos x="57" y="242"/>
                  </a:cxn>
                  <a:cxn ang="0">
                    <a:pos x="68" y="192"/>
                  </a:cxn>
                  <a:cxn ang="0">
                    <a:pos x="76" y="147"/>
                  </a:cxn>
                  <a:cxn ang="0">
                    <a:pos x="91" y="117"/>
                  </a:cxn>
                  <a:cxn ang="0">
                    <a:pos x="102" y="56"/>
                  </a:cxn>
                  <a:cxn ang="0">
                    <a:pos x="102" y="7"/>
                  </a:cxn>
                  <a:cxn ang="0">
                    <a:pos x="76" y="0"/>
                  </a:cxn>
                  <a:cxn ang="0">
                    <a:pos x="76" y="0"/>
                  </a:cxn>
                </a:cxnLst>
                <a:rect l="0" t="0" r="r" b="b"/>
                <a:pathLst>
                  <a:path w="549" h="472">
                    <a:moveTo>
                      <a:pt x="76" y="0"/>
                    </a:moveTo>
                    <a:lnTo>
                      <a:pt x="57" y="52"/>
                    </a:lnTo>
                    <a:lnTo>
                      <a:pt x="38" y="109"/>
                    </a:lnTo>
                    <a:lnTo>
                      <a:pt x="8" y="170"/>
                    </a:lnTo>
                    <a:lnTo>
                      <a:pt x="0" y="230"/>
                    </a:lnTo>
                    <a:lnTo>
                      <a:pt x="0" y="276"/>
                    </a:lnTo>
                    <a:lnTo>
                      <a:pt x="19" y="325"/>
                    </a:lnTo>
                    <a:lnTo>
                      <a:pt x="49" y="362"/>
                    </a:lnTo>
                    <a:lnTo>
                      <a:pt x="83" y="400"/>
                    </a:lnTo>
                    <a:lnTo>
                      <a:pt x="133" y="431"/>
                    </a:lnTo>
                    <a:lnTo>
                      <a:pt x="186" y="457"/>
                    </a:lnTo>
                    <a:lnTo>
                      <a:pt x="254" y="472"/>
                    </a:lnTo>
                    <a:lnTo>
                      <a:pt x="310" y="472"/>
                    </a:lnTo>
                    <a:lnTo>
                      <a:pt x="375" y="461"/>
                    </a:lnTo>
                    <a:lnTo>
                      <a:pt x="428" y="442"/>
                    </a:lnTo>
                    <a:lnTo>
                      <a:pt x="477" y="408"/>
                    </a:lnTo>
                    <a:lnTo>
                      <a:pt x="514" y="362"/>
                    </a:lnTo>
                    <a:lnTo>
                      <a:pt x="533" y="310"/>
                    </a:lnTo>
                    <a:lnTo>
                      <a:pt x="549" y="253"/>
                    </a:lnTo>
                    <a:lnTo>
                      <a:pt x="549" y="185"/>
                    </a:lnTo>
                    <a:lnTo>
                      <a:pt x="514" y="185"/>
                    </a:lnTo>
                    <a:lnTo>
                      <a:pt x="499" y="234"/>
                    </a:lnTo>
                    <a:lnTo>
                      <a:pt x="477" y="283"/>
                    </a:lnTo>
                    <a:lnTo>
                      <a:pt x="443" y="328"/>
                    </a:lnTo>
                    <a:lnTo>
                      <a:pt x="405" y="370"/>
                    </a:lnTo>
                    <a:lnTo>
                      <a:pt x="352" y="400"/>
                    </a:lnTo>
                    <a:lnTo>
                      <a:pt x="276" y="412"/>
                    </a:lnTo>
                    <a:lnTo>
                      <a:pt x="227" y="412"/>
                    </a:lnTo>
                    <a:lnTo>
                      <a:pt x="174" y="397"/>
                    </a:lnTo>
                    <a:lnTo>
                      <a:pt x="125" y="374"/>
                    </a:lnTo>
                    <a:lnTo>
                      <a:pt x="87" y="336"/>
                    </a:lnTo>
                    <a:lnTo>
                      <a:pt x="61" y="287"/>
                    </a:lnTo>
                    <a:lnTo>
                      <a:pt x="57" y="242"/>
                    </a:lnTo>
                    <a:lnTo>
                      <a:pt x="68" y="192"/>
                    </a:lnTo>
                    <a:lnTo>
                      <a:pt x="76" y="147"/>
                    </a:lnTo>
                    <a:lnTo>
                      <a:pt x="91" y="117"/>
                    </a:lnTo>
                    <a:lnTo>
                      <a:pt x="102" y="56"/>
                    </a:lnTo>
                    <a:lnTo>
                      <a:pt x="102" y="7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5" name="Freeform 121"/>
              <p:cNvSpPr>
                <a:spLocks/>
              </p:cNvSpPr>
              <p:nvPr/>
            </p:nvSpPr>
            <p:spPr bwMode="auto">
              <a:xfrm>
                <a:off x="1568450" y="3351213"/>
                <a:ext cx="558800" cy="40163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23" y="71"/>
                  </a:cxn>
                  <a:cxn ang="0">
                    <a:pos x="46" y="120"/>
                  </a:cxn>
                  <a:cxn ang="0">
                    <a:pos x="76" y="177"/>
                  </a:cxn>
                  <a:cxn ang="0">
                    <a:pos x="99" y="211"/>
                  </a:cxn>
                  <a:cxn ang="0">
                    <a:pos x="148" y="234"/>
                  </a:cxn>
                  <a:cxn ang="0">
                    <a:pos x="197" y="245"/>
                  </a:cxn>
                  <a:cxn ang="0">
                    <a:pos x="242" y="253"/>
                  </a:cxn>
                  <a:cxn ang="0">
                    <a:pos x="276" y="245"/>
                  </a:cxn>
                  <a:cxn ang="0">
                    <a:pos x="303" y="226"/>
                  </a:cxn>
                  <a:cxn ang="0">
                    <a:pos x="326" y="196"/>
                  </a:cxn>
                  <a:cxn ang="0">
                    <a:pos x="352" y="117"/>
                  </a:cxn>
                  <a:cxn ang="0">
                    <a:pos x="299" y="124"/>
                  </a:cxn>
                  <a:cxn ang="0">
                    <a:pos x="273" y="181"/>
                  </a:cxn>
                  <a:cxn ang="0">
                    <a:pos x="220" y="200"/>
                  </a:cxn>
                  <a:cxn ang="0">
                    <a:pos x="163" y="185"/>
                  </a:cxn>
                  <a:cxn ang="0">
                    <a:pos x="125" y="158"/>
                  </a:cxn>
                  <a:cxn ang="0">
                    <a:pos x="91" y="120"/>
                  </a:cxn>
                  <a:cxn ang="0">
                    <a:pos x="61" y="71"/>
                  </a:cxn>
                  <a:cxn ang="0">
                    <a:pos x="42" y="30"/>
                  </a:cxn>
                  <a:cxn ang="0">
                    <a:pos x="42" y="0"/>
                  </a:cxn>
                  <a:cxn ang="0">
                    <a:pos x="0" y="3"/>
                  </a:cxn>
                  <a:cxn ang="0">
                    <a:pos x="0" y="3"/>
                  </a:cxn>
                </a:cxnLst>
                <a:rect l="0" t="0" r="r" b="b"/>
                <a:pathLst>
                  <a:path w="352" h="253">
                    <a:moveTo>
                      <a:pt x="0" y="3"/>
                    </a:moveTo>
                    <a:lnTo>
                      <a:pt x="23" y="71"/>
                    </a:lnTo>
                    <a:lnTo>
                      <a:pt x="46" y="120"/>
                    </a:lnTo>
                    <a:lnTo>
                      <a:pt x="76" y="177"/>
                    </a:lnTo>
                    <a:lnTo>
                      <a:pt x="99" y="211"/>
                    </a:lnTo>
                    <a:lnTo>
                      <a:pt x="148" y="234"/>
                    </a:lnTo>
                    <a:lnTo>
                      <a:pt x="197" y="245"/>
                    </a:lnTo>
                    <a:lnTo>
                      <a:pt x="242" y="253"/>
                    </a:lnTo>
                    <a:lnTo>
                      <a:pt x="276" y="245"/>
                    </a:lnTo>
                    <a:lnTo>
                      <a:pt x="303" y="226"/>
                    </a:lnTo>
                    <a:lnTo>
                      <a:pt x="326" y="196"/>
                    </a:lnTo>
                    <a:lnTo>
                      <a:pt x="352" y="117"/>
                    </a:lnTo>
                    <a:lnTo>
                      <a:pt x="299" y="124"/>
                    </a:lnTo>
                    <a:lnTo>
                      <a:pt x="273" y="181"/>
                    </a:lnTo>
                    <a:lnTo>
                      <a:pt x="220" y="200"/>
                    </a:lnTo>
                    <a:lnTo>
                      <a:pt x="163" y="185"/>
                    </a:lnTo>
                    <a:lnTo>
                      <a:pt x="125" y="158"/>
                    </a:lnTo>
                    <a:lnTo>
                      <a:pt x="91" y="120"/>
                    </a:lnTo>
                    <a:lnTo>
                      <a:pt x="61" y="71"/>
                    </a:lnTo>
                    <a:lnTo>
                      <a:pt x="42" y="30"/>
                    </a:lnTo>
                    <a:lnTo>
                      <a:pt x="4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258"/>
            <p:cNvGrpSpPr/>
            <p:nvPr/>
          </p:nvGrpSpPr>
          <p:grpSpPr>
            <a:xfrm flipH="1">
              <a:off x="1142995" y="6400798"/>
              <a:ext cx="898527" cy="1439858"/>
              <a:chOff x="1158875" y="3132138"/>
              <a:chExt cx="2227263" cy="3665537"/>
            </a:xfrm>
          </p:grpSpPr>
          <p:sp>
            <p:nvSpPr>
              <p:cNvPr id="1960" name="Freeform 216"/>
              <p:cNvSpPr>
                <a:spLocks/>
              </p:cNvSpPr>
              <p:nvPr/>
            </p:nvSpPr>
            <p:spPr bwMode="auto">
              <a:xfrm>
                <a:off x="2292350" y="6556375"/>
                <a:ext cx="812800" cy="241300"/>
              </a:xfrm>
              <a:custGeom>
                <a:avLst/>
                <a:gdLst/>
                <a:ahLst/>
                <a:cxnLst>
                  <a:cxn ang="0">
                    <a:pos x="364" y="149"/>
                  </a:cxn>
                  <a:cxn ang="0">
                    <a:pos x="358" y="142"/>
                  </a:cxn>
                  <a:cxn ang="0">
                    <a:pos x="358" y="130"/>
                  </a:cxn>
                  <a:cxn ang="0">
                    <a:pos x="319" y="122"/>
                  </a:cxn>
                  <a:cxn ang="0">
                    <a:pos x="266" y="128"/>
                  </a:cxn>
                  <a:cxn ang="0">
                    <a:pos x="219" y="133"/>
                  </a:cxn>
                  <a:cxn ang="0">
                    <a:pos x="116" y="133"/>
                  </a:cxn>
                  <a:cxn ang="0">
                    <a:pos x="17" y="121"/>
                  </a:cxn>
                  <a:cxn ang="0">
                    <a:pos x="6" y="80"/>
                  </a:cxn>
                  <a:cxn ang="0">
                    <a:pos x="62" y="57"/>
                  </a:cxn>
                  <a:cxn ang="0">
                    <a:pos x="141" y="31"/>
                  </a:cxn>
                  <a:cxn ang="0">
                    <a:pos x="221" y="6"/>
                  </a:cxn>
                  <a:cxn ang="0">
                    <a:pos x="276" y="12"/>
                  </a:cxn>
                  <a:cxn ang="0">
                    <a:pos x="323" y="25"/>
                  </a:cxn>
                  <a:cxn ang="0">
                    <a:pos x="375" y="30"/>
                  </a:cxn>
                  <a:cxn ang="0">
                    <a:pos x="426" y="31"/>
                  </a:cxn>
                  <a:cxn ang="0">
                    <a:pos x="476" y="28"/>
                  </a:cxn>
                  <a:cxn ang="0">
                    <a:pos x="506" y="28"/>
                  </a:cxn>
                  <a:cxn ang="0">
                    <a:pos x="505" y="38"/>
                  </a:cxn>
                  <a:cxn ang="0">
                    <a:pos x="486" y="45"/>
                  </a:cxn>
                  <a:cxn ang="0">
                    <a:pos x="467" y="50"/>
                  </a:cxn>
                  <a:cxn ang="0">
                    <a:pos x="455" y="54"/>
                  </a:cxn>
                  <a:cxn ang="0">
                    <a:pos x="455" y="57"/>
                  </a:cxn>
                  <a:cxn ang="0">
                    <a:pos x="480" y="54"/>
                  </a:cxn>
                  <a:cxn ang="0">
                    <a:pos x="498" y="51"/>
                  </a:cxn>
                  <a:cxn ang="0">
                    <a:pos x="509" y="53"/>
                  </a:cxn>
                  <a:cxn ang="0">
                    <a:pos x="511" y="62"/>
                  </a:cxn>
                  <a:cxn ang="0">
                    <a:pos x="488" y="69"/>
                  </a:cxn>
                  <a:cxn ang="0">
                    <a:pos x="464" y="77"/>
                  </a:cxn>
                  <a:cxn ang="0">
                    <a:pos x="462" y="80"/>
                  </a:cxn>
                  <a:cxn ang="0">
                    <a:pos x="482" y="78"/>
                  </a:cxn>
                  <a:cxn ang="0">
                    <a:pos x="505" y="75"/>
                  </a:cxn>
                  <a:cxn ang="0">
                    <a:pos x="511" y="80"/>
                  </a:cxn>
                  <a:cxn ang="0">
                    <a:pos x="503" y="89"/>
                  </a:cxn>
                  <a:cxn ang="0">
                    <a:pos x="482" y="96"/>
                  </a:cxn>
                  <a:cxn ang="0">
                    <a:pos x="459" y="102"/>
                  </a:cxn>
                  <a:cxn ang="0">
                    <a:pos x="465" y="104"/>
                  </a:cxn>
                  <a:cxn ang="0">
                    <a:pos x="486" y="101"/>
                  </a:cxn>
                  <a:cxn ang="0">
                    <a:pos x="508" y="101"/>
                  </a:cxn>
                  <a:cxn ang="0">
                    <a:pos x="508" y="110"/>
                  </a:cxn>
                  <a:cxn ang="0">
                    <a:pos x="486" y="119"/>
                  </a:cxn>
                  <a:cxn ang="0">
                    <a:pos x="476" y="127"/>
                  </a:cxn>
                  <a:cxn ang="0">
                    <a:pos x="506" y="124"/>
                  </a:cxn>
                  <a:cxn ang="0">
                    <a:pos x="505" y="137"/>
                  </a:cxn>
                  <a:cxn ang="0">
                    <a:pos x="474" y="149"/>
                  </a:cxn>
                  <a:cxn ang="0">
                    <a:pos x="426" y="152"/>
                  </a:cxn>
                  <a:cxn ang="0">
                    <a:pos x="382" y="151"/>
                  </a:cxn>
                </a:cxnLst>
                <a:rect l="0" t="0" r="r" b="b"/>
                <a:pathLst>
                  <a:path w="512" h="152">
                    <a:moveTo>
                      <a:pt x="382" y="151"/>
                    </a:moveTo>
                    <a:lnTo>
                      <a:pt x="370" y="149"/>
                    </a:lnTo>
                    <a:lnTo>
                      <a:pt x="364" y="149"/>
                    </a:lnTo>
                    <a:lnTo>
                      <a:pt x="361" y="148"/>
                    </a:lnTo>
                    <a:lnTo>
                      <a:pt x="358" y="146"/>
                    </a:lnTo>
                    <a:lnTo>
                      <a:pt x="358" y="142"/>
                    </a:lnTo>
                    <a:lnTo>
                      <a:pt x="358" y="137"/>
                    </a:lnTo>
                    <a:lnTo>
                      <a:pt x="358" y="133"/>
                    </a:lnTo>
                    <a:lnTo>
                      <a:pt x="358" y="130"/>
                    </a:lnTo>
                    <a:lnTo>
                      <a:pt x="349" y="124"/>
                    </a:lnTo>
                    <a:lnTo>
                      <a:pt x="335" y="122"/>
                    </a:lnTo>
                    <a:lnTo>
                      <a:pt x="319" y="122"/>
                    </a:lnTo>
                    <a:lnTo>
                      <a:pt x="301" y="124"/>
                    </a:lnTo>
                    <a:lnTo>
                      <a:pt x="282" y="125"/>
                    </a:lnTo>
                    <a:lnTo>
                      <a:pt x="266" y="128"/>
                    </a:lnTo>
                    <a:lnTo>
                      <a:pt x="251" y="131"/>
                    </a:lnTo>
                    <a:lnTo>
                      <a:pt x="240" y="133"/>
                    </a:lnTo>
                    <a:lnTo>
                      <a:pt x="219" y="133"/>
                    </a:lnTo>
                    <a:lnTo>
                      <a:pt x="189" y="134"/>
                    </a:lnTo>
                    <a:lnTo>
                      <a:pt x="154" y="134"/>
                    </a:lnTo>
                    <a:lnTo>
                      <a:pt x="116" y="133"/>
                    </a:lnTo>
                    <a:lnTo>
                      <a:pt x="79" y="131"/>
                    </a:lnTo>
                    <a:lnTo>
                      <a:pt x="44" y="127"/>
                    </a:lnTo>
                    <a:lnTo>
                      <a:pt x="17" y="121"/>
                    </a:lnTo>
                    <a:lnTo>
                      <a:pt x="0" y="112"/>
                    </a:lnTo>
                    <a:lnTo>
                      <a:pt x="2" y="90"/>
                    </a:lnTo>
                    <a:lnTo>
                      <a:pt x="6" y="80"/>
                    </a:lnTo>
                    <a:lnTo>
                      <a:pt x="17" y="72"/>
                    </a:lnTo>
                    <a:lnTo>
                      <a:pt x="35" y="63"/>
                    </a:lnTo>
                    <a:lnTo>
                      <a:pt x="62" y="57"/>
                    </a:lnTo>
                    <a:lnTo>
                      <a:pt x="88" y="50"/>
                    </a:lnTo>
                    <a:lnTo>
                      <a:pt x="113" y="41"/>
                    </a:lnTo>
                    <a:lnTo>
                      <a:pt x="141" y="31"/>
                    </a:lnTo>
                    <a:lnTo>
                      <a:pt x="166" y="22"/>
                    </a:lnTo>
                    <a:lnTo>
                      <a:pt x="193" y="13"/>
                    </a:lnTo>
                    <a:lnTo>
                      <a:pt x="221" y="6"/>
                    </a:lnTo>
                    <a:lnTo>
                      <a:pt x="249" y="0"/>
                    </a:lnTo>
                    <a:lnTo>
                      <a:pt x="263" y="7"/>
                    </a:lnTo>
                    <a:lnTo>
                      <a:pt x="276" y="12"/>
                    </a:lnTo>
                    <a:lnTo>
                      <a:pt x="292" y="18"/>
                    </a:lnTo>
                    <a:lnTo>
                      <a:pt x="307" y="21"/>
                    </a:lnTo>
                    <a:lnTo>
                      <a:pt x="323" y="25"/>
                    </a:lnTo>
                    <a:lnTo>
                      <a:pt x="340" y="27"/>
                    </a:lnTo>
                    <a:lnTo>
                      <a:pt x="357" y="30"/>
                    </a:lnTo>
                    <a:lnTo>
                      <a:pt x="375" y="30"/>
                    </a:lnTo>
                    <a:lnTo>
                      <a:pt x="391" y="31"/>
                    </a:lnTo>
                    <a:lnTo>
                      <a:pt x="408" y="31"/>
                    </a:lnTo>
                    <a:lnTo>
                      <a:pt x="426" y="31"/>
                    </a:lnTo>
                    <a:lnTo>
                      <a:pt x="443" y="31"/>
                    </a:lnTo>
                    <a:lnTo>
                      <a:pt x="459" y="30"/>
                    </a:lnTo>
                    <a:lnTo>
                      <a:pt x="476" y="28"/>
                    </a:lnTo>
                    <a:lnTo>
                      <a:pt x="492" y="27"/>
                    </a:lnTo>
                    <a:lnTo>
                      <a:pt x="508" y="25"/>
                    </a:lnTo>
                    <a:lnTo>
                      <a:pt x="506" y="28"/>
                    </a:lnTo>
                    <a:lnTo>
                      <a:pt x="506" y="31"/>
                    </a:lnTo>
                    <a:lnTo>
                      <a:pt x="506" y="35"/>
                    </a:lnTo>
                    <a:lnTo>
                      <a:pt x="505" y="38"/>
                    </a:lnTo>
                    <a:lnTo>
                      <a:pt x="498" y="41"/>
                    </a:lnTo>
                    <a:lnTo>
                      <a:pt x="492" y="42"/>
                    </a:lnTo>
                    <a:lnTo>
                      <a:pt x="486" y="45"/>
                    </a:lnTo>
                    <a:lnTo>
                      <a:pt x="480" y="47"/>
                    </a:lnTo>
                    <a:lnTo>
                      <a:pt x="474" y="48"/>
                    </a:lnTo>
                    <a:lnTo>
                      <a:pt x="467" y="50"/>
                    </a:lnTo>
                    <a:lnTo>
                      <a:pt x="461" y="51"/>
                    </a:lnTo>
                    <a:lnTo>
                      <a:pt x="455" y="53"/>
                    </a:lnTo>
                    <a:lnTo>
                      <a:pt x="455" y="54"/>
                    </a:lnTo>
                    <a:lnTo>
                      <a:pt x="455" y="54"/>
                    </a:lnTo>
                    <a:lnTo>
                      <a:pt x="455" y="56"/>
                    </a:lnTo>
                    <a:lnTo>
                      <a:pt x="455" y="57"/>
                    </a:lnTo>
                    <a:lnTo>
                      <a:pt x="465" y="56"/>
                    </a:lnTo>
                    <a:lnTo>
                      <a:pt x="473" y="56"/>
                    </a:lnTo>
                    <a:lnTo>
                      <a:pt x="480" y="54"/>
                    </a:lnTo>
                    <a:lnTo>
                      <a:pt x="486" y="53"/>
                    </a:lnTo>
                    <a:lnTo>
                      <a:pt x="492" y="51"/>
                    </a:lnTo>
                    <a:lnTo>
                      <a:pt x="498" y="51"/>
                    </a:lnTo>
                    <a:lnTo>
                      <a:pt x="503" y="50"/>
                    </a:lnTo>
                    <a:lnTo>
                      <a:pt x="509" y="50"/>
                    </a:lnTo>
                    <a:lnTo>
                      <a:pt x="509" y="53"/>
                    </a:lnTo>
                    <a:lnTo>
                      <a:pt x="509" y="56"/>
                    </a:lnTo>
                    <a:lnTo>
                      <a:pt x="509" y="59"/>
                    </a:lnTo>
                    <a:lnTo>
                      <a:pt x="511" y="62"/>
                    </a:lnTo>
                    <a:lnTo>
                      <a:pt x="505" y="63"/>
                    </a:lnTo>
                    <a:lnTo>
                      <a:pt x="497" y="66"/>
                    </a:lnTo>
                    <a:lnTo>
                      <a:pt x="488" y="69"/>
                    </a:lnTo>
                    <a:lnTo>
                      <a:pt x="479" y="71"/>
                    </a:lnTo>
                    <a:lnTo>
                      <a:pt x="471" y="74"/>
                    </a:lnTo>
                    <a:lnTo>
                      <a:pt x="464" y="77"/>
                    </a:lnTo>
                    <a:lnTo>
                      <a:pt x="459" y="78"/>
                    </a:lnTo>
                    <a:lnTo>
                      <a:pt x="456" y="80"/>
                    </a:lnTo>
                    <a:lnTo>
                      <a:pt x="462" y="80"/>
                    </a:lnTo>
                    <a:lnTo>
                      <a:pt x="468" y="80"/>
                    </a:lnTo>
                    <a:lnTo>
                      <a:pt x="476" y="78"/>
                    </a:lnTo>
                    <a:lnTo>
                      <a:pt x="482" y="78"/>
                    </a:lnTo>
                    <a:lnTo>
                      <a:pt x="489" y="77"/>
                    </a:lnTo>
                    <a:lnTo>
                      <a:pt x="497" y="75"/>
                    </a:lnTo>
                    <a:lnTo>
                      <a:pt x="505" y="75"/>
                    </a:lnTo>
                    <a:lnTo>
                      <a:pt x="512" y="74"/>
                    </a:lnTo>
                    <a:lnTo>
                      <a:pt x="511" y="77"/>
                    </a:lnTo>
                    <a:lnTo>
                      <a:pt x="511" y="80"/>
                    </a:lnTo>
                    <a:lnTo>
                      <a:pt x="511" y="84"/>
                    </a:lnTo>
                    <a:lnTo>
                      <a:pt x="511" y="87"/>
                    </a:lnTo>
                    <a:lnTo>
                      <a:pt x="503" y="89"/>
                    </a:lnTo>
                    <a:lnTo>
                      <a:pt x="495" y="92"/>
                    </a:lnTo>
                    <a:lnTo>
                      <a:pt x="488" y="93"/>
                    </a:lnTo>
                    <a:lnTo>
                      <a:pt x="482" y="96"/>
                    </a:lnTo>
                    <a:lnTo>
                      <a:pt x="474" y="98"/>
                    </a:lnTo>
                    <a:lnTo>
                      <a:pt x="467" y="101"/>
                    </a:lnTo>
                    <a:lnTo>
                      <a:pt x="459" y="102"/>
                    </a:lnTo>
                    <a:lnTo>
                      <a:pt x="452" y="106"/>
                    </a:lnTo>
                    <a:lnTo>
                      <a:pt x="459" y="106"/>
                    </a:lnTo>
                    <a:lnTo>
                      <a:pt x="465" y="104"/>
                    </a:lnTo>
                    <a:lnTo>
                      <a:pt x="473" y="104"/>
                    </a:lnTo>
                    <a:lnTo>
                      <a:pt x="479" y="102"/>
                    </a:lnTo>
                    <a:lnTo>
                      <a:pt x="486" y="101"/>
                    </a:lnTo>
                    <a:lnTo>
                      <a:pt x="492" y="101"/>
                    </a:lnTo>
                    <a:lnTo>
                      <a:pt x="500" y="101"/>
                    </a:lnTo>
                    <a:lnTo>
                      <a:pt x="508" y="101"/>
                    </a:lnTo>
                    <a:lnTo>
                      <a:pt x="508" y="104"/>
                    </a:lnTo>
                    <a:lnTo>
                      <a:pt x="508" y="107"/>
                    </a:lnTo>
                    <a:lnTo>
                      <a:pt x="508" y="110"/>
                    </a:lnTo>
                    <a:lnTo>
                      <a:pt x="506" y="113"/>
                    </a:lnTo>
                    <a:lnTo>
                      <a:pt x="497" y="116"/>
                    </a:lnTo>
                    <a:lnTo>
                      <a:pt x="486" y="119"/>
                    </a:lnTo>
                    <a:lnTo>
                      <a:pt x="477" y="124"/>
                    </a:lnTo>
                    <a:lnTo>
                      <a:pt x="467" y="127"/>
                    </a:lnTo>
                    <a:lnTo>
                      <a:pt x="476" y="127"/>
                    </a:lnTo>
                    <a:lnTo>
                      <a:pt x="486" y="127"/>
                    </a:lnTo>
                    <a:lnTo>
                      <a:pt x="495" y="125"/>
                    </a:lnTo>
                    <a:lnTo>
                      <a:pt x="506" y="124"/>
                    </a:lnTo>
                    <a:lnTo>
                      <a:pt x="505" y="128"/>
                    </a:lnTo>
                    <a:lnTo>
                      <a:pt x="505" y="133"/>
                    </a:lnTo>
                    <a:lnTo>
                      <a:pt x="505" y="137"/>
                    </a:lnTo>
                    <a:lnTo>
                      <a:pt x="503" y="142"/>
                    </a:lnTo>
                    <a:lnTo>
                      <a:pt x="489" y="146"/>
                    </a:lnTo>
                    <a:lnTo>
                      <a:pt x="474" y="149"/>
                    </a:lnTo>
                    <a:lnTo>
                      <a:pt x="459" y="151"/>
                    </a:lnTo>
                    <a:lnTo>
                      <a:pt x="443" y="152"/>
                    </a:lnTo>
                    <a:lnTo>
                      <a:pt x="426" y="152"/>
                    </a:lnTo>
                    <a:lnTo>
                      <a:pt x="409" y="151"/>
                    </a:lnTo>
                    <a:lnTo>
                      <a:pt x="396" y="151"/>
                    </a:lnTo>
                    <a:lnTo>
                      <a:pt x="382" y="15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1" name="Freeform 218"/>
              <p:cNvSpPr>
                <a:spLocks/>
              </p:cNvSpPr>
              <p:nvPr/>
            </p:nvSpPr>
            <p:spPr bwMode="auto">
              <a:xfrm>
                <a:off x="2208213" y="6351588"/>
                <a:ext cx="458788" cy="260350"/>
              </a:xfrm>
              <a:custGeom>
                <a:avLst/>
                <a:gdLst/>
                <a:ahLst/>
                <a:cxnLst>
                  <a:cxn ang="0">
                    <a:pos x="142" y="164"/>
                  </a:cxn>
                  <a:cxn ang="0">
                    <a:pos x="129" y="157"/>
                  </a:cxn>
                  <a:cxn ang="0">
                    <a:pos x="110" y="154"/>
                  </a:cxn>
                  <a:cxn ang="0">
                    <a:pos x="91" y="153"/>
                  </a:cxn>
                  <a:cxn ang="0">
                    <a:pos x="70" y="153"/>
                  </a:cxn>
                  <a:cxn ang="0">
                    <a:pos x="50" y="153"/>
                  </a:cxn>
                  <a:cxn ang="0">
                    <a:pos x="30" y="151"/>
                  </a:cxn>
                  <a:cxn ang="0">
                    <a:pos x="14" y="147"/>
                  </a:cxn>
                  <a:cxn ang="0">
                    <a:pos x="0" y="138"/>
                  </a:cxn>
                  <a:cxn ang="0">
                    <a:pos x="0" y="123"/>
                  </a:cxn>
                  <a:cxn ang="0">
                    <a:pos x="0" y="111"/>
                  </a:cxn>
                  <a:cxn ang="0">
                    <a:pos x="5" y="103"/>
                  </a:cxn>
                  <a:cxn ang="0">
                    <a:pos x="14" y="94"/>
                  </a:cxn>
                  <a:cxn ang="0">
                    <a:pos x="38" y="85"/>
                  </a:cxn>
                  <a:cxn ang="0">
                    <a:pos x="62" y="74"/>
                  </a:cxn>
                  <a:cxn ang="0">
                    <a:pos x="86" y="65"/>
                  </a:cxn>
                  <a:cxn ang="0">
                    <a:pos x="109" y="56"/>
                  </a:cxn>
                  <a:cxn ang="0">
                    <a:pos x="133" y="47"/>
                  </a:cxn>
                  <a:cxn ang="0">
                    <a:pos x="157" y="37"/>
                  </a:cxn>
                  <a:cxn ang="0">
                    <a:pos x="180" y="26"/>
                  </a:cxn>
                  <a:cxn ang="0">
                    <a:pos x="204" y="14"/>
                  </a:cxn>
                  <a:cxn ang="0">
                    <a:pos x="207" y="14"/>
                  </a:cxn>
                  <a:cxn ang="0">
                    <a:pos x="210" y="14"/>
                  </a:cxn>
                  <a:cxn ang="0">
                    <a:pos x="212" y="14"/>
                  </a:cxn>
                  <a:cxn ang="0">
                    <a:pos x="215" y="14"/>
                  </a:cxn>
                  <a:cxn ang="0">
                    <a:pos x="218" y="5"/>
                  </a:cxn>
                  <a:cxn ang="0">
                    <a:pos x="224" y="0"/>
                  </a:cxn>
                  <a:cxn ang="0">
                    <a:pos x="234" y="0"/>
                  </a:cxn>
                  <a:cxn ang="0">
                    <a:pos x="245" y="2"/>
                  </a:cxn>
                  <a:cxn ang="0">
                    <a:pos x="258" y="5"/>
                  </a:cxn>
                  <a:cxn ang="0">
                    <a:pos x="271" y="9"/>
                  </a:cxn>
                  <a:cxn ang="0">
                    <a:pos x="281" y="14"/>
                  </a:cxn>
                  <a:cxn ang="0">
                    <a:pos x="289" y="15"/>
                  </a:cxn>
                  <a:cxn ang="0">
                    <a:pos x="286" y="38"/>
                  </a:cxn>
                  <a:cxn ang="0">
                    <a:pos x="281" y="61"/>
                  </a:cxn>
                  <a:cxn ang="0">
                    <a:pos x="280" y="85"/>
                  </a:cxn>
                  <a:cxn ang="0">
                    <a:pos x="278" y="109"/>
                  </a:cxn>
                  <a:cxn ang="0">
                    <a:pos x="281" y="112"/>
                  </a:cxn>
                  <a:cxn ang="0">
                    <a:pos x="283" y="114"/>
                  </a:cxn>
                  <a:cxn ang="0">
                    <a:pos x="283" y="115"/>
                  </a:cxn>
                  <a:cxn ang="0">
                    <a:pos x="283" y="118"/>
                  </a:cxn>
                  <a:cxn ang="0">
                    <a:pos x="266" y="124"/>
                  </a:cxn>
                  <a:cxn ang="0">
                    <a:pos x="248" y="132"/>
                  </a:cxn>
                  <a:cxn ang="0">
                    <a:pos x="230" y="139"/>
                  </a:cxn>
                  <a:cxn ang="0">
                    <a:pos x="210" y="147"/>
                  </a:cxn>
                  <a:cxn ang="0">
                    <a:pos x="192" y="153"/>
                  </a:cxn>
                  <a:cxn ang="0">
                    <a:pos x="174" y="159"/>
                  </a:cxn>
                  <a:cxn ang="0">
                    <a:pos x="157" y="162"/>
                  </a:cxn>
                  <a:cxn ang="0">
                    <a:pos x="142" y="164"/>
                  </a:cxn>
                </a:cxnLst>
                <a:rect l="0" t="0" r="r" b="b"/>
                <a:pathLst>
                  <a:path w="289" h="164">
                    <a:moveTo>
                      <a:pt x="142" y="164"/>
                    </a:moveTo>
                    <a:lnTo>
                      <a:pt x="129" y="157"/>
                    </a:lnTo>
                    <a:lnTo>
                      <a:pt x="110" y="154"/>
                    </a:lnTo>
                    <a:lnTo>
                      <a:pt x="91" y="153"/>
                    </a:lnTo>
                    <a:lnTo>
                      <a:pt x="70" y="153"/>
                    </a:lnTo>
                    <a:lnTo>
                      <a:pt x="50" y="153"/>
                    </a:lnTo>
                    <a:lnTo>
                      <a:pt x="30" y="151"/>
                    </a:lnTo>
                    <a:lnTo>
                      <a:pt x="14" y="147"/>
                    </a:lnTo>
                    <a:lnTo>
                      <a:pt x="0" y="138"/>
                    </a:lnTo>
                    <a:lnTo>
                      <a:pt x="0" y="123"/>
                    </a:lnTo>
                    <a:lnTo>
                      <a:pt x="0" y="111"/>
                    </a:lnTo>
                    <a:lnTo>
                      <a:pt x="5" y="103"/>
                    </a:lnTo>
                    <a:lnTo>
                      <a:pt x="14" y="94"/>
                    </a:lnTo>
                    <a:lnTo>
                      <a:pt x="38" y="85"/>
                    </a:lnTo>
                    <a:lnTo>
                      <a:pt x="62" y="74"/>
                    </a:lnTo>
                    <a:lnTo>
                      <a:pt x="86" y="65"/>
                    </a:lnTo>
                    <a:lnTo>
                      <a:pt x="109" y="56"/>
                    </a:lnTo>
                    <a:lnTo>
                      <a:pt x="133" y="47"/>
                    </a:lnTo>
                    <a:lnTo>
                      <a:pt x="157" y="37"/>
                    </a:lnTo>
                    <a:lnTo>
                      <a:pt x="180" y="26"/>
                    </a:lnTo>
                    <a:lnTo>
                      <a:pt x="204" y="14"/>
                    </a:lnTo>
                    <a:lnTo>
                      <a:pt x="207" y="14"/>
                    </a:lnTo>
                    <a:lnTo>
                      <a:pt x="210" y="14"/>
                    </a:lnTo>
                    <a:lnTo>
                      <a:pt x="212" y="14"/>
                    </a:lnTo>
                    <a:lnTo>
                      <a:pt x="215" y="14"/>
                    </a:lnTo>
                    <a:lnTo>
                      <a:pt x="218" y="5"/>
                    </a:lnTo>
                    <a:lnTo>
                      <a:pt x="224" y="0"/>
                    </a:lnTo>
                    <a:lnTo>
                      <a:pt x="234" y="0"/>
                    </a:lnTo>
                    <a:lnTo>
                      <a:pt x="245" y="2"/>
                    </a:lnTo>
                    <a:lnTo>
                      <a:pt x="258" y="5"/>
                    </a:lnTo>
                    <a:lnTo>
                      <a:pt x="271" y="9"/>
                    </a:lnTo>
                    <a:lnTo>
                      <a:pt x="281" y="14"/>
                    </a:lnTo>
                    <a:lnTo>
                      <a:pt x="289" y="15"/>
                    </a:lnTo>
                    <a:lnTo>
                      <a:pt x="286" y="38"/>
                    </a:lnTo>
                    <a:lnTo>
                      <a:pt x="281" y="61"/>
                    </a:lnTo>
                    <a:lnTo>
                      <a:pt x="280" y="85"/>
                    </a:lnTo>
                    <a:lnTo>
                      <a:pt x="278" y="109"/>
                    </a:lnTo>
                    <a:lnTo>
                      <a:pt x="281" y="112"/>
                    </a:lnTo>
                    <a:lnTo>
                      <a:pt x="283" y="114"/>
                    </a:lnTo>
                    <a:lnTo>
                      <a:pt x="283" y="115"/>
                    </a:lnTo>
                    <a:lnTo>
                      <a:pt x="283" y="118"/>
                    </a:lnTo>
                    <a:lnTo>
                      <a:pt x="266" y="124"/>
                    </a:lnTo>
                    <a:lnTo>
                      <a:pt x="248" y="132"/>
                    </a:lnTo>
                    <a:lnTo>
                      <a:pt x="230" y="139"/>
                    </a:lnTo>
                    <a:lnTo>
                      <a:pt x="210" y="147"/>
                    </a:lnTo>
                    <a:lnTo>
                      <a:pt x="192" y="153"/>
                    </a:lnTo>
                    <a:lnTo>
                      <a:pt x="174" y="159"/>
                    </a:lnTo>
                    <a:lnTo>
                      <a:pt x="157" y="162"/>
                    </a:lnTo>
                    <a:lnTo>
                      <a:pt x="142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2" name="Freeform 220"/>
              <p:cNvSpPr>
                <a:spLocks/>
              </p:cNvSpPr>
              <p:nvPr/>
            </p:nvSpPr>
            <p:spPr bwMode="auto">
              <a:xfrm>
                <a:off x="2544763" y="4879975"/>
                <a:ext cx="754063" cy="1709738"/>
              </a:xfrm>
              <a:custGeom>
                <a:avLst/>
                <a:gdLst/>
                <a:ahLst/>
                <a:cxnLst>
                  <a:cxn ang="0">
                    <a:pos x="128" y="589"/>
                  </a:cxn>
                  <a:cxn ang="0">
                    <a:pos x="66" y="175"/>
                  </a:cxn>
                  <a:cxn ang="0">
                    <a:pos x="74" y="217"/>
                  </a:cxn>
                  <a:cxn ang="0">
                    <a:pos x="102" y="248"/>
                  </a:cxn>
                  <a:cxn ang="0">
                    <a:pos x="80" y="288"/>
                  </a:cxn>
                  <a:cxn ang="0">
                    <a:pos x="87" y="317"/>
                  </a:cxn>
                  <a:cxn ang="0">
                    <a:pos x="110" y="356"/>
                  </a:cxn>
                  <a:cxn ang="0">
                    <a:pos x="87" y="403"/>
                  </a:cxn>
                  <a:cxn ang="0">
                    <a:pos x="104" y="436"/>
                  </a:cxn>
                  <a:cxn ang="0">
                    <a:pos x="105" y="480"/>
                  </a:cxn>
                  <a:cxn ang="0">
                    <a:pos x="95" y="520"/>
                  </a:cxn>
                  <a:cxn ang="0">
                    <a:pos x="110" y="544"/>
                  </a:cxn>
                  <a:cxn ang="0">
                    <a:pos x="101" y="591"/>
                  </a:cxn>
                  <a:cxn ang="0">
                    <a:pos x="119" y="619"/>
                  </a:cxn>
                  <a:cxn ang="0">
                    <a:pos x="89" y="668"/>
                  </a:cxn>
                  <a:cxn ang="0">
                    <a:pos x="99" y="710"/>
                  </a:cxn>
                  <a:cxn ang="0">
                    <a:pos x="80" y="740"/>
                  </a:cxn>
                  <a:cxn ang="0">
                    <a:pos x="104" y="782"/>
                  </a:cxn>
                  <a:cxn ang="0">
                    <a:pos x="52" y="823"/>
                  </a:cxn>
                  <a:cxn ang="0">
                    <a:pos x="59" y="849"/>
                  </a:cxn>
                  <a:cxn ang="0">
                    <a:pos x="63" y="888"/>
                  </a:cxn>
                  <a:cxn ang="0">
                    <a:pos x="80" y="926"/>
                  </a:cxn>
                  <a:cxn ang="0">
                    <a:pos x="7" y="38"/>
                  </a:cxn>
                  <a:cxn ang="0">
                    <a:pos x="332" y="33"/>
                  </a:cxn>
                  <a:cxn ang="0">
                    <a:pos x="432" y="36"/>
                  </a:cxn>
                  <a:cxn ang="0">
                    <a:pos x="432" y="63"/>
                  </a:cxn>
                  <a:cxn ang="0">
                    <a:pos x="418" y="91"/>
                  </a:cxn>
                  <a:cxn ang="0">
                    <a:pos x="429" y="107"/>
                  </a:cxn>
                  <a:cxn ang="0">
                    <a:pos x="456" y="124"/>
                  </a:cxn>
                  <a:cxn ang="0">
                    <a:pos x="412" y="166"/>
                  </a:cxn>
                  <a:cxn ang="0">
                    <a:pos x="409" y="195"/>
                  </a:cxn>
                  <a:cxn ang="0">
                    <a:pos x="400" y="217"/>
                  </a:cxn>
                  <a:cxn ang="0">
                    <a:pos x="415" y="233"/>
                  </a:cxn>
                  <a:cxn ang="0">
                    <a:pos x="415" y="264"/>
                  </a:cxn>
                  <a:cxn ang="0">
                    <a:pos x="414" y="291"/>
                  </a:cxn>
                  <a:cxn ang="0">
                    <a:pos x="412" y="314"/>
                  </a:cxn>
                  <a:cxn ang="0">
                    <a:pos x="410" y="346"/>
                  </a:cxn>
                  <a:cxn ang="0">
                    <a:pos x="409" y="381"/>
                  </a:cxn>
                  <a:cxn ang="0">
                    <a:pos x="394" y="406"/>
                  </a:cxn>
                  <a:cxn ang="0">
                    <a:pos x="398" y="446"/>
                  </a:cxn>
                  <a:cxn ang="0">
                    <a:pos x="392" y="477"/>
                  </a:cxn>
                  <a:cxn ang="0">
                    <a:pos x="397" y="501"/>
                  </a:cxn>
                  <a:cxn ang="0">
                    <a:pos x="406" y="533"/>
                  </a:cxn>
                  <a:cxn ang="0">
                    <a:pos x="395" y="566"/>
                  </a:cxn>
                  <a:cxn ang="0">
                    <a:pos x="392" y="604"/>
                  </a:cxn>
                  <a:cxn ang="0">
                    <a:pos x="364" y="640"/>
                  </a:cxn>
                  <a:cxn ang="0">
                    <a:pos x="362" y="663"/>
                  </a:cxn>
                  <a:cxn ang="0">
                    <a:pos x="361" y="690"/>
                  </a:cxn>
                  <a:cxn ang="0">
                    <a:pos x="350" y="720"/>
                  </a:cxn>
                  <a:cxn ang="0">
                    <a:pos x="359" y="743"/>
                  </a:cxn>
                  <a:cxn ang="0">
                    <a:pos x="385" y="769"/>
                  </a:cxn>
                  <a:cxn ang="0">
                    <a:pos x="389" y="796"/>
                  </a:cxn>
                  <a:cxn ang="0">
                    <a:pos x="383" y="828"/>
                  </a:cxn>
                  <a:cxn ang="0">
                    <a:pos x="389" y="852"/>
                  </a:cxn>
                  <a:cxn ang="0">
                    <a:pos x="376" y="890"/>
                  </a:cxn>
                  <a:cxn ang="0">
                    <a:pos x="361" y="926"/>
                  </a:cxn>
                  <a:cxn ang="0">
                    <a:pos x="355" y="958"/>
                  </a:cxn>
                  <a:cxn ang="0">
                    <a:pos x="333" y="985"/>
                  </a:cxn>
                  <a:cxn ang="0">
                    <a:pos x="330" y="1010"/>
                  </a:cxn>
                  <a:cxn ang="0">
                    <a:pos x="362" y="1029"/>
                  </a:cxn>
                  <a:cxn ang="0">
                    <a:pos x="371" y="1056"/>
                  </a:cxn>
                </a:cxnLst>
                <a:rect l="0" t="0" r="r" b="b"/>
                <a:pathLst>
                  <a:path w="475" h="1077">
                    <a:moveTo>
                      <a:pt x="258" y="1077"/>
                    </a:moveTo>
                    <a:lnTo>
                      <a:pt x="237" y="1077"/>
                    </a:lnTo>
                    <a:lnTo>
                      <a:pt x="213" y="1075"/>
                    </a:lnTo>
                    <a:lnTo>
                      <a:pt x="185" y="1074"/>
                    </a:lnTo>
                    <a:lnTo>
                      <a:pt x="158" y="1071"/>
                    </a:lnTo>
                    <a:lnTo>
                      <a:pt x="133" y="1065"/>
                    </a:lnTo>
                    <a:lnTo>
                      <a:pt x="110" y="1056"/>
                    </a:lnTo>
                    <a:lnTo>
                      <a:pt x="90" y="1045"/>
                    </a:lnTo>
                    <a:lnTo>
                      <a:pt x="77" y="1030"/>
                    </a:lnTo>
                    <a:lnTo>
                      <a:pt x="80" y="994"/>
                    </a:lnTo>
                    <a:lnTo>
                      <a:pt x="84" y="958"/>
                    </a:lnTo>
                    <a:lnTo>
                      <a:pt x="90" y="921"/>
                    </a:lnTo>
                    <a:lnTo>
                      <a:pt x="96" y="884"/>
                    </a:lnTo>
                    <a:lnTo>
                      <a:pt x="102" y="847"/>
                    </a:lnTo>
                    <a:lnTo>
                      <a:pt x="110" y="813"/>
                    </a:lnTo>
                    <a:lnTo>
                      <a:pt x="117" y="776"/>
                    </a:lnTo>
                    <a:lnTo>
                      <a:pt x="123" y="742"/>
                    </a:lnTo>
                    <a:lnTo>
                      <a:pt x="127" y="689"/>
                    </a:lnTo>
                    <a:lnTo>
                      <a:pt x="130" y="639"/>
                    </a:lnTo>
                    <a:lnTo>
                      <a:pt x="128" y="589"/>
                    </a:lnTo>
                    <a:lnTo>
                      <a:pt x="123" y="539"/>
                    </a:lnTo>
                    <a:lnTo>
                      <a:pt x="128" y="532"/>
                    </a:lnTo>
                    <a:lnTo>
                      <a:pt x="131" y="523"/>
                    </a:lnTo>
                    <a:lnTo>
                      <a:pt x="136" y="515"/>
                    </a:lnTo>
                    <a:lnTo>
                      <a:pt x="139" y="507"/>
                    </a:lnTo>
                    <a:lnTo>
                      <a:pt x="131" y="433"/>
                    </a:lnTo>
                    <a:lnTo>
                      <a:pt x="125" y="359"/>
                    </a:lnTo>
                    <a:lnTo>
                      <a:pt x="117" y="285"/>
                    </a:lnTo>
                    <a:lnTo>
                      <a:pt x="110" y="211"/>
                    </a:lnTo>
                    <a:lnTo>
                      <a:pt x="108" y="202"/>
                    </a:lnTo>
                    <a:lnTo>
                      <a:pt x="105" y="193"/>
                    </a:lnTo>
                    <a:lnTo>
                      <a:pt x="101" y="186"/>
                    </a:lnTo>
                    <a:lnTo>
                      <a:pt x="96" y="178"/>
                    </a:lnTo>
                    <a:lnTo>
                      <a:pt x="90" y="174"/>
                    </a:lnTo>
                    <a:lnTo>
                      <a:pt x="84" y="171"/>
                    </a:lnTo>
                    <a:lnTo>
                      <a:pt x="75" y="169"/>
                    </a:lnTo>
                    <a:lnTo>
                      <a:pt x="65" y="169"/>
                    </a:lnTo>
                    <a:lnTo>
                      <a:pt x="66" y="171"/>
                    </a:lnTo>
                    <a:lnTo>
                      <a:pt x="66" y="172"/>
                    </a:lnTo>
                    <a:lnTo>
                      <a:pt x="66" y="175"/>
                    </a:lnTo>
                    <a:lnTo>
                      <a:pt x="66" y="177"/>
                    </a:lnTo>
                    <a:lnTo>
                      <a:pt x="71" y="178"/>
                    </a:lnTo>
                    <a:lnTo>
                      <a:pt x="77" y="178"/>
                    </a:lnTo>
                    <a:lnTo>
                      <a:pt x="83" y="181"/>
                    </a:lnTo>
                    <a:lnTo>
                      <a:pt x="89" y="186"/>
                    </a:lnTo>
                    <a:lnTo>
                      <a:pt x="87" y="187"/>
                    </a:lnTo>
                    <a:lnTo>
                      <a:pt x="84" y="189"/>
                    </a:lnTo>
                    <a:lnTo>
                      <a:pt x="78" y="190"/>
                    </a:lnTo>
                    <a:lnTo>
                      <a:pt x="66" y="193"/>
                    </a:lnTo>
                    <a:lnTo>
                      <a:pt x="72" y="195"/>
                    </a:lnTo>
                    <a:lnTo>
                      <a:pt x="80" y="196"/>
                    </a:lnTo>
                    <a:lnTo>
                      <a:pt x="87" y="196"/>
                    </a:lnTo>
                    <a:lnTo>
                      <a:pt x="98" y="196"/>
                    </a:lnTo>
                    <a:lnTo>
                      <a:pt x="96" y="199"/>
                    </a:lnTo>
                    <a:lnTo>
                      <a:pt x="96" y="202"/>
                    </a:lnTo>
                    <a:lnTo>
                      <a:pt x="96" y="205"/>
                    </a:lnTo>
                    <a:lnTo>
                      <a:pt x="95" y="208"/>
                    </a:lnTo>
                    <a:lnTo>
                      <a:pt x="87" y="211"/>
                    </a:lnTo>
                    <a:lnTo>
                      <a:pt x="81" y="214"/>
                    </a:lnTo>
                    <a:lnTo>
                      <a:pt x="74" y="217"/>
                    </a:lnTo>
                    <a:lnTo>
                      <a:pt x="66" y="220"/>
                    </a:lnTo>
                    <a:lnTo>
                      <a:pt x="68" y="222"/>
                    </a:lnTo>
                    <a:lnTo>
                      <a:pt x="74" y="220"/>
                    </a:lnTo>
                    <a:lnTo>
                      <a:pt x="81" y="220"/>
                    </a:lnTo>
                    <a:lnTo>
                      <a:pt x="89" y="220"/>
                    </a:lnTo>
                    <a:lnTo>
                      <a:pt x="99" y="220"/>
                    </a:lnTo>
                    <a:lnTo>
                      <a:pt x="99" y="222"/>
                    </a:lnTo>
                    <a:lnTo>
                      <a:pt x="99" y="225"/>
                    </a:lnTo>
                    <a:lnTo>
                      <a:pt x="99" y="226"/>
                    </a:lnTo>
                    <a:lnTo>
                      <a:pt x="99" y="230"/>
                    </a:lnTo>
                    <a:lnTo>
                      <a:pt x="86" y="236"/>
                    </a:lnTo>
                    <a:lnTo>
                      <a:pt x="78" y="239"/>
                    </a:lnTo>
                    <a:lnTo>
                      <a:pt x="75" y="242"/>
                    </a:lnTo>
                    <a:lnTo>
                      <a:pt x="71" y="245"/>
                    </a:lnTo>
                    <a:lnTo>
                      <a:pt x="78" y="243"/>
                    </a:lnTo>
                    <a:lnTo>
                      <a:pt x="87" y="242"/>
                    </a:lnTo>
                    <a:lnTo>
                      <a:pt x="95" y="242"/>
                    </a:lnTo>
                    <a:lnTo>
                      <a:pt x="102" y="240"/>
                    </a:lnTo>
                    <a:lnTo>
                      <a:pt x="102" y="245"/>
                    </a:lnTo>
                    <a:lnTo>
                      <a:pt x="102" y="248"/>
                    </a:lnTo>
                    <a:lnTo>
                      <a:pt x="101" y="252"/>
                    </a:lnTo>
                    <a:lnTo>
                      <a:pt x="101" y="257"/>
                    </a:lnTo>
                    <a:lnTo>
                      <a:pt x="93" y="260"/>
                    </a:lnTo>
                    <a:lnTo>
                      <a:pt x="86" y="263"/>
                    </a:lnTo>
                    <a:lnTo>
                      <a:pt x="78" y="266"/>
                    </a:lnTo>
                    <a:lnTo>
                      <a:pt x="71" y="269"/>
                    </a:lnTo>
                    <a:lnTo>
                      <a:pt x="69" y="270"/>
                    </a:lnTo>
                    <a:lnTo>
                      <a:pt x="69" y="272"/>
                    </a:lnTo>
                    <a:lnTo>
                      <a:pt x="69" y="273"/>
                    </a:lnTo>
                    <a:lnTo>
                      <a:pt x="69" y="275"/>
                    </a:lnTo>
                    <a:lnTo>
                      <a:pt x="84" y="270"/>
                    </a:lnTo>
                    <a:lnTo>
                      <a:pt x="93" y="269"/>
                    </a:lnTo>
                    <a:lnTo>
                      <a:pt x="98" y="267"/>
                    </a:lnTo>
                    <a:lnTo>
                      <a:pt x="104" y="269"/>
                    </a:lnTo>
                    <a:lnTo>
                      <a:pt x="104" y="270"/>
                    </a:lnTo>
                    <a:lnTo>
                      <a:pt x="104" y="273"/>
                    </a:lnTo>
                    <a:lnTo>
                      <a:pt x="104" y="275"/>
                    </a:lnTo>
                    <a:lnTo>
                      <a:pt x="105" y="278"/>
                    </a:lnTo>
                    <a:lnTo>
                      <a:pt x="89" y="285"/>
                    </a:lnTo>
                    <a:lnTo>
                      <a:pt x="80" y="288"/>
                    </a:lnTo>
                    <a:lnTo>
                      <a:pt x="75" y="291"/>
                    </a:lnTo>
                    <a:lnTo>
                      <a:pt x="74" y="293"/>
                    </a:lnTo>
                    <a:lnTo>
                      <a:pt x="77" y="294"/>
                    </a:lnTo>
                    <a:lnTo>
                      <a:pt x="81" y="293"/>
                    </a:lnTo>
                    <a:lnTo>
                      <a:pt x="90" y="291"/>
                    </a:lnTo>
                    <a:lnTo>
                      <a:pt x="108" y="288"/>
                    </a:lnTo>
                    <a:lnTo>
                      <a:pt x="108" y="291"/>
                    </a:lnTo>
                    <a:lnTo>
                      <a:pt x="108" y="294"/>
                    </a:lnTo>
                    <a:lnTo>
                      <a:pt x="108" y="299"/>
                    </a:lnTo>
                    <a:lnTo>
                      <a:pt x="108" y="302"/>
                    </a:lnTo>
                    <a:lnTo>
                      <a:pt x="98" y="307"/>
                    </a:lnTo>
                    <a:lnTo>
                      <a:pt x="89" y="311"/>
                    </a:lnTo>
                    <a:lnTo>
                      <a:pt x="78" y="316"/>
                    </a:lnTo>
                    <a:lnTo>
                      <a:pt x="68" y="320"/>
                    </a:lnTo>
                    <a:lnTo>
                      <a:pt x="68" y="322"/>
                    </a:lnTo>
                    <a:lnTo>
                      <a:pt x="69" y="322"/>
                    </a:lnTo>
                    <a:lnTo>
                      <a:pt x="69" y="322"/>
                    </a:lnTo>
                    <a:lnTo>
                      <a:pt x="69" y="323"/>
                    </a:lnTo>
                    <a:lnTo>
                      <a:pt x="78" y="320"/>
                    </a:lnTo>
                    <a:lnTo>
                      <a:pt x="87" y="317"/>
                    </a:lnTo>
                    <a:lnTo>
                      <a:pt x="98" y="316"/>
                    </a:lnTo>
                    <a:lnTo>
                      <a:pt x="108" y="316"/>
                    </a:lnTo>
                    <a:lnTo>
                      <a:pt x="108" y="320"/>
                    </a:lnTo>
                    <a:lnTo>
                      <a:pt x="108" y="325"/>
                    </a:lnTo>
                    <a:lnTo>
                      <a:pt x="108" y="331"/>
                    </a:lnTo>
                    <a:lnTo>
                      <a:pt x="108" y="335"/>
                    </a:lnTo>
                    <a:lnTo>
                      <a:pt x="90" y="341"/>
                    </a:lnTo>
                    <a:lnTo>
                      <a:pt x="81" y="344"/>
                    </a:lnTo>
                    <a:lnTo>
                      <a:pt x="75" y="346"/>
                    </a:lnTo>
                    <a:lnTo>
                      <a:pt x="71" y="349"/>
                    </a:lnTo>
                    <a:lnTo>
                      <a:pt x="72" y="350"/>
                    </a:lnTo>
                    <a:lnTo>
                      <a:pt x="72" y="350"/>
                    </a:lnTo>
                    <a:lnTo>
                      <a:pt x="72" y="350"/>
                    </a:lnTo>
                    <a:lnTo>
                      <a:pt x="72" y="352"/>
                    </a:lnTo>
                    <a:lnTo>
                      <a:pt x="86" y="349"/>
                    </a:lnTo>
                    <a:lnTo>
                      <a:pt x="95" y="346"/>
                    </a:lnTo>
                    <a:lnTo>
                      <a:pt x="101" y="346"/>
                    </a:lnTo>
                    <a:lnTo>
                      <a:pt x="111" y="346"/>
                    </a:lnTo>
                    <a:lnTo>
                      <a:pt x="110" y="350"/>
                    </a:lnTo>
                    <a:lnTo>
                      <a:pt x="110" y="356"/>
                    </a:lnTo>
                    <a:lnTo>
                      <a:pt x="110" y="361"/>
                    </a:lnTo>
                    <a:lnTo>
                      <a:pt x="110" y="367"/>
                    </a:lnTo>
                    <a:lnTo>
                      <a:pt x="104" y="370"/>
                    </a:lnTo>
                    <a:lnTo>
                      <a:pt x="98" y="373"/>
                    </a:lnTo>
                    <a:lnTo>
                      <a:pt x="89" y="376"/>
                    </a:lnTo>
                    <a:lnTo>
                      <a:pt x="75" y="379"/>
                    </a:lnTo>
                    <a:lnTo>
                      <a:pt x="75" y="381"/>
                    </a:lnTo>
                    <a:lnTo>
                      <a:pt x="75" y="381"/>
                    </a:lnTo>
                    <a:lnTo>
                      <a:pt x="74" y="382"/>
                    </a:lnTo>
                    <a:lnTo>
                      <a:pt x="74" y="384"/>
                    </a:lnTo>
                    <a:lnTo>
                      <a:pt x="84" y="381"/>
                    </a:lnTo>
                    <a:lnTo>
                      <a:pt x="93" y="379"/>
                    </a:lnTo>
                    <a:lnTo>
                      <a:pt x="102" y="376"/>
                    </a:lnTo>
                    <a:lnTo>
                      <a:pt x="113" y="375"/>
                    </a:lnTo>
                    <a:lnTo>
                      <a:pt x="113" y="381"/>
                    </a:lnTo>
                    <a:lnTo>
                      <a:pt x="113" y="385"/>
                    </a:lnTo>
                    <a:lnTo>
                      <a:pt x="113" y="390"/>
                    </a:lnTo>
                    <a:lnTo>
                      <a:pt x="113" y="394"/>
                    </a:lnTo>
                    <a:lnTo>
                      <a:pt x="96" y="400"/>
                    </a:lnTo>
                    <a:lnTo>
                      <a:pt x="87" y="403"/>
                    </a:lnTo>
                    <a:lnTo>
                      <a:pt x="83" y="406"/>
                    </a:lnTo>
                    <a:lnTo>
                      <a:pt x="80" y="408"/>
                    </a:lnTo>
                    <a:lnTo>
                      <a:pt x="86" y="409"/>
                    </a:lnTo>
                    <a:lnTo>
                      <a:pt x="93" y="408"/>
                    </a:lnTo>
                    <a:lnTo>
                      <a:pt x="104" y="406"/>
                    </a:lnTo>
                    <a:lnTo>
                      <a:pt x="116" y="406"/>
                    </a:lnTo>
                    <a:lnTo>
                      <a:pt x="116" y="411"/>
                    </a:lnTo>
                    <a:lnTo>
                      <a:pt x="116" y="415"/>
                    </a:lnTo>
                    <a:lnTo>
                      <a:pt x="116" y="420"/>
                    </a:lnTo>
                    <a:lnTo>
                      <a:pt x="117" y="424"/>
                    </a:lnTo>
                    <a:lnTo>
                      <a:pt x="111" y="426"/>
                    </a:lnTo>
                    <a:lnTo>
                      <a:pt x="102" y="430"/>
                    </a:lnTo>
                    <a:lnTo>
                      <a:pt x="92" y="433"/>
                    </a:lnTo>
                    <a:lnTo>
                      <a:pt x="87" y="436"/>
                    </a:lnTo>
                    <a:lnTo>
                      <a:pt x="87" y="436"/>
                    </a:lnTo>
                    <a:lnTo>
                      <a:pt x="87" y="436"/>
                    </a:lnTo>
                    <a:lnTo>
                      <a:pt x="87" y="438"/>
                    </a:lnTo>
                    <a:lnTo>
                      <a:pt x="89" y="438"/>
                    </a:lnTo>
                    <a:lnTo>
                      <a:pt x="96" y="438"/>
                    </a:lnTo>
                    <a:lnTo>
                      <a:pt x="104" y="436"/>
                    </a:lnTo>
                    <a:lnTo>
                      <a:pt x="111" y="436"/>
                    </a:lnTo>
                    <a:lnTo>
                      <a:pt x="119" y="435"/>
                    </a:lnTo>
                    <a:lnTo>
                      <a:pt x="119" y="441"/>
                    </a:lnTo>
                    <a:lnTo>
                      <a:pt x="119" y="447"/>
                    </a:lnTo>
                    <a:lnTo>
                      <a:pt x="119" y="455"/>
                    </a:lnTo>
                    <a:lnTo>
                      <a:pt x="120" y="461"/>
                    </a:lnTo>
                    <a:lnTo>
                      <a:pt x="105" y="465"/>
                    </a:lnTo>
                    <a:lnTo>
                      <a:pt x="98" y="468"/>
                    </a:lnTo>
                    <a:lnTo>
                      <a:pt x="95" y="470"/>
                    </a:lnTo>
                    <a:lnTo>
                      <a:pt x="93" y="471"/>
                    </a:lnTo>
                    <a:lnTo>
                      <a:pt x="101" y="471"/>
                    </a:lnTo>
                    <a:lnTo>
                      <a:pt x="107" y="471"/>
                    </a:lnTo>
                    <a:lnTo>
                      <a:pt x="114" y="471"/>
                    </a:lnTo>
                    <a:lnTo>
                      <a:pt x="122" y="473"/>
                    </a:lnTo>
                    <a:lnTo>
                      <a:pt x="122" y="473"/>
                    </a:lnTo>
                    <a:lnTo>
                      <a:pt x="122" y="473"/>
                    </a:lnTo>
                    <a:lnTo>
                      <a:pt x="122" y="474"/>
                    </a:lnTo>
                    <a:lnTo>
                      <a:pt x="123" y="474"/>
                    </a:lnTo>
                    <a:lnTo>
                      <a:pt x="114" y="479"/>
                    </a:lnTo>
                    <a:lnTo>
                      <a:pt x="105" y="480"/>
                    </a:lnTo>
                    <a:lnTo>
                      <a:pt x="95" y="482"/>
                    </a:lnTo>
                    <a:lnTo>
                      <a:pt x="86" y="483"/>
                    </a:lnTo>
                    <a:lnTo>
                      <a:pt x="86" y="485"/>
                    </a:lnTo>
                    <a:lnTo>
                      <a:pt x="86" y="486"/>
                    </a:lnTo>
                    <a:lnTo>
                      <a:pt x="86" y="489"/>
                    </a:lnTo>
                    <a:lnTo>
                      <a:pt x="84" y="491"/>
                    </a:lnTo>
                    <a:lnTo>
                      <a:pt x="99" y="489"/>
                    </a:lnTo>
                    <a:lnTo>
                      <a:pt x="108" y="488"/>
                    </a:lnTo>
                    <a:lnTo>
                      <a:pt x="116" y="488"/>
                    </a:lnTo>
                    <a:lnTo>
                      <a:pt x="123" y="489"/>
                    </a:lnTo>
                    <a:lnTo>
                      <a:pt x="125" y="494"/>
                    </a:lnTo>
                    <a:lnTo>
                      <a:pt x="125" y="498"/>
                    </a:lnTo>
                    <a:lnTo>
                      <a:pt x="125" y="503"/>
                    </a:lnTo>
                    <a:lnTo>
                      <a:pt x="125" y="507"/>
                    </a:lnTo>
                    <a:lnTo>
                      <a:pt x="117" y="510"/>
                    </a:lnTo>
                    <a:lnTo>
                      <a:pt x="110" y="512"/>
                    </a:lnTo>
                    <a:lnTo>
                      <a:pt x="101" y="515"/>
                    </a:lnTo>
                    <a:lnTo>
                      <a:pt x="93" y="518"/>
                    </a:lnTo>
                    <a:lnTo>
                      <a:pt x="95" y="518"/>
                    </a:lnTo>
                    <a:lnTo>
                      <a:pt x="95" y="520"/>
                    </a:lnTo>
                    <a:lnTo>
                      <a:pt x="95" y="520"/>
                    </a:lnTo>
                    <a:lnTo>
                      <a:pt x="95" y="521"/>
                    </a:lnTo>
                    <a:lnTo>
                      <a:pt x="101" y="521"/>
                    </a:lnTo>
                    <a:lnTo>
                      <a:pt x="107" y="521"/>
                    </a:lnTo>
                    <a:lnTo>
                      <a:pt x="113" y="521"/>
                    </a:lnTo>
                    <a:lnTo>
                      <a:pt x="119" y="521"/>
                    </a:lnTo>
                    <a:lnTo>
                      <a:pt x="113" y="526"/>
                    </a:lnTo>
                    <a:lnTo>
                      <a:pt x="107" y="529"/>
                    </a:lnTo>
                    <a:lnTo>
                      <a:pt x="101" y="530"/>
                    </a:lnTo>
                    <a:lnTo>
                      <a:pt x="96" y="530"/>
                    </a:lnTo>
                    <a:lnTo>
                      <a:pt x="90" y="532"/>
                    </a:lnTo>
                    <a:lnTo>
                      <a:pt x="84" y="532"/>
                    </a:lnTo>
                    <a:lnTo>
                      <a:pt x="78" y="533"/>
                    </a:lnTo>
                    <a:lnTo>
                      <a:pt x="74" y="536"/>
                    </a:lnTo>
                    <a:lnTo>
                      <a:pt x="80" y="538"/>
                    </a:lnTo>
                    <a:lnTo>
                      <a:pt x="90" y="538"/>
                    </a:lnTo>
                    <a:lnTo>
                      <a:pt x="102" y="536"/>
                    </a:lnTo>
                    <a:lnTo>
                      <a:pt x="111" y="536"/>
                    </a:lnTo>
                    <a:lnTo>
                      <a:pt x="110" y="539"/>
                    </a:lnTo>
                    <a:lnTo>
                      <a:pt x="110" y="544"/>
                    </a:lnTo>
                    <a:lnTo>
                      <a:pt x="110" y="548"/>
                    </a:lnTo>
                    <a:lnTo>
                      <a:pt x="110" y="553"/>
                    </a:lnTo>
                    <a:lnTo>
                      <a:pt x="96" y="556"/>
                    </a:lnTo>
                    <a:lnTo>
                      <a:pt x="90" y="559"/>
                    </a:lnTo>
                    <a:lnTo>
                      <a:pt x="86" y="560"/>
                    </a:lnTo>
                    <a:lnTo>
                      <a:pt x="84" y="562"/>
                    </a:lnTo>
                    <a:lnTo>
                      <a:pt x="89" y="563"/>
                    </a:lnTo>
                    <a:lnTo>
                      <a:pt x="96" y="563"/>
                    </a:lnTo>
                    <a:lnTo>
                      <a:pt x="107" y="563"/>
                    </a:lnTo>
                    <a:lnTo>
                      <a:pt x="116" y="563"/>
                    </a:lnTo>
                    <a:lnTo>
                      <a:pt x="116" y="566"/>
                    </a:lnTo>
                    <a:lnTo>
                      <a:pt x="116" y="571"/>
                    </a:lnTo>
                    <a:lnTo>
                      <a:pt x="116" y="574"/>
                    </a:lnTo>
                    <a:lnTo>
                      <a:pt x="116" y="578"/>
                    </a:lnTo>
                    <a:lnTo>
                      <a:pt x="110" y="580"/>
                    </a:lnTo>
                    <a:lnTo>
                      <a:pt x="102" y="581"/>
                    </a:lnTo>
                    <a:lnTo>
                      <a:pt x="96" y="583"/>
                    </a:lnTo>
                    <a:lnTo>
                      <a:pt x="90" y="584"/>
                    </a:lnTo>
                    <a:lnTo>
                      <a:pt x="93" y="591"/>
                    </a:lnTo>
                    <a:lnTo>
                      <a:pt x="101" y="591"/>
                    </a:lnTo>
                    <a:lnTo>
                      <a:pt x="108" y="591"/>
                    </a:lnTo>
                    <a:lnTo>
                      <a:pt x="119" y="589"/>
                    </a:lnTo>
                    <a:lnTo>
                      <a:pt x="119" y="592"/>
                    </a:lnTo>
                    <a:lnTo>
                      <a:pt x="119" y="597"/>
                    </a:lnTo>
                    <a:lnTo>
                      <a:pt x="119" y="601"/>
                    </a:lnTo>
                    <a:lnTo>
                      <a:pt x="119" y="606"/>
                    </a:lnTo>
                    <a:lnTo>
                      <a:pt x="113" y="607"/>
                    </a:lnTo>
                    <a:lnTo>
                      <a:pt x="107" y="607"/>
                    </a:lnTo>
                    <a:lnTo>
                      <a:pt x="101" y="609"/>
                    </a:lnTo>
                    <a:lnTo>
                      <a:pt x="95" y="610"/>
                    </a:lnTo>
                    <a:lnTo>
                      <a:pt x="95" y="612"/>
                    </a:lnTo>
                    <a:lnTo>
                      <a:pt x="95" y="613"/>
                    </a:lnTo>
                    <a:lnTo>
                      <a:pt x="95" y="615"/>
                    </a:lnTo>
                    <a:lnTo>
                      <a:pt x="95" y="616"/>
                    </a:lnTo>
                    <a:lnTo>
                      <a:pt x="101" y="616"/>
                    </a:lnTo>
                    <a:lnTo>
                      <a:pt x="107" y="615"/>
                    </a:lnTo>
                    <a:lnTo>
                      <a:pt x="113" y="615"/>
                    </a:lnTo>
                    <a:lnTo>
                      <a:pt x="119" y="615"/>
                    </a:lnTo>
                    <a:lnTo>
                      <a:pt x="119" y="618"/>
                    </a:lnTo>
                    <a:lnTo>
                      <a:pt x="119" y="619"/>
                    </a:lnTo>
                    <a:lnTo>
                      <a:pt x="119" y="622"/>
                    </a:lnTo>
                    <a:lnTo>
                      <a:pt x="119" y="625"/>
                    </a:lnTo>
                    <a:lnTo>
                      <a:pt x="111" y="627"/>
                    </a:lnTo>
                    <a:lnTo>
                      <a:pt x="104" y="628"/>
                    </a:lnTo>
                    <a:lnTo>
                      <a:pt x="96" y="631"/>
                    </a:lnTo>
                    <a:lnTo>
                      <a:pt x="89" y="633"/>
                    </a:lnTo>
                    <a:lnTo>
                      <a:pt x="89" y="634"/>
                    </a:lnTo>
                    <a:lnTo>
                      <a:pt x="89" y="636"/>
                    </a:lnTo>
                    <a:lnTo>
                      <a:pt x="89" y="637"/>
                    </a:lnTo>
                    <a:lnTo>
                      <a:pt x="89" y="639"/>
                    </a:lnTo>
                    <a:lnTo>
                      <a:pt x="96" y="637"/>
                    </a:lnTo>
                    <a:lnTo>
                      <a:pt x="104" y="637"/>
                    </a:lnTo>
                    <a:lnTo>
                      <a:pt x="111" y="637"/>
                    </a:lnTo>
                    <a:lnTo>
                      <a:pt x="119" y="637"/>
                    </a:lnTo>
                    <a:lnTo>
                      <a:pt x="117" y="652"/>
                    </a:lnTo>
                    <a:lnTo>
                      <a:pt x="114" y="659"/>
                    </a:lnTo>
                    <a:lnTo>
                      <a:pt x="105" y="662"/>
                    </a:lnTo>
                    <a:lnTo>
                      <a:pt x="89" y="665"/>
                    </a:lnTo>
                    <a:lnTo>
                      <a:pt x="89" y="666"/>
                    </a:lnTo>
                    <a:lnTo>
                      <a:pt x="89" y="668"/>
                    </a:lnTo>
                    <a:lnTo>
                      <a:pt x="89" y="669"/>
                    </a:lnTo>
                    <a:lnTo>
                      <a:pt x="89" y="671"/>
                    </a:lnTo>
                    <a:lnTo>
                      <a:pt x="96" y="671"/>
                    </a:lnTo>
                    <a:lnTo>
                      <a:pt x="102" y="671"/>
                    </a:lnTo>
                    <a:lnTo>
                      <a:pt x="110" y="671"/>
                    </a:lnTo>
                    <a:lnTo>
                      <a:pt x="116" y="671"/>
                    </a:lnTo>
                    <a:lnTo>
                      <a:pt x="116" y="674"/>
                    </a:lnTo>
                    <a:lnTo>
                      <a:pt x="116" y="677"/>
                    </a:lnTo>
                    <a:lnTo>
                      <a:pt x="116" y="680"/>
                    </a:lnTo>
                    <a:lnTo>
                      <a:pt x="114" y="683"/>
                    </a:lnTo>
                    <a:lnTo>
                      <a:pt x="96" y="687"/>
                    </a:lnTo>
                    <a:lnTo>
                      <a:pt x="87" y="689"/>
                    </a:lnTo>
                    <a:lnTo>
                      <a:pt x="84" y="690"/>
                    </a:lnTo>
                    <a:lnTo>
                      <a:pt x="83" y="692"/>
                    </a:lnTo>
                    <a:lnTo>
                      <a:pt x="90" y="693"/>
                    </a:lnTo>
                    <a:lnTo>
                      <a:pt x="99" y="693"/>
                    </a:lnTo>
                    <a:lnTo>
                      <a:pt x="107" y="693"/>
                    </a:lnTo>
                    <a:lnTo>
                      <a:pt x="114" y="695"/>
                    </a:lnTo>
                    <a:lnTo>
                      <a:pt x="110" y="707"/>
                    </a:lnTo>
                    <a:lnTo>
                      <a:pt x="99" y="710"/>
                    </a:lnTo>
                    <a:lnTo>
                      <a:pt x="86" y="711"/>
                    </a:lnTo>
                    <a:lnTo>
                      <a:pt x="72" y="716"/>
                    </a:lnTo>
                    <a:lnTo>
                      <a:pt x="74" y="716"/>
                    </a:lnTo>
                    <a:lnTo>
                      <a:pt x="74" y="716"/>
                    </a:lnTo>
                    <a:lnTo>
                      <a:pt x="74" y="717"/>
                    </a:lnTo>
                    <a:lnTo>
                      <a:pt x="74" y="717"/>
                    </a:lnTo>
                    <a:lnTo>
                      <a:pt x="84" y="717"/>
                    </a:lnTo>
                    <a:lnTo>
                      <a:pt x="93" y="717"/>
                    </a:lnTo>
                    <a:lnTo>
                      <a:pt x="102" y="717"/>
                    </a:lnTo>
                    <a:lnTo>
                      <a:pt x="113" y="717"/>
                    </a:lnTo>
                    <a:lnTo>
                      <a:pt x="111" y="720"/>
                    </a:lnTo>
                    <a:lnTo>
                      <a:pt x="111" y="725"/>
                    </a:lnTo>
                    <a:lnTo>
                      <a:pt x="111" y="730"/>
                    </a:lnTo>
                    <a:lnTo>
                      <a:pt x="111" y="734"/>
                    </a:lnTo>
                    <a:lnTo>
                      <a:pt x="104" y="736"/>
                    </a:lnTo>
                    <a:lnTo>
                      <a:pt x="96" y="736"/>
                    </a:lnTo>
                    <a:lnTo>
                      <a:pt x="87" y="737"/>
                    </a:lnTo>
                    <a:lnTo>
                      <a:pt x="80" y="739"/>
                    </a:lnTo>
                    <a:lnTo>
                      <a:pt x="80" y="740"/>
                    </a:lnTo>
                    <a:lnTo>
                      <a:pt x="80" y="740"/>
                    </a:lnTo>
                    <a:lnTo>
                      <a:pt x="78" y="742"/>
                    </a:lnTo>
                    <a:lnTo>
                      <a:pt x="78" y="743"/>
                    </a:lnTo>
                    <a:lnTo>
                      <a:pt x="86" y="743"/>
                    </a:lnTo>
                    <a:lnTo>
                      <a:pt x="95" y="743"/>
                    </a:lnTo>
                    <a:lnTo>
                      <a:pt x="102" y="743"/>
                    </a:lnTo>
                    <a:lnTo>
                      <a:pt x="111" y="743"/>
                    </a:lnTo>
                    <a:lnTo>
                      <a:pt x="107" y="758"/>
                    </a:lnTo>
                    <a:lnTo>
                      <a:pt x="98" y="763"/>
                    </a:lnTo>
                    <a:lnTo>
                      <a:pt x="87" y="764"/>
                    </a:lnTo>
                    <a:lnTo>
                      <a:pt x="71" y="764"/>
                    </a:lnTo>
                    <a:lnTo>
                      <a:pt x="71" y="766"/>
                    </a:lnTo>
                    <a:lnTo>
                      <a:pt x="71" y="766"/>
                    </a:lnTo>
                    <a:lnTo>
                      <a:pt x="71" y="767"/>
                    </a:lnTo>
                    <a:lnTo>
                      <a:pt x="71" y="769"/>
                    </a:lnTo>
                    <a:lnTo>
                      <a:pt x="80" y="770"/>
                    </a:lnTo>
                    <a:lnTo>
                      <a:pt x="87" y="770"/>
                    </a:lnTo>
                    <a:lnTo>
                      <a:pt x="96" y="770"/>
                    </a:lnTo>
                    <a:lnTo>
                      <a:pt x="104" y="772"/>
                    </a:lnTo>
                    <a:lnTo>
                      <a:pt x="104" y="778"/>
                    </a:lnTo>
                    <a:lnTo>
                      <a:pt x="104" y="782"/>
                    </a:lnTo>
                    <a:lnTo>
                      <a:pt x="104" y="788"/>
                    </a:lnTo>
                    <a:lnTo>
                      <a:pt x="104" y="794"/>
                    </a:lnTo>
                    <a:lnTo>
                      <a:pt x="101" y="796"/>
                    </a:lnTo>
                    <a:lnTo>
                      <a:pt x="95" y="796"/>
                    </a:lnTo>
                    <a:lnTo>
                      <a:pt x="84" y="797"/>
                    </a:lnTo>
                    <a:lnTo>
                      <a:pt x="63" y="800"/>
                    </a:lnTo>
                    <a:lnTo>
                      <a:pt x="69" y="804"/>
                    </a:lnTo>
                    <a:lnTo>
                      <a:pt x="77" y="805"/>
                    </a:lnTo>
                    <a:lnTo>
                      <a:pt x="87" y="807"/>
                    </a:lnTo>
                    <a:lnTo>
                      <a:pt x="99" y="807"/>
                    </a:lnTo>
                    <a:lnTo>
                      <a:pt x="96" y="813"/>
                    </a:lnTo>
                    <a:lnTo>
                      <a:pt x="92" y="816"/>
                    </a:lnTo>
                    <a:lnTo>
                      <a:pt x="86" y="819"/>
                    </a:lnTo>
                    <a:lnTo>
                      <a:pt x="78" y="820"/>
                    </a:lnTo>
                    <a:lnTo>
                      <a:pt x="71" y="820"/>
                    </a:lnTo>
                    <a:lnTo>
                      <a:pt x="63" y="820"/>
                    </a:lnTo>
                    <a:lnTo>
                      <a:pt x="57" y="820"/>
                    </a:lnTo>
                    <a:lnTo>
                      <a:pt x="52" y="820"/>
                    </a:lnTo>
                    <a:lnTo>
                      <a:pt x="52" y="822"/>
                    </a:lnTo>
                    <a:lnTo>
                      <a:pt x="52" y="823"/>
                    </a:lnTo>
                    <a:lnTo>
                      <a:pt x="52" y="825"/>
                    </a:lnTo>
                    <a:lnTo>
                      <a:pt x="52" y="826"/>
                    </a:lnTo>
                    <a:lnTo>
                      <a:pt x="63" y="826"/>
                    </a:lnTo>
                    <a:lnTo>
                      <a:pt x="74" y="826"/>
                    </a:lnTo>
                    <a:lnTo>
                      <a:pt x="83" y="826"/>
                    </a:lnTo>
                    <a:lnTo>
                      <a:pt x="93" y="828"/>
                    </a:lnTo>
                    <a:lnTo>
                      <a:pt x="93" y="831"/>
                    </a:lnTo>
                    <a:lnTo>
                      <a:pt x="93" y="834"/>
                    </a:lnTo>
                    <a:lnTo>
                      <a:pt x="92" y="837"/>
                    </a:lnTo>
                    <a:lnTo>
                      <a:pt x="92" y="840"/>
                    </a:lnTo>
                    <a:lnTo>
                      <a:pt x="81" y="841"/>
                    </a:lnTo>
                    <a:lnTo>
                      <a:pt x="72" y="841"/>
                    </a:lnTo>
                    <a:lnTo>
                      <a:pt x="62" y="843"/>
                    </a:lnTo>
                    <a:lnTo>
                      <a:pt x="51" y="844"/>
                    </a:lnTo>
                    <a:lnTo>
                      <a:pt x="49" y="844"/>
                    </a:lnTo>
                    <a:lnTo>
                      <a:pt x="49" y="844"/>
                    </a:lnTo>
                    <a:lnTo>
                      <a:pt x="48" y="846"/>
                    </a:lnTo>
                    <a:lnTo>
                      <a:pt x="48" y="846"/>
                    </a:lnTo>
                    <a:lnTo>
                      <a:pt x="52" y="847"/>
                    </a:lnTo>
                    <a:lnTo>
                      <a:pt x="59" y="849"/>
                    </a:lnTo>
                    <a:lnTo>
                      <a:pt x="69" y="849"/>
                    </a:lnTo>
                    <a:lnTo>
                      <a:pt x="90" y="850"/>
                    </a:lnTo>
                    <a:lnTo>
                      <a:pt x="87" y="862"/>
                    </a:lnTo>
                    <a:lnTo>
                      <a:pt x="78" y="867"/>
                    </a:lnTo>
                    <a:lnTo>
                      <a:pt x="68" y="867"/>
                    </a:lnTo>
                    <a:lnTo>
                      <a:pt x="54" y="867"/>
                    </a:lnTo>
                    <a:lnTo>
                      <a:pt x="54" y="868"/>
                    </a:lnTo>
                    <a:lnTo>
                      <a:pt x="54" y="870"/>
                    </a:lnTo>
                    <a:lnTo>
                      <a:pt x="54" y="871"/>
                    </a:lnTo>
                    <a:lnTo>
                      <a:pt x="54" y="873"/>
                    </a:lnTo>
                    <a:lnTo>
                      <a:pt x="62" y="873"/>
                    </a:lnTo>
                    <a:lnTo>
                      <a:pt x="69" y="873"/>
                    </a:lnTo>
                    <a:lnTo>
                      <a:pt x="77" y="875"/>
                    </a:lnTo>
                    <a:lnTo>
                      <a:pt x="84" y="875"/>
                    </a:lnTo>
                    <a:lnTo>
                      <a:pt x="84" y="879"/>
                    </a:lnTo>
                    <a:lnTo>
                      <a:pt x="84" y="882"/>
                    </a:lnTo>
                    <a:lnTo>
                      <a:pt x="84" y="885"/>
                    </a:lnTo>
                    <a:lnTo>
                      <a:pt x="83" y="888"/>
                    </a:lnTo>
                    <a:lnTo>
                      <a:pt x="72" y="888"/>
                    </a:lnTo>
                    <a:lnTo>
                      <a:pt x="63" y="888"/>
                    </a:lnTo>
                    <a:lnTo>
                      <a:pt x="52" y="888"/>
                    </a:lnTo>
                    <a:lnTo>
                      <a:pt x="43" y="888"/>
                    </a:lnTo>
                    <a:lnTo>
                      <a:pt x="51" y="893"/>
                    </a:lnTo>
                    <a:lnTo>
                      <a:pt x="60" y="894"/>
                    </a:lnTo>
                    <a:lnTo>
                      <a:pt x="71" y="896"/>
                    </a:lnTo>
                    <a:lnTo>
                      <a:pt x="81" y="897"/>
                    </a:lnTo>
                    <a:lnTo>
                      <a:pt x="81" y="900"/>
                    </a:lnTo>
                    <a:lnTo>
                      <a:pt x="81" y="905"/>
                    </a:lnTo>
                    <a:lnTo>
                      <a:pt x="80" y="909"/>
                    </a:lnTo>
                    <a:lnTo>
                      <a:pt x="80" y="914"/>
                    </a:lnTo>
                    <a:lnTo>
                      <a:pt x="72" y="914"/>
                    </a:lnTo>
                    <a:lnTo>
                      <a:pt x="66" y="912"/>
                    </a:lnTo>
                    <a:lnTo>
                      <a:pt x="60" y="911"/>
                    </a:lnTo>
                    <a:lnTo>
                      <a:pt x="57" y="911"/>
                    </a:lnTo>
                    <a:lnTo>
                      <a:pt x="62" y="914"/>
                    </a:lnTo>
                    <a:lnTo>
                      <a:pt x="66" y="918"/>
                    </a:lnTo>
                    <a:lnTo>
                      <a:pt x="72" y="921"/>
                    </a:lnTo>
                    <a:lnTo>
                      <a:pt x="80" y="923"/>
                    </a:lnTo>
                    <a:lnTo>
                      <a:pt x="80" y="924"/>
                    </a:lnTo>
                    <a:lnTo>
                      <a:pt x="80" y="926"/>
                    </a:lnTo>
                    <a:lnTo>
                      <a:pt x="78" y="927"/>
                    </a:lnTo>
                    <a:lnTo>
                      <a:pt x="78" y="929"/>
                    </a:lnTo>
                    <a:lnTo>
                      <a:pt x="42" y="923"/>
                    </a:lnTo>
                    <a:lnTo>
                      <a:pt x="18" y="909"/>
                    </a:lnTo>
                    <a:lnTo>
                      <a:pt x="4" y="893"/>
                    </a:lnTo>
                    <a:lnTo>
                      <a:pt x="0" y="870"/>
                    </a:lnTo>
                    <a:lnTo>
                      <a:pt x="0" y="846"/>
                    </a:lnTo>
                    <a:lnTo>
                      <a:pt x="6" y="817"/>
                    </a:lnTo>
                    <a:lnTo>
                      <a:pt x="12" y="787"/>
                    </a:lnTo>
                    <a:lnTo>
                      <a:pt x="18" y="757"/>
                    </a:lnTo>
                    <a:lnTo>
                      <a:pt x="22" y="716"/>
                    </a:lnTo>
                    <a:lnTo>
                      <a:pt x="27" y="675"/>
                    </a:lnTo>
                    <a:lnTo>
                      <a:pt x="31" y="634"/>
                    </a:lnTo>
                    <a:lnTo>
                      <a:pt x="34" y="594"/>
                    </a:lnTo>
                    <a:lnTo>
                      <a:pt x="31" y="462"/>
                    </a:lnTo>
                    <a:lnTo>
                      <a:pt x="25" y="331"/>
                    </a:lnTo>
                    <a:lnTo>
                      <a:pt x="16" y="201"/>
                    </a:lnTo>
                    <a:lnTo>
                      <a:pt x="7" y="71"/>
                    </a:lnTo>
                    <a:lnTo>
                      <a:pt x="7" y="59"/>
                    </a:lnTo>
                    <a:lnTo>
                      <a:pt x="7" y="38"/>
                    </a:lnTo>
                    <a:lnTo>
                      <a:pt x="6" y="17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18" y="1"/>
                    </a:lnTo>
                    <a:lnTo>
                      <a:pt x="21" y="4"/>
                    </a:lnTo>
                    <a:lnTo>
                      <a:pt x="39" y="10"/>
                    </a:lnTo>
                    <a:lnTo>
                      <a:pt x="57" y="15"/>
                    </a:lnTo>
                    <a:lnTo>
                      <a:pt x="75" y="20"/>
                    </a:lnTo>
                    <a:lnTo>
                      <a:pt x="95" y="24"/>
                    </a:lnTo>
                    <a:lnTo>
                      <a:pt x="113" y="29"/>
                    </a:lnTo>
                    <a:lnTo>
                      <a:pt x="133" y="32"/>
                    </a:lnTo>
                    <a:lnTo>
                      <a:pt x="152" y="36"/>
                    </a:lnTo>
                    <a:lnTo>
                      <a:pt x="172" y="39"/>
                    </a:lnTo>
                    <a:lnTo>
                      <a:pt x="198" y="41"/>
                    </a:lnTo>
                    <a:lnTo>
                      <a:pt x="223" y="41"/>
                    </a:lnTo>
                    <a:lnTo>
                      <a:pt x="250" y="39"/>
                    </a:lnTo>
                    <a:lnTo>
                      <a:pt x="278" y="38"/>
                    </a:lnTo>
                    <a:lnTo>
                      <a:pt x="305" y="36"/>
                    </a:lnTo>
                    <a:lnTo>
                      <a:pt x="332" y="33"/>
                    </a:lnTo>
                    <a:lnTo>
                      <a:pt x="359" y="30"/>
                    </a:lnTo>
                    <a:lnTo>
                      <a:pt x="386" y="27"/>
                    </a:lnTo>
                    <a:lnTo>
                      <a:pt x="395" y="24"/>
                    </a:lnTo>
                    <a:lnTo>
                      <a:pt x="406" y="21"/>
                    </a:lnTo>
                    <a:lnTo>
                      <a:pt x="415" y="18"/>
                    </a:lnTo>
                    <a:lnTo>
                      <a:pt x="424" y="15"/>
                    </a:lnTo>
                    <a:lnTo>
                      <a:pt x="433" y="12"/>
                    </a:lnTo>
                    <a:lnTo>
                      <a:pt x="444" y="10"/>
                    </a:lnTo>
                    <a:lnTo>
                      <a:pt x="453" y="9"/>
                    </a:lnTo>
                    <a:lnTo>
                      <a:pt x="463" y="9"/>
                    </a:lnTo>
                    <a:lnTo>
                      <a:pt x="466" y="10"/>
                    </a:lnTo>
                    <a:lnTo>
                      <a:pt x="468" y="14"/>
                    </a:lnTo>
                    <a:lnTo>
                      <a:pt x="471" y="15"/>
                    </a:lnTo>
                    <a:lnTo>
                      <a:pt x="472" y="18"/>
                    </a:lnTo>
                    <a:lnTo>
                      <a:pt x="466" y="23"/>
                    </a:lnTo>
                    <a:lnTo>
                      <a:pt x="460" y="26"/>
                    </a:lnTo>
                    <a:lnTo>
                      <a:pt x="453" y="29"/>
                    </a:lnTo>
                    <a:lnTo>
                      <a:pt x="445" y="32"/>
                    </a:lnTo>
                    <a:lnTo>
                      <a:pt x="438" y="33"/>
                    </a:lnTo>
                    <a:lnTo>
                      <a:pt x="432" y="36"/>
                    </a:lnTo>
                    <a:lnTo>
                      <a:pt x="426" y="39"/>
                    </a:lnTo>
                    <a:lnTo>
                      <a:pt x="423" y="42"/>
                    </a:lnTo>
                    <a:lnTo>
                      <a:pt x="436" y="39"/>
                    </a:lnTo>
                    <a:lnTo>
                      <a:pt x="447" y="36"/>
                    </a:lnTo>
                    <a:lnTo>
                      <a:pt x="454" y="35"/>
                    </a:lnTo>
                    <a:lnTo>
                      <a:pt x="460" y="33"/>
                    </a:lnTo>
                    <a:lnTo>
                      <a:pt x="465" y="32"/>
                    </a:lnTo>
                    <a:lnTo>
                      <a:pt x="468" y="32"/>
                    </a:lnTo>
                    <a:lnTo>
                      <a:pt x="471" y="32"/>
                    </a:lnTo>
                    <a:lnTo>
                      <a:pt x="475" y="32"/>
                    </a:lnTo>
                    <a:lnTo>
                      <a:pt x="474" y="38"/>
                    </a:lnTo>
                    <a:lnTo>
                      <a:pt x="468" y="44"/>
                    </a:lnTo>
                    <a:lnTo>
                      <a:pt x="460" y="48"/>
                    </a:lnTo>
                    <a:lnTo>
                      <a:pt x="451" y="53"/>
                    </a:lnTo>
                    <a:lnTo>
                      <a:pt x="442" y="57"/>
                    </a:lnTo>
                    <a:lnTo>
                      <a:pt x="433" y="60"/>
                    </a:lnTo>
                    <a:lnTo>
                      <a:pt x="424" y="63"/>
                    </a:lnTo>
                    <a:lnTo>
                      <a:pt x="418" y="65"/>
                    </a:lnTo>
                    <a:lnTo>
                      <a:pt x="424" y="65"/>
                    </a:lnTo>
                    <a:lnTo>
                      <a:pt x="432" y="63"/>
                    </a:lnTo>
                    <a:lnTo>
                      <a:pt x="438" y="62"/>
                    </a:lnTo>
                    <a:lnTo>
                      <a:pt x="445" y="60"/>
                    </a:lnTo>
                    <a:lnTo>
                      <a:pt x="453" y="59"/>
                    </a:lnTo>
                    <a:lnTo>
                      <a:pt x="460" y="57"/>
                    </a:lnTo>
                    <a:lnTo>
                      <a:pt x="466" y="54"/>
                    </a:lnTo>
                    <a:lnTo>
                      <a:pt x="474" y="53"/>
                    </a:lnTo>
                    <a:lnTo>
                      <a:pt x="474" y="56"/>
                    </a:lnTo>
                    <a:lnTo>
                      <a:pt x="474" y="59"/>
                    </a:lnTo>
                    <a:lnTo>
                      <a:pt x="474" y="63"/>
                    </a:lnTo>
                    <a:lnTo>
                      <a:pt x="474" y="66"/>
                    </a:lnTo>
                    <a:lnTo>
                      <a:pt x="466" y="69"/>
                    </a:lnTo>
                    <a:lnTo>
                      <a:pt x="459" y="72"/>
                    </a:lnTo>
                    <a:lnTo>
                      <a:pt x="451" y="75"/>
                    </a:lnTo>
                    <a:lnTo>
                      <a:pt x="445" y="78"/>
                    </a:lnTo>
                    <a:lnTo>
                      <a:pt x="438" y="81"/>
                    </a:lnTo>
                    <a:lnTo>
                      <a:pt x="430" y="84"/>
                    </a:lnTo>
                    <a:lnTo>
                      <a:pt x="424" y="86"/>
                    </a:lnTo>
                    <a:lnTo>
                      <a:pt x="417" y="89"/>
                    </a:lnTo>
                    <a:lnTo>
                      <a:pt x="418" y="91"/>
                    </a:lnTo>
                    <a:lnTo>
                      <a:pt x="418" y="91"/>
                    </a:lnTo>
                    <a:lnTo>
                      <a:pt x="418" y="92"/>
                    </a:lnTo>
                    <a:lnTo>
                      <a:pt x="418" y="94"/>
                    </a:lnTo>
                    <a:lnTo>
                      <a:pt x="432" y="89"/>
                    </a:lnTo>
                    <a:lnTo>
                      <a:pt x="442" y="86"/>
                    </a:lnTo>
                    <a:lnTo>
                      <a:pt x="451" y="83"/>
                    </a:lnTo>
                    <a:lnTo>
                      <a:pt x="457" y="80"/>
                    </a:lnTo>
                    <a:lnTo>
                      <a:pt x="463" y="78"/>
                    </a:lnTo>
                    <a:lnTo>
                      <a:pt x="466" y="78"/>
                    </a:lnTo>
                    <a:lnTo>
                      <a:pt x="471" y="77"/>
                    </a:lnTo>
                    <a:lnTo>
                      <a:pt x="474" y="77"/>
                    </a:lnTo>
                    <a:lnTo>
                      <a:pt x="474" y="80"/>
                    </a:lnTo>
                    <a:lnTo>
                      <a:pt x="474" y="83"/>
                    </a:lnTo>
                    <a:lnTo>
                      <a:pt x="474" y="86"/>
                    </a:lnTo>
                    <a:lnTo>
                      <a:pt x="472" y="89"/>
                    </a:lnTo>
                    <a:lnTo>
                      <a:pt x="460" y="94"/>
                    </a:lnTo>
                    <a:lnTo>
                      <a:pt x="451" y="98"/>
                    </a:lnTo>
                    <a:lnTo>
                      <a:pt x="445" y="101"/>
                    </a:lnTo>
                    <a:lnTo>
                      <a:pt x="439" y="103"/>
                    </a:lnTo>
                    <a:lnTo>
                      <a:pt x="435" y="104"/>
                    </a:lnTo>
                    <a:lnTo>
                      <a:pt x="429" y="107"/>
                    </a:lnTo>
                    <a:lnTo>
                      <a:pt x="424" y="109"/>
                    </a:lnTo>
                    <a:lnTo>
                      <a:pt x="417" y="110"/>
                    </a:lnTo>
                    <a:lnTo>
                      <a:pt x="418" y="112"/>
                    </a:lnTo>
                    <a:lnTo>
                      <a:pt x="418" y="112"/>
                    </a:lnTo>
                    <a:lnTo>
                      <a:pt x="418" y="113"/>
                    </a:lnTo>
                    <a:lnTo>
                      <a:pt x="418" y="115"/>
                    </a:lnTo>
                    <a:lnTo>
                      <a:pt x="424" y="113"/>
                    </a:lnTo>
                    <a:lnTo>
                      <a:pt x="432" y="112"/>
                    </a:lnTo>
                    <a:lnTo>
                      <a:pt x="438" y="109"/>
                    </a:lnTo>
                    <a:lnTo>
                      <a:pt x="445" y="107"/>
                    </a:lnTo>
                    <a:lnTo>
                      <a:pt x="451" y="106"/>
                    </a:lnTo>
                    <a:lnTo>
                      <a:pt x="457" y="103"/>
                    </a:lnTo>
                    <a:lnTo>
                      <a:pt x="465" y="101"/>
                    </a:lnTo>
                    <a:lnTo>
                      <a:pt x="471" y="100"/>
                    </a:lnTo>
                    <a:lnTo>
                      <a:pt x="469" y="104"/>
                    </a:lnTo>
                    <a:lnTo>
                      <a:pt x="469" y="109"/>
                    </a:lnTo>
                    <a:lnTo>
                      <a:pt x="468" y="113"/>
                    </a:lnTo>
                    <a:lnTo>
                      <a:pt x="468" y="119"/>
                    </a:lnTo>
                    <a:lnTo>
                      <a:pt x="463" y="121"/>
                    </a:lnTo>
                    <a:lnTo>
                      <a:pt x="456" y="124"/>
                    </a:lnTo>
                    <a:lnTo>
                      <a:pt x="450" y="127"/>
                    </a:lnTo>
                    <a:lnTo>
                      <a:pt x="442" y="128"/>
                    </a:lnTo>
                    <a:lnTo>
                      <a:pt x="435" y="131"/>
                    </a:lnTo>
                    <a:lnTo>
                      <a:pt x="429" y="134"/>
                    </a:lnTo>
                    <a:lnTo>
                      <a:pt x="424" y="136"/>
                    </a:lnTo>
                    <a:lnTo>
                      <a:pt x="421" y="137"/>
                    </a:lnTo>
                    <a:lnTo>
                      <a:pt x="424" y="137"/>
                    </a:lnTo>
                    <a:lnTo>
                      <a:pt x="430" y="137"/>
                    </a:lnTo>
                    <a:lnTo>
                      <a:pt x="442" y="134"/>
                    </a:lnTo>
                    <a:lnTo>
                      <a:pt x="465" y="130"/>
                    </a:lnTo>
                    <a:lnTo>
                      <a:pt x="466" y="130"/>
                    </a:lnTo>
                    <a:lnTo>
                      <a:pt x="466" y="131"/>
                    </a:lnTo>
                    <a:lnTo>
                      <a:pt x="466" y="131"/>
                    </a:lnTo>
                    <a:lnTo>
                      <a:pt x="468" y="133"/>
                    </a:lnTo>
                    <a:lnTo>
                      <a:pt x="463" y="140"/>
                    </a:lnTo>
                    <a:lnTo>
                      <a:pt x="456" y="148"/>
                    </a:lnTo>
                    <a:lnTo>
                      <a:pt x="445" y="152"/>
                    </a:lnTo>
                    <a:lnTo>
                      <a:pt x="435" y="159"/>
                    </a:lnTo>
                    <a:lnTo>
                      <a:pt x="423" y="162"/>
                    </a:lnTo>
                    <a:lnTo>
                      <a:pt x="412" y="166"/>
                    </a:lnTo>
                    <a:lnTo>
                      <a:pt x="401" y="168"/>
                    </a:lnTo>
                    <a:lnTo>
                      <a:pt x="392" y="171"/>
                    </a:lnTo>
                    <a:lnTo>
                      <a:pt x="400" y="171"/>
                    </a:lnTo>
                    <a:lnTo>
                      <a:pt x="409" y="169"/>
                    </a:lnTo>
                    <a:lnTo>
                      <a:pt x="418" y="168"/>
                    </a:lnTo>
                    <a:lnTo>
                      <a:pt x="427" y="165"/>
                    </a:lnTo>
                    <a:lnTo>
                      <a:pt x="436" y="162"/>
                    </a:lnTo>
                    <a:lnTo>
                      <a:pt x="445" y="159"/>
                    </a:lnTo>
                    <a:lnTo>
                      <a:pt x="454" y="157"/>
                    </a:lnTo>
                    <a:lnTo>
                      <a:pt x="463" y="154"/>
                    </a:lnTo>
                    <a:lnTo>
                      <a:pt x="460" y="166"/>
                    </a:lnTo>
                    <a:lnTo>
                      <a:pt x="453" y="175"/>
                    </a:lnTo>
                    <a:lnTo>
                      <a:pt x="444" y="180"/>
                    </a:lnTo>
                    <a:lnTo>
                      <a:pt x="432" y="183"/>
                    </a:lnTo>
                    <a:lnTo>
                      <a:pt x="421" y="184"/>
                    </a:lnTo>
                    <a:lnTo>
                      <a:pt x="409" y="187"/>
                    </a:lnTo>
                    <a:lnTo>
                      <a:pt x="400" y="190"/>
                    </a:lnTo>
                    <a:lnTo>
                      <a:pt x="394" y="195"/>
                    </a:lnTo>
                    <a:lnTo>
                      <a:pt x="401" y="196"/>
                    </a:lnTo>
                    <a:lnTo>
                      <a:pt x="409" y="195"/>
                    </a:lnTo>
                    <a:lnTo>
                      <a:pt x="417" y="193"/>
                    </a:lnTo>
                    <a:lnTo>
                      <a:pt x="426" y="190"/>
                    </a:lnTo>
                    <a:lnTo>
                      <a:pt x="433" y="189"/>
                    </a:lnTo>
                    <a:lnTo>
                      <a:pt x="442" y="186"/>
                    </a:lnTo>
                    <a:lnTo>
                      <a:pt x="450" y="184"/>
                    </a:lnTo>
                    <a:lnTo>
                      <a:pt x="459" y="183"/>
                    </a:lnTo>
                    <a:lnTo>
                      <a:pt x="459" y="184"/>
                    </a:lnTo>
                    <a:lnTo>
                      <a:pt x="459" y="187"/>
                    </a:lnTo>
                    <a:lnTo>
                      <a:pt x="457" y="189"/>
                    </a:lnTo>
                    <a:lnTo>
                      <a:pt x="457" y="192"/>
                    </a:lnTo>
                    <a:lnTo>
                      <a:pt x="448" y="196"/>
                    </a:lnTo>
                    <a:lnTo>
                      <a:pt x="439" y="201"/>
                    </a:lnTo>
                    <a:lnTo>
                      <a:pt x="430" y="204"/>
                    </a:lnTo>
                    <a:lnTo>
                      <a:pt x="421" y="208"/>
                    </a:lnTo>
                    <a:lnTo>
                      <a:pt x="412" y="211"/>
                    </a:lnTo>
                    <a:lnTo>
                      <a:pt x="401" y="214"/>
                    </a:lnTo>
                    <a:lnTo>
                      <a:pt x="392" y="217"/>
                    </a:lnTo>
                    <a:lnTo>
                      <a:pt x="383" y="220"/>
                    </a:lnTo>
                    <a:lnTo>
                      <a:pt x="392" y="220"/>
                    </a:lnTo>
                    <a:lnTo>
                      <a:pt x="400" y="217"/>
                    </a:lnTo>
                    <a:lnTo>
                      <a:pt x="409" y="216"/>
                    </a:lnTo>
                    <a:lnTo>
                      <a:pt x="418" y="213"/>
                    </a:lnTo>
                    <a:lnTo>
                      <a:pt x="427" y="210"/>
                    </a:lnTo>
                    <a:lnTo>
                      <a:pt x="435" y="208"/>
                    </a:lnTo>
                    <a:lnTo>
                      <a:pt x="444" y="207"/>
                    </a:lnTo>
                    <a:lnTo>
                      <a:pt x="451" y="208"/>
                    </a:lnTo>
                    <a:lnTo>
                      <a:pt x="447" y="214"/>
                    </a:lnTo>
                    <a:lnTo>
                      <a:pt x="441" y="219"/>
                    </a:lnTo>
                    <a:lnTo>
                      <a:pt x="432" y="223"/>
                    </a:lnTo>
                    <a:lnTo>
                      <a:pt x="424" y="226"/>
                    </a:lnTo>
                    <a:lnTo>
                      <a:pt x="415" y="230"/>
                    </a:lnTo>
                    <a:lnTo>
                      <a:pt x="407" y="231"/>
                    </a:lnTo>
                    <a:lnTo>
                      <a:pt x="400" y="233"/>
                    </a:lnTo>
                    <a:lnTo>
                      <a:pt x="392" y="234"/>
                    </a:lnTo>
                    <a:lnTo>
                      <a:pt x="392" y="236"/>
                    </a:lnTo>
                    <a:lnTo>
                      <a:pt x="394" y="236"/>
                    </a:lnTo>
                    <a:lnTo>
                      <a:pt x="394" y="237"/>
                    </a:lnTo>
                    <a:lnTo>
                      <a:pt x="394" y="239"/>
                    </a:lnTo>
                    <a:lnTo>
                      <a:pt x="407" y="236"/>
                    </a:lnTo>
                    <a:lnTo>
                      <a:pt x="415" y="233"/>
                    </a:lnTo>
                    <a:lnTo>
                      <a:pt x="421" y="233"/>
                    </a:lnTo>
                    <a:lnTo>
                      <a:pt x="429" y="233"/>
                    </a:lnTo>
                    <a:lnTo>
                      <a:pt x="420" y="242"/>
                    </a:lnTo>
                    <a:lnTo>
                      <a:pt x="409" y="248"/>
                    </a:lnTo>
                    <a:lnTo>
                      <a:pt x="398" y="254"/>
                    </a:lnTo>
                    <a:lnTo>
                      <a:pt x="386" y="257"/>
                    </a:lnTo>
                    <a:lnTo>
                      <a:pt x="376" y="260"/>
                    </a:lnTo>
                    <a:lnTo>
                      <a:pt x="367" y="263"/>
                    </a:lnTo>
                    <a:lnTo>
                      <a:pt x="359" y="266"/>
                    </a:lnTo>
                    <a:lnTo>
                      <a:pt x="355" y="270"/>
                    </a:lnTo>
                    <a:lnTo>
                      <a:pt x="361" y="269"/>
                    </a:lnTo>
                    <a:lnTo>
                      <a:pt x="368" y="267"/>
                    </a:lnTo>
                    <a:lnTo>
                      <a:pt x="377" y="266"/>
                    </a:lnTo>
                    <a:lnTo>
                      <a:pt x="386" y="264"/>
                    </a:lnTo>
                    <a:lnTo>
                      <a:pt x="395" y="263"/>
                    </a:lnTo>
                    <a:lnTo>
                      <a:pt x="403" y="261"/>
                    </a:lnTo>
                    <a:lnTo>
                      <a:pt x="410" y="260"/>
                    </a:lnTo>
                    <a:lnTo>
                      <a:pt x="415" y="258"/>
                    </a:lnTo>
                    <a:lnTo>
                      <a:pt x="415" y="261"/>
                    </a:lnTo>
                    <a:lnTo>
                      <a:pt x="415" y="264"/>
                    </a:lnTo>
                    <a:lnTo>
                      <a:pt x="414" y="267"/>
                    </a:lnTo>
                    <a:lnTo>
                      <a:pt x="414" y="270"/>
                    </a:lnTo>
                    <a:lnTo>
                      <a:pt x="406" y="275"/>
                    </a:lnTo>
                    <a:lnTo>
                      <a:pt x="397" y="278"/>
                    </a:lnTo>
                    <a:lnTo>
                      <a:pt x="386" y="282"/>
                    </a:lnTo>
                    <a:lnTo>
                      <a:pt x="376" y="285"/>
                    </a:lnTo>
                    <a:lnTo>
                      <a:pt x="367" y="288"/>
                    </a:lnTo>
                    <a:lnTo>
                      <a:pt x="358" y="293"/>
                    </a:lnTo>
                    <a:lnTo>
                      <a:pt x="352" y="296"/>
                    </a:lnTo>
                    <a:lnTo>
                      <a:pt x="347" y="301"/>
                    </a:lnTo>
                    <a:lnTo>
                      <a:pt x="353" y="301"/>
                    </a:lnTo>
                    <a:lnTo>
                      <a:pt x="359" y="299"/>
                    </a:lnTo>
                    <a:lnTo>
                      <a:pt x="368" y="296"/>
                    </a:lnTo>
                    <a:lnTo>
                      <a:pt x="377" y="291"/>
                    </a:lnTo>
                    <a:lnTo>
                      <a:pt x="386" y="288"/>
                    </a:lnTo>
                    <a:lnTo>
                      <a:pt x="395" y="285"/>
                    </a:lnTo>
                    <a:lnTo>
                      <a:pt x="406" y="284"/>
                    </a:lnTo>
                    <a:lnTo>
                      <a:pt x="415" y="284"/>
                    </a:lnTo>
                    <a:lnTo>
                      <a:pt x="414" y="287"/>
                    </a:lnTo>
                    <a:lnTo>
                      <a:pt x="414" y="291"/>
                    </a:lnTo>
                    <a:lnTo>
                      <a:pt x="414" y="294"/>
                    </a:lnTo>
                    <a:lnTo>
                      <a:pt x="412" y="299"/>
                    </a:lnTo>
                    <a:lnTo>
                      <a:pt x="403" y="304"/>
                    </a:lnTo>
                    <a:lnTo>
                      <a:pt x="394" y="307"/>
                    </a:lnTo>
                    <a:lnTo>
                      <a:pt x="385" y="310"/>
                    </a:lnTo>
                    <a:lnTo>
                      <a:pt x="376" y="311"/>
                    </a:lnTo>
                    <a:lnTo>
                      <a:pt x="367" y="314"/>
                    </a:lnTo>
                    <a:lnTo>
                      <a:pt x="358" y="316"/>
                    </a:lnTo>
                    <a:lnTo>
                      <a:pt x="349" y="319"/>
                    </a:lnTo>
                    <a:lnTo>
                      <a:pt x="339" y="320"/>
                    </a:lnTo>
                    <a:lnTo>
                      <a:pt x="347" y="320"/>
                    </a:lnTo>
                    <a:lnTo>
                      <a:pt x="356" y="319"/>
                    </a:lnTo>
                    <a:lnTo>
                      <a:pt x="365" y="317"/>
                    </a:lnTo>
                    <a:lnTo>
                      <a:pt x="376" y="316"/>
                    </a:lnTo>
                    <a:lnTo>
                      <a:pt x="385" y="314"/>
                    </a:lnTo>
                    <a:lnTo>
                      <a:pt x="395" y="311"/>
                    </a:lnTo>
                    <a:lnTo>
                      <a:pt x="404" y="310"/>
                    </a:lnTo>
                    <a:lnTo>
                      <a:pt x="414" y="307"/>
                    </a:lnTo>
                    <a:lnTo>
                      <a:pt x="412" y="311"/>
                    </a:lnTo>
                    <a:lnTo>
                      <a:pt x="412" y="314"/>
                    </a:lnTo>
                    <a:lnTo>
                      <a:pt x="412" y="319"/>
                    </a:lnTo>
                    <a:lnTo>
                      <a:pt x="412" y="323"/>
                    </a:lnTo>
                    <a:lnTo>
                      <a:pt x="404" y="328"/>
                    </a:lnTo>
                    <a:lnTo>
                      <a:pt x="397" y="332"/>
                    </a:lnTo>
                    <a:lnTo>
                      <a:pt x="388" y="337"/>
                    </a:lnTo>
                    <a:lnTo>
                      <a:pt x="377" y="340"/>
                    </a:lnTo>
                    <a:lnTo>
                      <a:pt x="368" y="343"/>
                    </a:lnTo>
                    <a:lnTo>
                      <a:pt x="359" y="346"/>
                    </a:lnTo>
                    <a:lnTo>
                      <a:pt x="350" y="347"/>
                    </a:lnTo>
                    <a:lnTo>
                      <a:pt x="343" y="350"/>
                    </a:lnTo>
                    <a:lnTo>
                      <a:pt x="350" y="350"/>
                    </a:lnTo>
                    <a:lnTo>
                      <a:pt x="358" y="349"/>
                    </a:lnTo>
                    <a:lnTo>
                      <a:pt x="367" y="347"/>
                    </a:lnTo>
                    <a:lnTo>
                      <a:pt x="376" y="344"/>
                    </a:lnTo>
                    <a:lnTo>
                      <a:pt x="385" y="343"/>
                    </a:lnTo>
                    <a:lnTo>
                      <a:pt x="394" y="340"/>
                    </a:lnTo>
                    <a:lnTo>
                      <a:pt x="403" y="338"/>
                    </a:lnTo>
                    <a:lnTo>
                      <a:pt x="412" y="335"/>
                    </a:lnTo>
                    <a:lnTo>
                      <a:pt x="410" y="341"/>
                    </a:lnTo>
                    <a:lnTo>
                      <a:pt x="410" y="346"/>
                    </a:lnTo>
                    <a:lnTo>
                      <a:pt x="410" y="352"/>
                    </a:lnTo>
                    <a:lnTo>
                      <a:pt x="410" y="358"/>
                    </a:lnTo>
                    <a:lnTo>
                      <a:pt x="403" y="364"/>
                    </a:lnTo>
                    <a:lnTo>
                      <a:pt x="397" y="368"/>
                    </a:lnTo>
                    <a:lnTo>
                      <a:pt x="388" y="372"/>
                    </a:lnTo>
                    <a:lnTo>
                      <a:pt x="380" y="376"/>
                    </a:lnTo>
                    <a:lnTo>
                      <a:pt x="373" y="379"/>
                    </a:lnTo>
                    <a:lnTo>
                      <a:pt x="365" y="381"/>
                    </a:lnTo>
                    <a:lnTo>
                      <a:pt x="356" y="384"/>
                    </a:lnTo>
                    <a:lnTo>
                      <a:pt x="349" y="385"/>
                    </a:lnTo>
                    <a:lnTo>
                      <a:pt x="355" y="387"/>
                    </a:lnTo>
                    <a:lnTo>
                      <a:pt x="362" y="387"/>
                    </a:lnTo>
                    <a:lnTo>
                      <a:pt x="370" y="385"/>
                    </a:lnTo>
                    <a:lnTo>
                      <a:pt x="379" y="382"/>
                    </a:lnTo>
                    <a:lnTo>
                      <a:pt x="386" y="379"/>
                    </a:lnTo>
                    <a:lnTo>
                      <a:pt x="395" y="376"/>
                    </a:lnTo>
                    <a:lnTo>
                      <a:pt x="403" y="373"/>
                    </a:lnTo>
                    <a:lnTo>
                      <a:pt x="410" y="372"/>
                    </a:lnTo>
                    <a:lnTo>
                      <a:pt x="409" y="376"/>
                    </a:lnTo>
                    <a:lnTo>
                      <a:pt x="409" y="381"/>
                    </a:lnTo>
                    <a:lnTo>
                      <a:pt x="409" y="385"/>
                    </a:lnTo>
                    <a:lnTo>
                      <a:pt x="409" y="391"/>
                    </a:lnTo>
                    <a:lnTo>
                      <a:pt x="400" y="397"/>
                    </a:lnTo>
                    <a:lnTo>
                      <a:pt x="391" y="402"/>
                    </a:lnTo>
                    <a:lnTo>
                      <a:pt x="382" y="406"/>
                    </a:lnTo>
                    <a:lnTo>
                      <a:pt x="373" y="411"/>
                    </a:lnTo>
                    <a:lnTo>
                      <a:pt x="364" y="414"/>
                    </a:lnTo>
                    <a:lnTo>
                      <a:pt x="355" y="417"/>
                    </a:lnTo>
                    <a:lnTo>
                      <a:pt x="347" y="420"/>
                    </a:lnTo>
                    <a:lnTo>
                      <a:pt x="338" y="421"/>
                    </a:lnTo>
                    <a:lnTo>
                      <a:pt x="338" y="423"/>
                    </a:lnTo>
                    <a:lnTo>
                      <a:pt x="338" y="423"/>
                    </a:lnTo>
                    <a:lnTo>
                      <a:pt x="338" y="424"/>
                    </a:lnTo>
                    <a:lnTo>
                      <a:pt x="338" y="426"/>
                    </a:lnTo>
                    <a:lnTo>
                      <a:pt x="346" y="424"/>
                    </a:lnTo>
                    <a:lnTo>
                      <a:pt x="353" y="421"/>
                    </a:lnTo>
                    <a:lnTo>
                      <a:pt x="364" y="417"/>
                    </a:lnTo>
                    <a:lnTo>
                      <a:pt x="374" y="414"/>
                    </a:lnTo>
                    <a:lnTo>
                      <a:pt x="385" y="409"/>
                    </a:lnTo>
                    <a:lnTo>
                      <a:pt x="394" y="406"/>
                    </a:lnTo>
                    <a:lnTo>
                      <a:pt x="401" y="405"/>
                    </a:lnTo>
                    <a:lnTo>
                      <a:pt x="407" y="405"/>
                    </a:lnTo>
                    <a:lnTo>
                      <a:pt x="410" y="415"/>
                    </a:lnTo>
                    <a:lnTo>
                      <a:pt x="409" y="424"/>
                    </a:lnTo>
                    <a:lnTo>
                      <a:pt x="403" y="432"/>
                    </a:lnTo>
                    <a:lnTo>
                      <a:pt x="394" y="438"/>
                    </a:lnTo>
                    <a:lnTo>
                      <a:pt x="383" y="444"/>
                    </a:lnTo>
                    <a:lnTo>
                      <a:pt x="373" y="447"/>
                    </a:lnTo>
                    <a:lnTo>
                      <a:pt x="364" y="452"/>
                    </a:lnTo>
                    <a:lnTo>
                      <a:pt x="358" y="453"/>
                    </a:lnTo>
                    <a:lnTo>
                      <a:pt x="358" y="455"/>
                    </a:lnTo>
                    <a:lnTo>
                      <a:pt x="359" y="455"/>
                    </a:lnTo>
                    <a:lnTo>
                      <a:pt x="359" y="456"/>
                    </a:lnTo>
                    <a:lnTo>
                      <a:pt x="359" y="456"/>
                    </a:lnTo>
                    <a:lnTo>
                      <a:pt x="364" y="455"/>
                    </a:lnTo>
                    <a:lnTo>
                      <a:pt x="370" y="453"/>
                    </a:lnTo>
                    <a:lnTo>
                      <a:pt x="377" y="452"/>
                    </a:lnTo>
                    <a:lnTo>
                      <a:pt x="385" y="449"/>
                    </a:lnTo>
                    <a:lnTo>
                      <a:pt x="391" y="447"/>
                    </a:lnTo>
                    <a:lnTo>
                      <a:pt x="398" y="446"/>
                    </a:lnTo>
                    <a:lnTo>
                      <a:pt x="404" y="444"/>
                    </a:lnTo>
                    <a:lnTo>
                      <a:pt x="409" y="446"/>
                    </a:lnTo>
                    <a:lnTo>
                      <a:pt x="409" y="449"/>
                    </a:lnTo>
                    <a:lnTo>
                      <a:pt x="409" y="453"/>
                    </a:lnTo>
                    <a:lnTo>
                      <a:pt x="409" y="458"/>
                    </a:lnTo>
                    <a:lnTo>
                      <a:pt x="409" y="462"/>
                    </a:lnTo>
                    <a:lnTo>
                      <a:pt x="404" y="465"/>
                    </a:lnTo>
                    <a:lnTo>
                      <a:pt x="401" y="467"/>
                    </a:lnTo>
                    <a:lnTo>
                      <a:pt x="397" y="468"/>
                    </a:lnTo>
                    <a:lnTo>
                      <a:pt x="394" y="471"/>
                    </a:lnTo>
                    <a:lnTo>
                      <a:pt x="388" y="473"/>
                    </a:lnTo>
                    <a:lnTo>
                      <a:pt x="379" y="477"/>
                    </a:lnTo>
                    <a:lnTo>
                      <a:pt x="368" y="480"/>
                    </a:lnTo>
                    <a:lnTo>
                      <a:pt x="355" y="486"/>
                    </a:lnTo>
                    <a:lnTo>
                      <a:pt x="361" y="486"/>
                    </a:lnTo>
                    <a:lnTo>
                      <a:pt x="367" y="485"/>
                    </a:lnTo>
                    <a:lnTo>
                      <a:pt x="373" y="483"/>
                    </a:lnTo>
                    <a:lnTo>
                      <a:pt x="379" y="482"/>
                    </a:lnTo>
                    <a:lnTo>
                      <a:pt x="386" y="479"/>
                    </a:lnTo>
                    <a:lnTo>
                      <a:pt x="392" y="477"/>
                    </a:lnTo>
                    <a:lnTo>
                      <a:pt x="400" y="476"/>
                    </a:lnTo>
                    <a:lnTo>
                      <a:pt x="407" y="474"/>
                    </a:lnTo>
                    <a:lnTo>
                      <a:pt x="407" y="477"/>
                    </a:lnTo>
                    <a:lnTo>
                      <a:pt x="407" y="482"/>
                    </a:lnTo>
                    <a:lnTo>
                      <a:pt x="407" y="486"/>
                    </a:lnTo>
                    <a:lnTo>
                      <a:pt x="407" y="489"/>
                    </a:lnTo>
                    <a:lnTo>
                      <a:pt x="403" y="491"/>
                    </a:lnTo>
                    <a:lnTo>
                      <a:pt x="400" y="492"/>
                    </a:lnTo>
                    <a:lnTo>
                      <a:pt x="397" y="494"/>
                    </a:lnTo>
                    <a:lnTo>
                      <a:pt x="392" y="497"/>
                    </a:lnTo>
                    <a:lnTo>
                      <a:pt x="388" y="498"/>
                    </a:lnTo>
                    <a:lnTo>
                      <a:pt x="380" y="501"/>
                    </a:lnTo>
                    <a:lnTo>
                      <a:pt x="371" y="504"/>
                    </a:lnTo>
                    <a:lnTo>
                      <a:pt x="359" y="509"/>
                    </a:lnTo>
                    <a:lnTo>
                      <a:pt x="365" y="509"/>
                    </a:lnTo>
                    <a:lnTo>
                      <a:pt x="373" y="507"/>
                    </a:lnTo>
                    <a:lnTo>
                      <a:pt x="379" y="506"/>
                    </a:lnTo>
                    <a:lnTo>
                      <a:pt x="385" y="504"/>
                    </a:lnTo>
                    <a:lnTo>
                      <a:pt x="391" y="503"/>
                    </a:lnTo>
                    <a:lnTo>
                      <a:pt x="397" y="501"/>
                    </a:lnTo>
                    <a:lnTo>
                      <a:pt x="404" y="500"/>
                    </a:lnTo>
                    <a:lnTo>
                      <a:pt x="410" y="500"/>
                    </a:lnTo>
                    <a:lnTo>
                      <a:pt x="410" y="509"/>
                    </a:lnTo>
                    <a:lnTo>
                      <a:pt x="407" y="518"/>
                    </a:lnTo>
                    <a:lnTo>
                      <a:pt x="404" y="524"/>
                    </a:lnTo>
                    <a:lnTo>
                      <a:pt x="400" y="529"/>
                    </a:lnTo>
                    <a:lnTo>
                      <a:pt x="394" y="533"/>
                    </a:lnTo>
                    <a:lnTo>
                      <a:pt x="386" y="536"/>
                    </a:lnTo>
                    <a:lnTo>
                      <a:pt x="376" y="539"/>
                    </a:lnTo>
                    <a:lnTo>
                      <a:pt x="365" y="541"/>
                    </a:lnTo>
                    <a:lnTo>
                      <a:pt x="365" y="542"/>
                    </a:lnTo>
                    <a:lnTo>
                      <a:pt x="365" y="544"/>
                    </a:lnTo>
                    <a:lnTo>
                      <a:pt x="365" y="545"/>
                    </a:lnTo>
                    <a:lnTo>
                      <a:pt x="365" y="547"/>
                    </a:lnTo>
                    <a:lnTo>
                      <a:pt x="374" y="544"/>
                    </a:lnTo>
                    <a:lnTo>
                      <a:pt x="382" y="542"/>
                    </a:lnTo>
                    <a:lnTo>
                      <a:pt x="389" y="539"/>
                    </a:lnTo>
                    <a:lnTo>
                      <a:pt x="395" y="538"/>
                    </a:lnTo>
                    <a:lnTo>
                      <a:pt x="401" y="536"/>
                    </a:lnTo>
                    <a:lnTo>
                      <a:pt x="406" y="533"/>
                    </a:lnTo>
                    <a:lnTo>
                      <a:pt x="409" y="533"/>
                    </a:lnTo>
                    <a:lnTo>
                      <a:pt x="412" y="532"/>
                    </a:lnTo>
                    <a:lnTo>
                      <a:pt x="410" y="538"/>
                    </a:lnTo>
                    <a:lnTo>
                      <a:pt x="410" y="542"/>
                    </a:lnTo>
                    <a:lnTo>
                      <a:pt x="410" y="547"/>
                    </a:lnTo>
                    <a:lnTo>
                      <a:pt x="410" y="551"/>
                    </a:lnTo>
                    <a:lnTo>
                      <a:pt x="403" y="556"/>
                    </a:lnTo>
                    <a:lnTo>
                      <a:pt x="394" y="560"/>
                    </a:lnTo>
                    <a:lnTo>
                      <a:pt x="385" y="563"/>
                    </a:lnTo>
                    <a:lnTo>
                      <a:pt x="377" y="568"/>
                    </a:lnTo>
                    <a:lnTo>
                      <a:pt x="368" y="571"/>
                    </a:lnTo>
                    <a:lnTo>
                      <a:pt x="359" y="574"/>
                    </a:lnTo>
                    <a:lnTo>
                      <a:pt x="350" y="577"/>
                    </a:lnTo>
                    <a:lnTo>
                      <a:pt x="343" y="580"/>
                    </a:lnTo>
                    <a:lnTo>
                      <a:pt x="352" y="580"/>
                    </a:lnTo>
                    <a:lnTo>
                      <a:pt x="359" y="577"/>
                    </a:lnTo>
                    <a:lnTo>
                      <a:pt x="368" y="575"/>
                    </a:lnTo>
                    <a:lnTo>
                      <a:pt x="377" y="572"/>
                    </a:lnTo>
                    <a:lnTo>
                      <a:pt x="386" y="569"/>
                    </a:lnTo>
                    <a:lnTo>
                      <a:pt x="395" y="566"/>
                    </a:lnTo>
                    <a:lnTo>
                      <a:pt x="404" y="565"/>
                    </a:lnTo>
                    <a:lnTo>
                      <a:pt x="414" y="563"/>
                    </a:lnTo>
                    <a:lnTo>
                      <a:pt x="412" y="575"/>
                    </a:lnTo>
                    <a:lnTo>
                      <a:pt x="406" y="584"/>
                    </a:lnTo>
                    <a:lnTo>
                      <a:pt x="398" y="592"/>
                    </a:lnTo>
                    <a:lnTo>
                      <a:pt x="388" y="597"/>
                    </a:lnTo>
                    <a:lnTo>
                      <a:pt x="377" y="601"/>
                    </a:lnTo>
                    <a:lnTo>
                      <a:pt x="365" y="604"/>
                    </a:lnTo>
                    <a:lnTo>
                      <a:pt x="353" y="606"/>
                    </a:lnTo>
                    <a:lnTo>
                      <a:pt x="343" y="609"/>
                    </a:lnTo>
                    <a:lnTo>
                      <a:pt x="343" y="609"/>
                    </a:lnTo>
                    <a:lnTo>
                      <a:pt x="343" y="610"/>
                    </a:lnTo>
                    <a:lnTo>
                      <a:pt x="343" y="610"/>
                    </a:lnTo>
                    <a:lnTo>
                      <a:pt x="344" y="612"/>
                    </a:lnTo>
                    <a:lnTo>
                      <a:pt x="359" y="609"/>
                    </a:lnTo>
                    <a:lnTo>
                      <a:pt x="370" y="607"/>
                    </a:lnTo>
                    <a:lnTo>
                      <a:pt x="379" y="606"/>
                    </a:lnTo>
                    <a:lnTo>
                      <a:pt x="385" y="604"/>
                    </a:lnTo>
                    <a:lnTo>
                      <a:pt x="389" y="604"/>
                    </a:lnTo>
                    <a:lnTo>
                      <a:pt x="392" y="604"/>
                    </a:lnTo>
                    <a:lnTo>
                      <a:pt x="394" y="604"/>
                    </a:lnTo>
                    <a:lnTo>
                      <a:pt x="397" y="604"/>
                    </a:lnTo>
                    <a:lnTo>
                      <a:pt x="397" y="609"/>
                    </a:lnTo>
                    <a:lnTo>
                      <a:pt x="397" y="613"/>
                    </a:lnTo>
                    <a:lnTo>
                      <a:pt x="397" y="618"/>
                    </a:lnTo>
                    <a:lnTo>
                      <a:pt x="398" y="621"/>
                    </a:lnTo>
                    <a:lnTo>
                      <a:pt x="389" y="625"/>
                    </a:lnTo>
                    <a:lnTo>
                      <a:pt x="382" y="628"/>
                    </a:lnTo>
                    <a:lnTo>
                      <a:pt x="376" y="631"/>
                    </a:lnTo>
                    <a:lnTo>
                      <a:pt x="371" y="633"/>
                    </a:lnTo>
                    <a:lnTo>
                      <a:pt x="367" y="636"/>
                    </a:lnTo>
                    <a:lnTo>
                      <a:pt x="361" y="637"/>
                    </a:lnTo>
                    <a:lnTo>
                      <a:pt x="356" y="639"/>
                    </a:lnTo>
                    <a:lnTo>
                      <a:pt x="349" y="640"/>
                    </a:lnTo>
                    <a:lnTo>
                      <a:pt x="349" y="640"/>
                    </a:lnTo>
                    <a:lnTo>
                      <a:pt x="350" y="642"/>
                    </a:lnTo>
                    <a:lnTo>
                      <a:pt x="350" y="642"/>
                    </a:lnTo>
                    <a:lnTo>
                      <a:pt x="350" y="643"/>
                    </a:lnTo>
                    <a:lnTo>
                      <a:pt x="356" y="642"/>
                    </a:lnTo>
                    <a:lnTo>
                      <a:pt x="364" y="640"/>
                    </a:lnTo>
                    <a:lnTo>
                      <a:pt x="370" y="639"/>
                    </a:lnTo>
                    <a:lnTo>
                      <a:pt x="376" y="637"/>
                    </a:lnTo>
                    <a:lnTo>
                      <a:pt x="383" y="636"/>
                    </a:lnTo>
                    <a:lnTo>
                      <a:pt x="389" y="634"/>
                    </a:lnTo>
                    <a:lnTo>
                      <a:pt x="395" y="633"/>
                    </a:lnTo>
                    <a:lnTo>
                      <a:pt x="401" y="633"/>
                    </a:lnTo>
                    <a:lnTo>
                      <a:pt x="403" y="636"/>
                    </a:lnTo>
                    <a:lnTo>
                      <a:pt x="403" y="637"/>
                    </a:lnTo>
                    <a:lnTo>
                      <a:pt x="403" y="640"/>
                    </a:lnTo>
                    <a:lnTo>
                      <a:pt x="403" y="643"/>
                    </a:lnTo>
                    <a:lnTo>
                      <a:pt x="400" y="645"/>
                    </a:lnTo>
                    <a:lnTo>
                      <a:pt x="397" y="646"/>
                    </a:lnTo>
                    <a:lnTo>
                      <a:pt x="392" y="649"/>
                    </a:lnTo>
                    <a:lnTo>
                      <a:pt x="388" y="651"/>
                    </a:lnTo>
                    <a:lnTo>
                      <a:pt x="383" y="652"/>
                    </a:lnTo>
                    <a:lnTo>
                      <a:pt x="374" y="655"/>
                    </a:lnTo>
                    <a:lnTo>
                      <a:pt x="364" y="660"/>
                    </a:lnTo>
                    <a:lnTo>
                      <a:pt x="350" y="665"/>
                    </a:lnTo>
                    <a:lnTo>
                      <a:pt x="356" y="665"/>
                    </a:lnTo>
                    <a:lnTo>
                      <a:pt x="362" y="663"/>
                    </a:lnTo>
                    <a:lnTo>
                      <a:pt x="370" y="663"/>
                    </a:lnTo>
                    <a:lnTo>
                      <a:pt x="376" y="662"/>
                    </a:lnTo>
                    <a:lnTo>
                      <a:pt x="383" y="660"/>
                    </a:lnTo>
                    <a:lnTo>
                      <a:pt x="391" y="660"/>
                    </a:lnTo>
                    <a:lnTo>
                      <a:pt x="397" y="659"/>
                    </a:lnTo>
                    <a:lnTo>
                      <a:pt x="404" y="657"/>
                    </a:lnTo>
                    <a:lnTo>
                      <a:pt x="404" y="660"/>
                    </a:lnTo>
                    <a:lnTo>
                      <a:pt x="404" y="663"/>
                    </a:lnTo>
                    <a:lnTo>
                      <a:pt x="404" y="666"/>
                    </a:lnTo>
                    <a:lnTo>
                      <a:pt x="406" y="671"/>
                    </a:lnTo>
                    <a:lnTo>
                      <a:pt x="398" y="674"/>
                    </a:lnTo>
                    <a:lnTo>
                      <a:pt x="391" y="677"/>
                    </a:lnTo>
                    <a:lnTo>
                      <a:pt x="382" y="678"/>
                    </a:lnTo>
                    <a:lnTo>
                      <a:pt x="374" y="681"/>
                    </a:lnTo>
                    <a:lnTo>
                      <a:pt x="365" y="684"/>
                    </a:lnTo>
                    <a:lnTo>
                      <a:pt x="359" y="686"/>
                    </a:lnTo>
                    <a:lnTo>
                      <a:pt x="352" y="689"/>
                    </a:lnTo>
                    <a:lnTo>
                      <a:pt x="347" y="692"/>
                    </a:lnTo>
                    <a:lnTo>
                      <a:pt x="353" y="692"/>
                    </a:lnTo>
                    <a:lnTo>
                      <a:pt x="361" y="690"/>
                    </a:lnTo>
                    <a:lnTo>
                      <a:pt x="368" y="689"/>
                    </a:lnTo>
                    <a:lnTo>
                      <a:pt x="376" y="687"/>
                    </a:lnTo>
                    <a:lnTo>
                      <a:pt x="383" y="686"/>
                    </a:lnTo>
                    <a:lnTo>
                      <a:pt x="391" y="684"/>
                    </a:lnTo>
                    <a:lnTo>
                      <a:pt x="398" y="684"/>
                    </a:lnTo>
                    <a:lnTo>
                      <a:pt x="406" y="683"/>
                    </a:lnTo>
                    <a:lnTo>
                      <a:pt x="406" y="687"/>
                    </a:lnTo>
                    <a:lnTo>
                      <a:pt x="406" y="692"/>
                    </a:lnTo>
                    <a:lnTo>
                      <a:pt x="406" y="696"/>
                    </a:lnTo>
                    <a:lnTo>
                      <a:pt x="406" y="701"/>
                    </a:lnTo>
                    <a:lnTo>
                      <a:pt x="398" y="705"/>
                    </a:lnTo>
                    <a:lnTo>
                      <a:pt x="391" y="708"/>
                    </a:lnTo>
                    <a:lnTo>
                      <a:pt x="383" y="711"/>
                    </a:lnTo>
                    <a:lnTo>
                      <a:pt x="377" y="713"/>
                    </a:lnTo>
                    <a:lnTo>
                      <a:pt x="370" y="714"/>
                    </a:lnTo>
                    <a:lnTo>
                      <a:pt x="362" y="716"/>
                    </a:lnTo>
                    <a:lnTo>
                      <a:pt x="356" y="717"/>
                    </a:lnTo>
                    <a:lnTo>
                      <a:pt x="349" y="719"/>
                    </a:lnTo>
                    <a:lnTo>
                      <a:pt x="349" y="719"/>
                    </a:lnTo>
                    <a:lnTo>
                      <a:pt x="350" y="720"/>
                    </a:lnTo>
                    <a:lnTo>
                      <a:pt x="350" y="720"/>
                    </a:lnTo>
                    <a:lnTo>
                      <a:pt x="350" y="722"/>
                    </a:lnTo>
                    <a:lnTo>
                      <a:pt x="356" y="722"/>
                    </a:lnTo>
                    <a:lnTo>
                      <a:pt x="362" y="720"/>
                    </a:lnTo>
                    <a:lnTo>
                      <a:pt x="368" y="720"/>
                    </a:lnTo>
                    <a:lnTo>
                      <a:pt x="376" y="719"/>
                    </a:lnTo>
                    <a:lnTo>
                      <a:pt x="383" y="719"/>
                    </a:lnTo>
                    <a:lnTo>
                      <a:pt x="389" y="717"/>
                    </a:lnTo>
                    <a:lnTo>
                      <a:pt x="397" y="716"/>
                    </a:lnTo>
                    <a:lnTo>
                      <a:pt x="404" y="714"/>
                    </a:lnTo>
                    <a:lnTo>
                      <a:pt x="404" y="717"/>
                    </a:lnTo>
                    <a:lnTo>
                      <a:pt x="404" y="722"/>
                    </a:lnTo>
                    <a:lnTo>
                      <a:pt x="403" y="726"/>
                    </a:lnTo>
                    <a:lnTo>
                      <a:pt x="403" y="730"/>
                    </a:lnTo>
                    <a:lnTo>
                      <a:pt x="395" y="733"/>
                    </a:lnTo>
                    <a:lnTo>
                      <a:pt x="388" y="734"/>
                    </a:lnTo>
                    <a:lnTo>
                      <a:pt x="380" y="737"/>
                    </a:lnTo>
                    <a:lnTo>
                      <a:pt x="374" y="739"/>
                    </a:lnTo>
                    <a:lnTo>
                      <a:pt x="367" y="742"/>
                    </a:lnTo>
                    <a:lnTo>
                      <a:pt x="359" y="743"/>
                    </a:lnTo>
                    <a:lnTo>
                      <a:pt x="352" y="746"/>
                    </a:lnTo>
                    <a:lnTo>
                      <a:pt x="344" y="749"/>
                    </a:lnTo>
                    <a:lnTo>
                      <a:pt x="344" y="749"/>
                    </a:lnTo>
                    <a:lnTo>
                      <a:pt x="344" y="749"/>
                    </a:lnTo>
                    <a:lnTo>
                      <a:pt x="344" y="751"/>
                    </a:lnTo>
                    <a:lnTo>
                      <a:pt x="346" y="751"/>
                    </a:lnTo>
                    <a:lnTo>
                      <a:pt x="352" y="751"/>
                    </a:lnTo>
                    <a:lnTo>
                      <a:pt x="358" y="749"/>
                    </a:lnTo>
                    <a:lnTo>
                      <a:pt x="365" y="749"/>
                    </a:lnTo>
                    <a:lnTo>
                      <a:pt x="373" y="748"/>
                    </a:lnTo>
                    <a:lnTo>
                      <a:pt x="379" y="746"/>
                    </a:lnTo>
                    <a:lnTo>
                      <a:pt x="386" y="745"/>
                    </a:lnTo>
                    <a:lnTo>
                      <a:pt x="395" y="742"/>
                    </a:lnTo>
                    <a:lnTo>
                      <a:pt x="403" y="740"/>
                    </a:lnTo>
                    <a:lnTo>
                      <a:pt x="401" y="746"/>
                    </a:lnTo>
                    <a:lnTo>
                      <a:pt x="401" y="752"/>
                    </a:lnTo>
                    <a:lnTo>
                      <a:pt x="400" y="758"/>
                    </a:lnTo>
                    <a:lnTo>
                      <a:pt x="398" y="764"/>
                    </a:lnTo>
                    <a:lnTo>
                      <a:pt x="392" y="766"/>
                    </a:lnTo>
                    <a:lnTo>
                      <a:pt x="385" y="769"/>
                    </a:lnTo>
                    <a:lnTo>
                      <a:pt x="377" y="770"/>
                    </a:lnTo>
                    <a:lnTo>
                      <a:pt x="371" y="772"/>
                    </a:lnTo>
                    <a:lnTo>
                      <a:pt x="364" y="773"/>
                    </a:lnTo>
                    <a:lnTo>
                      <a:pt x="358" y="776"/>
                    </a:lnTo>
                    <a:lnTo>
                      <a:pt x="352" y="778"/>
                    </a:lnTo>
                    <a:lnTo>
                      <a:pt x="347" y="781"/>
                    </a:lnTo>
                    <a:lnTo>
                      <a:pt x="353" y="781"/>
                    </a:lnTo>
                    <a:lnTo>
                      <a:pt x="359" y="781"/>
                    </a:lnTo>
                    <a:lnTo>
                      <a:pt x="365" y="779"/>
                    </a:lnTo>
                    <a:lnTo>
                      <a:pt x="373" y="779"/>
                    </a:lnTo>
                    <a:lnTo>
                      <a:pt x="379" y="778"/>
                    </a:lnTo>
                    <a:lnTo>
                      <a:pt x="385" y="776"/>
                    </a:lnTo>
                    <a:lnTo>
                      <a:pt x="391" y="776"/>
                    </a:lnTo>
                    <a:lnTo>
                      <a:pt x="397" y="775"/>
                    </a:lnTo>
                    <a:lnTo>
                      <a:pt x="397" y="779"/>
                    </a:lnTo>
                    <a:lnTo>
                      <a:pt x="397" y="784"/>
                    </a:lnTo>
                    <a:lnTo>
                      <a:pt x="397" y="788"/>
                    </a:lnTo>
                    <a:lnTo>
                      <a:pt x="397" y="793"/>
                    </a:lnTo>
                    <a:lnTo>
                      <a:pt x="392" y="794"/>
                    </a:lnTo>
                    <a:lnTo>
                      <a:pt x="389" y="796"/>
                    </a:lnTo>
                    <a:lnTo>
                      <a:pt x="386" y="797"/>
                    </a:lnTo>
                    <a:lnTo>
                      <a:pt x="382" y="799"/>
                    </a:lnTo>
                    <a:lnTo>
                      <a:pt x="377" y="802"/>
                    </a:lnTo>
                    <a:lnTo>
                      <a:pt x="370" y="804"/>
                    </a:lnTo>
                    <a:lnTo>
                      <a:pt x="362" y="807"/>
                    </a:lnTo>
                    <a:lnTo>
                      <a:pt x="350" y="811"/>
                    </a:lnTo>
                    <a:lnTo>
                      <a:pt x="355" y="814"/>
                    </a:lnTo>
                    <a:lnTo>
                      <a:pt x="359" y="814"/>
                    </a:lnTo>
                    <a:lnTo>
                      <a:pt x="365" y="813"/>
                    </a:lnTo>
                    <a:lnTo>
                      <a:pt x="371" y="811"/>
                    </a:lnTo>
                    <a:lnTo>
                      <a:pt x="377" y="810"/>
                    </a:lnTo>
                    <a:lnTo>
                      <a:pt x="385" y="807"/>
                    </a:lnTo>
                    <a:lnTo>
                      <a:pt x="391" y="807"/>
                    </a:lnTo>
                    <a:lnTo>
                      <a:pt x="397" y="807"/>
                    </a:lnTo>
                    <a:lnTo>
                      <a:pt x="397" y="810"/>
                    </a:lnTo>
                    <a:lnTo>
                      <a:pt x="397" y="814"/>
                    </a:lnTo>
                    <a:lnTo>
                      <a:pt x="395" y="819"/>
                    </a:lnTo>
                    <a:lnTo>
                      <a:pt x="395" y="822"/>
                    </a:lnTo>
                    <a:lnTo>
                      <a:pt x="389" y="825"/>
                    </a:lnTo>
                    <a:lnTo>
                      <a:pt x="383" y="828"/>
                    </a:lnTo>
                    <a:lnTo>
                      <a:pt x="377" y="829"/>
                    </a:lnTo>
                    <a:lnTo>
                      <a:pt x="373" y="831"/>
                    </a:lnTo>
                    <a:lnTo>
                      <a:pt x="367" y="834"/>
                    </a:lnTo>
                    <a:lnTo>
                      <a:pt x="361" y="834"/>
                    </a:lnTo>
                    <a:lnTo>
                      <a:pt x="355" y="835"/>
                    </a:lnTo>
                    <a:lnTo>
                      <a:pt x="349" y="837"/>
                    </a:lnTo>
                    <a:lnTo>
                      <a:pt x="349" y="838"/>
                    </a:lnTo>
                    <a:lnTo>
                      <a:pt x="349" y="840"/>
                    </a:lnTo>
                    <a:lnTo>
                      <a:pt x="349" y="841"/>
                    </a:lnTo>
                    <a:lnTo>
                      <a:pt x="349" y="843"/>
                    </a:lnTo>
                    <a:lnTo>
                      <a:pt x="355" y="841"/>
                    </a:lnTo>
                    <a:lnTo>
                      <a:pt x="361" y="841"/>
                    </a:lnTo>
                    <a:lnTo>
                      <a:pt x="365" y="840"/>
                    </a:lnTo>
                    <a:lnTo>
                      <a:pt x="371" y="838"/>
                    </a:lnTo>
                    <a:lnTo>
                      <a:pt x="377" y="838"/>
                    </a:lnTo>
                    <a:lnTo>
                      <a:pt x="383" y="837"/>
                    </a:lnTo>
                    <a:lnTo>
                      <a:pt x="388" y="837"/>
                    </a:lnTo>
                    <a:lnTo>
                      <a:pt x="394" y="835"/>
                    </a:lnTo>
                    <a:lnTo>
                      <a:pt x="392" y="846"/>
                    </a:lnTo>
                    <a:lnTo>
                      <a:pt x="389" y="852"/>
                    </a:lnTo>
                    <a:lnTo>
                      <a:pt x="385" y="858"/>
                    </a:lnTo>
                    <a:lnTo>
                      <a:pt x="379" y="861"/>
                    </a:lnTo>
                    <a:lnTo>
                      <a:pt x="371" y="864"/>
                    </a:lnTo>
                    <a:lnTo>
                      <a:pt x="364" y="865"/>
                    </a:lnTo>
                    <a:lnTo>
                      <a:pt x="355" y="867"/>
                    </a:lnTo>
                    <a:lnTo>
                      <a:pt x="346" y="868"/>
                    </a:lnTo>
                    <a:lnTo>
                      <a:pt x="353" y="868"/>
                    </a:lnTo>
                    <a:lnTo>
                      <a:pt x="359" y="870"/>
                    </a:lnTo>
                    <a:lnTo>
                      <a:pt x="365" y="870"/>
                    </a:lnTo>
                    <a:lnTo>
                      <a:pt x="370" y="870"/>
                    </a:lnTo>
                    <a:lnTo>
                      <a:pt x="374" y="868"/>
                    </a:lnTo>
                    <a:lnTo>
                      <a:pt x="379" y="868"/>
                    </a:lnTo>
                    <a:lnTo>
                      <a:pt x="383" y="868"/>
                    </a:lnTo>
                    <a:lnTo>
                      <a:pt x="391" y="867"/>
                    </a:lnTo>
                    <a:lnTo>
                      <a:pt x="389" y="871"/>
                    </a:lnTo>
                    <a:lnTo>
                      <a:pt x="389" y="876"/>
                    </a:lnTo>
                    <a:lnTo>
                      <a:pt x="389" y="881"/>
                    </a:lnTo>
                    <a:lnTo>
                      <a:pt x="389" y="885"/>
                    </a:lnTo>
                    <a:lnTo>
                      <a:pt x="383" y="887"/>
                    </a:lnTo>
                    <a:lnTo>
                      <a:pt x="376" y="890"/>
                    </a:lnTo>
                    <a:lnTo>
                      <a:pt x="370" y="891"/>
                    </a:lnTo>
                    <a:lnTo>
                      <a:pt x="362" y="893"/>
                    </a:lnTo>
                    <a:lnTo>
                      <a:pt x="356" y="896"/>
                    </a:lnTo>
                    <a:lnTo>
                      <a:pt x="349" y="897"/>
                    </a:lnTo>
                    <a:lnTo>
                      <a:pt x="343" y="900"/>
                    </a:lnTo>
                    <a:lnTo>
                      <a:pt x="335" y="902"/>
                    </a:lnTo>
                    <a:lnTo>
                      <a:pt x="341" y="902"/>
                    </a:lnTo>
                    <a:lnTo>
                      <a:pt x="347" y="902"/>
                    </a:lnTo>
                    <a:lnTo>
                      <a:pt x="355" y="900"/>
                    </a:lnTo>
                    <a:lnTo>
                      <a:pt x="361" y="900"/>
                    </a:lnTo>
                    <a:lnTo>
                      <a:pt x="368" y="899"/>
                    </a:lnTo>
                    <a:lnTo>
                      <a:pt x="374" y="897"/>
                    </a:lnTo>
                    <a:lnTo>
                      <a:pt x="382" y="897"/>
                    </a:lnTo>
                    <a:lnTo>
                      <a:pt x="389" y="896"/>
                    </a:lnTo>
                    <a:lnTo>
                      <a:pt x="388" y="906"/>
                    </a:lnTo>
                    <a:lnTo>
                      <a:pt x="386" y="914"/>
                    </a:lnTo>
                    <a:lnTo>
                      <a:pt x="382" y="918"/>
                    </a:lnTo>
                    <a:lnTo>
                      <a:pt x="376" y="921"/>
                    </a:lnTo>
                    <a:lnTo>
                      <a:pt x="370" y="924"/>
                    </a:lnTo>
                    <a:lnTo>
                      <a:pt x="361" y="926"/>
                    </a:lnTo>
                    <a:lnTo>
                      <a:pt x="353" y="927"/>
                    </a:lnTo>
                    <a:lnTo>
                      <a:pt x="343" y="930"/>
                    </a:lnTo>
                    <a:lnTo>
                      <a:pt x="352" y="930"/>
                    </a:lnTo>
                    <a:lnTo>
                      <a:pt x="362" y="929"/>
                    </a:lnTo>
                    <a:lnTo>
                      <a:pt x="374" y="927"/>
                    </a:lnTo>
                    <a:lnTo>
                      <a:pt x="385" y="926"/>
                    </a:lnTo>
                    <a:lnTo>
                      <a:pt x="383" y="935"/>
                    </a:lnTo>
                    <a:lnTo>
                      <a:pt x="380" y="942"/>
                    </a:lnTo>
                    <a:lnTo>
                      <a:pt x="374" y="947"/>
                    </a:lnTo>
                    <a:lnTo>
                      <a:pt x="368" y="950"/>
                    </a:lnTo>
                    <a:lnTo>
                      <a:pt x="361" y="953"/>
                    </a:lnTo>
                    <a:lnTo>
                      <a:pt x="352" y="953"/>
                    </a:lnTo>
                    <a:lnTo>
                      <a:pt x="343" y="955"/>
                    </a:lnTo>
                    <a:lnTo>
                      <a:pt x="333" y="956"/>
                    </a:lnTo>
                    <a:lnTo>
                      <a:pt x="333" y="958"/>
                    </a:lnTo>
                    <a:lnTo>
                      <a:pt x="333" y="959"/>
                    </a:lnTo>
                    <a:lnTo>
                      <a:pt x="333" y="961"/>
                    </a:lnTo>
                    <a:lnTo>
                      <a:pt x="333" y="962"/>
                    </a:lnTo>
                    <a:lnTo>
                      <a:pt x="346" y="959"/>
                    </a:lnTo>
                    <a:lnTo>
                      <a:pt x="355" y="958"/>
                    </a:lnTo>
                    <a:lnTo>
                      <a:pt x="362" y="956"/>
                    </a:lnTo>
                    <a:lnTo>
                      <a:pt x="367" y="956"/>
                    </a:lnTo>
                    <a:lnTo>
                      <a:pt x="371" y="955"/>
                    </a:lnTo>
                    <a:lnTo>
                      <a:pt x="376" y="955"/>
                    </a:lnTo>
                    <a:lnTo>
                      <a:pt x="380" y="955"/>
                    </a:lnTo>
                    <a:lnTo>
                      <a:pt x="385" y="955"/>
                    </a:lnTo>
                    <a:lnTo>
                      <a:pt x="385" y="959"/>
                    </a:lnTo>
                    <a:lnTo>
                      <a:pt x="385" y="962"/>
                    </a:lnTo>
                    <a:lnTo>
                      <a:pt x="383" y="967"/>
                    </a:lnTo>
                    <a:lnTo>
                      <a:pt x="383" y="971"/>
                    </a:lnTo>
                    <a:lnTo>
                      <a:pt x="379" y="973"/>
                    </a:lnTo>
                    <a:lnTo>
                      <a:pt x="374" y="974"/>
                    </a:lnTo>
                    <a:lnTo>
                      <a:pt x="371" y="976"/>
                    </a:lnTo>
                    <a:lnTo>
                      <a:pt x="367" y="976"/>
                    </a:lnTo>
                    <a:lnTo>
                      <a:pt x="362" y="977"/>
                    </a:lnTo>
                    <a:lnTo>
                      <a:pt x="355" y="979"/>
                    </a:lnTo>
                    <a:lnTo>
                      <a:pt x="346" y="982"/>
                    </a:lnTo>
                    <a:lnTo>
                      <a:pt x="333" y="985"/>
                    </a:lnTo>
                    <a:lnTo>
                      <a:pt x="333" y="985"/>
                    </a:lnTo>
                    <a:lnTo>
                      <a:pt x="333" y="985"/>
                    </a:lnTo>
                    <a:lnTo>
                      <a:pt x="333" y="986"/>
                    </a:lnTo>
                    <a:lnTo>
                      <a:pt x="335" y="986"/>
                    </a:lnTo>
                    <a:lnTo>
                      <a:pt x="339" y="986"/>
                    </a:lnTo>
                    <a:lnTo>
                      <a:pt x="346" y="986"/>
                    </a:lnTo>
                    <a:lnTo>
                      <a:pt x="352" y="986"/>
                    </a:lnTo>
                    <a:lnTo>
                      <a:pt x="358" y="985"/>
                    </a:lnTo>
                    <a:lnTo>
                      <a:pt x="364" y="985"/>
                    </a:lnTo>
                    <a:lnTo>
                      <a:pt x="370" y="983"/>
                    </a:lnTo>
                    <a:lnTo>
                      <a:pt x="376" y="982"/>
                    </a:lnTo>
                    <a:lnTo>
                      <a:pt x="382" y="980"/>
                    </a:lnTo>
                    <a:lnTo>
                      <a:pt x="382" y="985"/>
                    </a:lnTo>
                    <a:lnTo>
                      <a:pt x="382" y="988"/>
                    </a:lnTo>
                    <a:lnTo>
                      <a:pt x="380" y="992"/>
                    </a:lnTo>
                    <a:lnTo>
                      <a:pt x="380" y="997"/>
                    </a:lnTo>
                    <a:lnTo>
                      <a:pt x="373" y="1000"/>
                    </a:lnTo>
                    <a:lnTo>
                      <a:pt x="365" y="1003"/>
                    </a:lnTo>
                    <a:lnTo>
                      <a:pt x="356" y="1006"/>
                    </a:lnTo>
                    <a:lnTo>
                      <a:pt x="349" y="1007"/>
                    </a:lnTo>
                    <a:lnTo>
                      <a:pt x="339" y="1009"/>
                    </a:lnTo>
                    <a:lnTo>
                      <a:pt x="330" y="1010"/>
                    </a:lnTo>
                    <a:lnTo>
                      <a:pt x="323" y="1012"/>
                    </a:lnTo>
                    <a:lnTo>
                      <a:pt x="315" y="1013"/>
                    </a:lnTo>
                    <a:lnTo>
                      <a:pt x="317" y="1015"/>
                    </a:lnTo>
                    <a:lnTo>
                      <a:pt x="317" y="1015"/>
                    </a:lnTo>
                    <a:lnTo>
                      <a:pt x="317" y="1015"/>
                    </a:lnTo>
                    <a:lnTo>
                      <a:pt x="317" y="1017"/>
                    </a:lnTo>
                    <a:lnTo>
                      <a:pt x="324" y="1017"/>
                    </a:lnTo>
                    <a:lnTo>
                      <a:pt x="332" y="1015"/>
                    </a:lnTo>
                    <a:lnTo>
                      <a:pt x="341" y="1013"/>
                    </a:lnTo>
                    <a:lnTo>
                      <a:pt x="349" y="1012"/>
                    </a:lnTo>
                    <a:lnTo>
                      <a:pt x="356" y="1010"/>
                    </a:lnTo>
                    <a:lnTo>
                      <a:pt x="364" y="1010"/>
                    </a:lnTo>
                    <a:lnTo>
                      <a:pt x="371" y="1010"/>
                    </a:lnTo>
                    <a:lnTo>
                      <a:pt x="379" y="1010"/>
                    </a:lnTo>
                    <a:lnTo>
                      <a:pt x="379" y="1013"/>
                    </a:lnTo>
                    <a:lnTo>
                      <a:pt x="379" y="1017"/>
                    </a:lnTo>
                    <a:lnTo>
                      <a:pt x="379" y="1021"/>
                    </a:lnTo>
                    <a:lnTo>
                      <a:pt x="377" y="1024"/>
                    </a:lnTo>
                    <a:lnTo>
                      <a:pt x="370" y="1027"/>
                    </a:lnTo>
                    <a:lnTo>
                      <a:pt x="362" y="1029"/>
                    </a:lnTo>
                    <a:lnTo>
                      <a:pt x="355" y="1032"/>
                    </a:lnTo>
                    <a:lnTo>
                      <a:pt x="347" y="1033"/>
                    </a:lnTo>
                    <a:lnTo>
                      <a:pt x="339" y="1035"/>
                    </a:lnTo>
                    <a:lnTo>
                      <a:pt x="333" y="1036"/>
                    </a:lnTo>
                    <a:lnTo>
                      <a:pt x="326" y="1038"/>
                    </a:lnTo>
                    <a:lnTo>
                      <a:pt x="318" y="1039"/>
                    </a:lnTo>
                    <a:lnTo>
                      <a:pt x="318" y="1041"/>
                    </a:lnTo>
                    <a:lnTo>
                      <a:pt x="318" y="1041"/>
                    </a:lnTo>
                    <a:lnTo>
                      <a:pt x="318" y="1042"/>
                    </a:lnTo>
                    <a:lnTo>
                      <a:pt x="318" y="1044"/>
                    </a:lnTo>
                    <a:lnTo>
                      <a:pt x="329" y="1042"/>
                    </a:lnTo>
                    <a:lnTo>
                      <a:pt x="336" y="1042"/>
                    </a:lnTo>
                    <a:lnTo>
                      <a:pt x="344" y="1041"/>
                    </a:lnTo>
                    <a:lnTo>
                      <a:pt x="350" y="1041"/>
                    </a:lnTo>
                    <a:lnTo>
                      <a:pt x="355" y="1039"/>
                    </a:lnTo>
                    <a:lnTo>
                      <a:pt x="361" y="1038"/>
                    </a:lnTo>
                    <a:lnTo>
                      <a:pt x="367" y="1036"/>
                    </a:lnTo>
                    <a:lnTo>
                      <a:pt x="376" y="1035"/>
                    </a:lnTo>
                    <a:lnTo>
                      <a:pt x="374" y="1047"/>
                    </a:lnTo>
                    <a:lnTo>
                      <a:pt x="371" y="1056"/>
                    </a:lnTo>
                    <a:lnTo>
                      <a:pt x="367" y="1062"/>
                    </a:lnTo>
                    <a:lnTo>
                      <a:pt x="361" y="1065"/>
                    </a:lnTo>
                    <a:lnTo>
                      <a:pt x="353" y="1068"/>
                    </a:lnTo>
                    <a:lnTo>
                      <a:pt x="344" y="1069"/>
                    </a:lnTo>
                    <a:lnTo>
                      <a:pt x="333" y="1071"/>
                    </a:lnTo>
                    <a:lnTo>
                      <a:pt x="321" y="1074"/>
                    </a:lnTo>
                    <a:lnTo>
                      <a:pt x="314" y="1074"/>
                    </a:lnTo>
                    <a:lnTo>
                      <a:pt x="306" y="1075"/>
                    </a:lnTo>
                    <a:lnTo>
                      <a:pt x="297" y="1075"/>
                    </a:lnTo>
                    <a:lnTo>
                      <a:pt x="290" y="1075"/>
                    </a:lnTo>
                    <a:lnTo>
                      <a:pt x="282" y="1077"/>
                    </a:lnTo>
                    <a:lnTo>
                      <a:pt x="275" y="1077"/>
                    </a:lnTo>
                    <a:lnTo>
                      <a:pt x="265" y="1077"/>
                    </a:lnTo>
                    <a:lnTo>
                      <a:pt x="258" y="1077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3" name="Freeform 235"/>
              <p:cNvSpPr>
                <a:spLocks/>
              </p:cNvSpPr>
              <p:nvPr/>
            </p:nvSpPr>
            <p:spPr bwMode="auto">
              <a:xfrm>
                <a:off x="2541588" y="4527550"/>
                <a:ext cx="822325" cy="398463"/>
              </a:xfrm>
              <a:custGeom>
                <a:avLst/>
                <a:gdLst/>
                <a:ahLst/>
                <a:cxnLst>
                  <a:cxn ang="0">
                    <a:pos x="133" y="243"/>
                  </a:cxn>
                  <a:cxn ang="0">
                    <a:pos x="59" y="226"/>
                  </a:cxn>
                  <a:cxn ang="0">
                    <a:pos x="0" y="198"/>
                  </a:cxn>
                  <a:cxn ang="0">
                    <a:pos x="9" y="161"/>
                  </a:cxn>
                  <a:cxn ang="0">
                    <a:pos x="32" y="128"/>
                  </a:cxn>
                  <a:cxn ang="0">
                    <a:pos x="73" y="125"/>
                  </a:cxn>
                  <a:cxn ang="0">
                    <a:pos x="144" y="143"/>
                  </a:cxn>
                  <a:cxn ang="0">
                    <a:pos x="218" y="154"/>
                  </a:cxn>
                  <a:cxn ang="0">
                    <a:pos x="254" y="160"/>
                  </a:cxn>
                  <a:cxn ang="0">
                    <a:pos x="283" y="160"/>
                  </a:cxn>
                  <a:cxn ang="0">
                    <a:pos x="308" y="161"/>
                  </a:cxn>
                  <a:cxn ang="0">
                    <a:pos x="387" y="151"/>
                  </a:cxn>
                  <a:cxn ang="0">
                    <a:pos x="450" y="121"/>
                  </a:cxn>
                  <a:cxn ang="0">
                    <a:pos x="497" y="56"/>
                  </a:cxn>
                  <a:cxn ang="0">
                    <a:pos x="518" y="0"/>
                  </a:cxn>
                  <a:cxn ang="0">
                    <a:pos x="503" y="71"/>
                  </a:cxn>
                  <a:cxn ang="0">
                    <a:pos x="483" y="100"/>
                  </a:cxn>
                  <a:cxn ang="0">
                    <a:pos x="479" y="109"/>
                  </a:cxn>
                  <a:cxn ang="0">
                    <a:pos x="496" y="103"/>
                  </a:cxn>
                  <a:cxn ang="0">
                    <a:pos x="480" y="127"/>
                  </a:cxn>
                  <a:cxn ang="0">
                    <a:pos x="459" y="134"/>
                  </a:cxn>
                  <a:cxn ang="0">
                    <a:pos x="459" y="142"/>
                  </a:cxn>
                  <a:cxn ang="0">
                    <a:pos x="493" y="134"/>
                  </a:cxn>
                  <a:cxn ang="0">
                    <a:pos x="491" y="145"/>
                  </a:cxn>
                  <a:cxn ang="0">
                    <a:pos x="477" y="154"/>
                  </a:cxn>
                  <a:cxn ang="0">
                    <a:pos x="458" y="160"/>
                  </a:cxn>
                  <a:cxn ang="0">
                    <a:pos x="437" y="168"/>
                  </a:cxn>
                  <a:cxn ang="0">
                    <a:pos x="453" y="168"/>
                  </a:cxn>
                  <a:cxn ang="0">
                    <a:pos x="476" y="163"/>
                  </a:cxn>
                  <a:cxn ang="0">
                    <a:pos x="488" y="163"/>
                  </a:cxn>
                  <a:cxn ang="0">
                    <a:pos x="486" y="174"/>
                  </a:cxn>
                  <a:cxn ang="0">
                    <a:pos x="461" y="183"/>
                  </a:cxn>
                  <a:cxn ang="0">
                    <a:pos x="444" y="189"/>
                  </a:cxn>
                  <a:cxn ang="0">
                    <a:pos x="434" y="193"/>
                  </a:cxn>
                  <a:cxn ang="0">
                    <a:pos x="453" y="192"/>
                  </a:cxn>
                  <a:cxn ang="0">
                    <a:pos x="474" y="187"/>
                  </a:cxn>
                  <a:cxn ang="0">
                    <a:pos x="474" y="196"/>
                  </a:cxn>
                  <a:cxn ang="0">
                    <a:pos x="455" y="205"/>
                  </a:cxn>
                  <a:cxn ang="0">
                    <a:pos x="437" y="211"/>
                  </a:cxn>
                  <a:cxn ang="0">
                    <a:pos x="453" y="211"/>
                  </a:cxn>
                  <a:cxn ang="0">
                    <a:pos x="458" y="216"/>
                  </a:cxn>
                  <a:cxn ang="0">
                    <a:pos x="438" y="223"/>
                  </a:cxn>
                  <a:cxn ang="0">
                    <a:pos x="385" y="236"/>
                  </a:cxn>
                  <a:cxn ang="0">
                    <a:pos x="334" y="243"/>
                  </a:cxn>
                  <a:cxn ang="0">
                    <a:pos x="281" y="248"/>
                  </a:cxn>
                  <a:cxn ang="0">
                    <a:pos x="230" y="251"/>
                  </a:cxn>
                  <a:cxn ang="0">
                    <a:pos x="178" y="251"/>
                  </a:cxn>
                </a:cxnLst>
                <a:rect l="0" t="0" r="r" b="b"/>
                <a:pathLst>
                  <a:path w="518" h="251">
                    <a:moveTo>
                      <a:pt x="178" y="251"/>
                    </a:moveTo>
                    <a:lnTo>
                      <a:pt x="157" y="248"/>
                    </a:lnTo>
                    <a:lnTo>
                      <a:pt x="133" y="243"/>
                    </a:lnTo>
                    <a:lnTo>
                      <a:pt x="107" y="239"/>
                    </a:lnTo>
                    <a:lnTo>
                      <a:pt x="83" y="232"/>
                    </a:lnTo>
                    <a:lnTo>
                      <a:pt x="59" y="226"/>
                    </a:lnTo>
                    <a:lnTo>
                      <a:pt x="36" y="219"/>
                    </a:lnTo>
                    <a:lnTo>
                      <a:pt x="17" y="210"/>
                    </a:lnTo>
                    <a:lnTo>
                      <a:pt x="0" y="198"/>
                    </a:lnTo>
                    <a:lnTo>
                      <a:pt x="2" y="187"/>
                    </a:lnTo>
                    <a:lnTo>
                      <a:pt x="5" y="175"/>
                    </a:lnTo>
                    <a:lnTo>
                      <a:pt x="9" y="161"/>
                    </a:lnTo>
                    <a:lnTo>
                      <a:pt x="17" y="149"/>
                    </a:lnTo>
                    <a:lnTo>
                      <a:pt x="24" y="137"/>
                    </a:lnTo>
                    <a:lnTo>
                      <a:pt x="32" y="128"/>
                    </a:lnTo>
                    <a:lnTo>
                      <a:pt x="41" y="121"/>
                    </a:lnTo>
                    <a:lnTo>
                      <a:pt x="50" y="116"/>
                    </a:lnTo>
                    <a:lnTo>
                      <a:pt x="73" y="125"/>
                    </a:lnTo>
                    <a:lnTo>
                      <a:pt x="95" y="133"/>
                    </a:lnTo>
                    <a:lnTo>
                      <a:pt x="119" y="139"/>
                    </a:lnTo>
                    <a:lnTo>
                      <a:pt x="144" y="143"/>
                    </a:lnTo>
                    <a:lnTo>
                      <a:pt x="168" y="148"/>
                    </a:lnTo>
                    <a:lnTo>
                      <a:pt x="192" y="151"/>
                    </a:lnTo>
                    <a:lnTo>
                      <a:pt x="218" y="154"/>
                    </a:lnTo>
                    <a:lnTo>
                      <a:pt x="242" y="157"/>
                    </a:lnTo>
                    <a:lnTo>
                      <a:pt x="246" y="158"/>
                    </a:lnTo>
                    <a:lnTo>
                      <a:pt x="254" y="160"/>
                    </a:lnTo>
                    <a:lnTo>
                      <a:pt x="263" y="160"/>
                    </a:lnTo>
                    <a:lnTo>
                      <a:pt x="274" y="160"/>
                    </a:lnTo>
                    <a:lnTo>
                      <a:pt x="283" y="160"/>
                    </a:lnTo>
                    <a:lnTo>
                      <a:pt x="292" y="160"/>
                    </a:lnTo>
                    <a:lnTo>
                      <a:pt x="301" y="160"/>
                    </a:lnTo>
                    <a:lnTo>
                      <a:pt x="308" y="161"/>
                    </a:lnTo>
                    <a:lnTo>
                      <a:pt x="337" y="160"/>
                    </a:lnTo>
                    <a:lnTo>
                      <a:pt x="363" y="157"/>
                    </a:lnTo>
                    <a:lnTo>
                      <a:pt x="387" y="151"/>
                    </a:lnTo>
                    <a:lnTo>
                      <a:pt x="409" y="145"/>
                    </a:lnTo>
                    <a:lnTo>
                      <a:pt x="431" y="134"/>
                    </a:lnTo>
                    <a:lnTo>
                      <a:pt x="450" y="121"/>
                    </a:lnTo>
                    <a:lnTo>
                      <a:pt x="468" y="101"/>
                    </a:lnTo>
                    <a:lnTo>
                      <a:pt x="486" y="78"/>
                    </a:lnTo>
                    <a:lnTo>
                      <a:pt x="497" y="56"/>
                    </a:lnTo>
                    <a:lnTo>
                      <a:pt x="506" y="33"/>
                    </a:lnTo>
                    <a:lnTo>
                      <a:pt x="514" y="13"/>
                    </a:lnTo>
                    <a:lnTo>
                      <a:pt x="518" y="0"/>
                    </a:lnTo>
                    <a:lnTo>
                      <a:pt x="518" y="15"/>
                    </a:lnTo>
                    <a:lnTo>
                      <a:pt x="512" y="42"/>
                    </a:lnTo>
                    <a:lnTo>
                      <a:pt x="503" y="71"/>
                    </a:lnTo>
                    <a:lnTo>
                      <a:pt x="497" y="89"/>
                    </a:lnTo>
                    <a:lnTo>
                      <a:pt x="490" y="94"/>
                    </a:lnTo>
                    <a:lnTo>
                      <a:pt x="483" y="100"/>
                    </a:lnTo>
                    <a:lnTo>
                      <a:pt x="477" y="104"/>
                    </a:lnTo>
                    <a:lnTo>
                      <a:pt x="473" y="112"/>
                    </a:lnTo>
                    <a:lnTo>
                      <a:pt x="479" y="109"/>
                    </a:lnTo>
                    <a:lnTo>
                      <a:pt x="485" y="107"/>
                    </a:lnTo>
                    <a:lnTo>
                      <a:pt x="490" y="104"/>
                    </a:lnTo>
                    <a:lnTo>
                      <a:pt x="496" y="103"/>
                    </a:lnTo>
                    <a:lnTo>
                      <a:pt x="493" y="115"/>
                    </a:lnTo>
                    <a:lnTo>
                      <a:pt x="486" y="122"/>
                    </a:lnTo>
                    <a:lnTo>
                      <a:pt x="480" y="127"/>
                    </a:lnTo>
                    <a:lnTo>
                      <a:pt x="474" y="130"/>
                    </a:lnTo>
                    <a:lnTo>
                      <a:pt x="467" y="133"/>
                    </a:lnTo>
                    <a:lnTo>
                      <a:pt x="459" y="134"/>
                    </a:lnTo>
                    <a:lnTo>
                      <a:pt x="453" y="137"/>
                    </a:lnTo>
                    <a:lnTo>
                      <a:pt x="449" y="143"/>
                    </a:lnTo>
                    <a:lnTo>
                      <a:pt x="459" y="142"/>
                    </a:lnTo>
                    <a:lnTo>
                      <a:pt x="470" y="137"/>
                    </a:lnTo>
                    <a:lnTo>
                      <a:pt x="482" y="134"/>
                    </a:lnTo>
                    <a:lnTo>
                      <a:pt x="493" y="134"/>
                    </a:lnTo>
                    <a:lnTo>
                      <a:pt x="493" y="137"/>
                    </a:lnTo>
                    <a:lnTo>
                      <a:pt x="493" y="140"/>
                    </a:lnTo>
                    <a:lnTo>
                      <a:pt x="491" y="145"/>
                    </a:lnTo>
                    <a:lnTo>
                      <a:pt x="491" y="148"/>
                    </a:lnTo>
                    <a:lnTo>
                      <a:pt x="485" y="151"/>
                    </a:lnTo>
                    <a:lnTo>
                      <a:pt x="477" y="154"/>
                    </a:lnTo>
                    <a:lnTo>
                      <a:pt x="471" y="155"/>
                    </a:lnTo>
                    <a:lnTo>
                      <a:pt x="464" y="158"/>
                    </a:lnTo>
                    <a:lnTo>
                      <a:pt x="458" y="160"/>
                    </a:lnTo>
                    <a:lnTo>
                      <a:pt x="450" y="163"/>
                    </a:lnTo>
                    <a:lnTo>
                      <a:pt x="444" y="165"/>
                    </a:lnTo>
                    <a:lnTo>
                      <a:pt x="437" y="168"/>
                    </a:lnTo>
                    <a:lnTo>
                      <a:pt x="441" y="169"/>
                    </a:lnTo>
                    <a:lnTo>
                      <a:pt x="446" y="169"/>
                    </a:lnTo>
                    <a:lnTo>
                      <a:pt x="453" y="168"/>
                    </a:lnTo>
                    <a:lnTo>
                      <a:pt x="461" y="166"/>
                    </a:lnTo>
                    <a:lnTo>
                      <a:pt x="468" y="165"/>
                    </a:lnTo>
                    <a:lnTo>
                      <a:pt x="476" y="163"/>
                    </a:lnTo>
                    <a:lnTo>
                      <a:pt x="482" y="161"/>
                    </a:lnTo>
                    <a:lnTo>
                      <a:pt x="488" y="160"/>
                    </a:lnTo>
                    <a:lnTo>
                      <a:pt x="488" y="163"/>
                    </a:lnTo>
                    <a:lnTo>
                      <a:pt x="488" y="166"/>
                    </a:lnTo>
                    <a:lnTo>
                      <a:pt x="486" y="171"/>
                    </a:lnTo>
                    <a:lnTo>
                      <a:pt x="486" y="174"/>
                    </a:lnTo>
                    <a:lnTo>
                      <a:pt x="476" y="178"/>
                    </a:lnTo>
                    <a:lnTo>
                      <a:pt x="468" y="181"/>
                    </a:lnTo>
                    <a:lnTo>
                      <a:pt x="461" y="183"/>
                    </a:lnTo>
                    <a:lnTo>
                      <a:pt x="455" y="186"/>
                    </a:lnTo>
                    <a:lnTo>
                      <a:pt x="450" y="187"/>
                    </a:lnTo>
                    <a:lnTo>
                      <a:pt x="444" y="189"/>
                    </a:lnTo>
                    <a:lnTo>
                      <a:pt x="437" y="190"/>
                    </a:lnTo>
                    <a:lnTo>
                      <a:pt x="428" y="193"/>
                    </a:lnTo>
                    <a:lnTo>
                      <a:pt x="434" y="193"/>
                    </a:lnTo>
                    <a:lnTo>
                      <a:pt x="440" y="193"/>
                    </a:lnTo>
                    <a:lnTo>
                      <a:pt x="447" y="193"/>
                    </a:lnTo>
                    <a:lnTo>
                      <a:pt x="453" y="192"/>
                    </a:lnTo>
                    <a:lnTo>
                      <a:pt x="461" y="190"/>
                    </a:lnTo>
                    <a:lnTo>
                      <a:pt x="467" y="189"/>
                    </a:lnTo>
                    <a:lnTo>
                      <a:pt x="474" y="187"/>
                    </a:lnTo>
                    <a:lnTo>
                      <a:pt x="482" y="186"/>
                    </a:lnTo>
                    <a:lnTo>
                      <a:pt x="479" y="192"/>
                    </a:lnTo>
                    <a:lnTo>
                      <a:pt x="474" y="196"/>
                    </a:lnTo>
                    <a:lnTo>
                      <a:pt x="468" y="199"/>
                    </a:lnTo>
                    <a:lnTo>
                      <a:pt x="462" y="202"/>
                    </a:lnTo>
                    <a:lnTo>
                      <a:pt x="455" y="205"/>
                    </a:lnTo>
                    <a:lnTo>
                      <a:pt x="447" y="208"/>
                    </a:lnTo>
                    <a:lnTo>
                      <a:pt x="441" y="210"/>
                    </a:lnTo>
                    <a:lnTo>
                      <a:pt x="437" y="211"/>
                    </a:lnTo>
                    <a:lnTo>
                      <a:pt x="441" y="211"/>
                    </a:lnTo>
                    <a:lnTo>
                      <a:pt x="447" y="211"/>
                    </a:lnTo>
                    <a:lnTo>
                      <a:pt x="453" y="211"/>
                    </a:lnTo>
                    <a:lnTo>
                      <a:pt x="459" y="211"/>
                    </a:lnTo>
                    <a:lnTo>
                      <a:pt x="458" y="213"/>
                    </a:lnTo>
                    <a:lnTo>
                      <a:pt x="458" y="216"/>
                    </a:lnTo>
                    <a:lnTo>
                      <a:pt x="458" y="217"/>
                    </a:lnTo>
                    <a:lnTo>
                      <a:pt x="456" y="219"/>
                    </a:lnTo>
                    <a:lnTo>
                      <a:pt x="438" y="223"/>
                    </a:lnTo>
                    <a:lnTo>
                      <a:pt x="422" y="228"/>
                    </a:lnTo>
                    <a:lnTo>
                      <a:pt x="403" y="232"/>
                    </a:lnTo>
                    <a:lnTo>
                      <a:pt x="385" y="236"/>
                    </a:lnTo>
                    <a:lnTo>
                      <a:pt x="369" y="239"/>
                    </a:lnTo>
                    <a:lnTo>
                      <a:pt x="351" y="242"/>
                    </a:lnTo>
                    <a:lnTo>
                      <a:pt x="334" y="243"/>
                    </a:lnTo>
                    <a:lnTo>
                      <a:pt x="316" y="245"/>
                    </a:lnTo>
                    <a:lnTo>
                      <a:pt x="299" y="246"/>
                    </a:lnTo>
                    <a:lnTo>
                      <a:pt x="281" y="248"/>
                    </a:lnTo>
                    <a:lnTo>
                      <a:pt x="264" y="249"/>
                    </a:lnTo>
                    <a:lnTo>
                      <a:pt x="248" y="249"/>
                    </a:lnTo>
                    <a:lnTo>
                      <a:pt x="230" y="251"/>
                    </a:lnTo>
                    <a:lnTo>
                      <a:pt x="213" y="251"/>
                    </a:lnTo>
                    <a:lnTo>
                      <a:pt x="195" y="251"/>
                    </a:lnTo>
                    <a:lnTo>
                      <a:pt x="178" y="2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4" name="Freeform 237"/>
              <p:cNvSpPr>
                <a:spLocks/>
              </p:cNvSpPr>
              <p:nvPr/>
            </p:nvSpPr>
            <p:spPr bwMode="auto">
              <a:xfrm>
                <a:off x="2479675" y="4622800"/>
                <a:ext cx="114300" cy="168275"/>
              </a:xfrm>
              <a:custGeom>
                <a:avLst/>
                <a:gdLst/>
                <a:ahLst/>
                <a:cxnLst>
                  <a:cxn ang="0">
                    <a:pos x="27" y="105"/>
                  </a:cxn>
                  <a:cxn ang="0">
                    <a:pos x="13" y="73"/>
                  </a:cxn>
                  <a:cxn ang="0">
                    <a:pos x="4" y="50"/>
                  </a:cxn>
                  <a:cxn ang="0">
                    <a:pos x="0" y="29"/>
                  </a:cxn>
                  <a:cxn ang="0">
                    <a:pos x="0" y="2"/>
                  </a:cxn>
                  <a:cxn ang="0">
                    <a:pos x="9" y="0"/>
                  </a:cxn>
                  <a:cxn ang="0">
                    <a:pos x="19" y="2"/>
                  </a:cxn>
                  <a:cxn ang="0">
                    <a:pos x="30" y="6"/>
                  </a:cxn>
                  <a:cxn ang="0">
                    <a:pos x="42" y="11"/>
                  </a:cxn>
                  <a:cxn ang="0">
                    <a:pos x="53" y="18"/>
                  </a:cxn>
                  <a:cxn ang="0">
                    <a:pos x="62" y="27"/>
                  </a:cxn>
                  <a:cxn ang="0">
                    <a:pos x="68" y="38"/>
                  </a:cxn>
                  <a:cxn ang="0">
                    <a:pos x="72" y="49"/>
                  </a:cxn>
                  <a:cxn ang="0">
                    <a:pos x="63" y="62"/>
                  </a:cxn>
                  <a:cxn ang="0">
                    <a:pos x="51" y="77"/>
                  </a:cxn>
                  <a:cxn ang="0">
                    <a:pos x="41" y="92"/>
                  </a:cxn>
                  <a:cxn ang="0">
                    <a:pos x="29" y="106"/>
                  </a:cxn>
                  <a:cxn ang="0">
                    <a:pos x="27" y="106"/>
                  </a:cxn>
                  <a:cxn ang="0">
                    <a:pos x="27" y="105"/>
                  </a:cxn>
                  <a:cxn ang="0">
                    <a:pos x="27" y="105"/>
                  </a:cxn>
                  <a:cxn ang="0">
                    <a:pos x="27" y="105"/>
                  </a:cxn>
                </a:cxnLst>
                <a:rect l="0" t="0" r="r" b="b"/>
                <a:pathLst>
                  <a:path w="72" h="106">
                    <a:moveTo>
                      <a:pt x="27" y="105"/>
                    </a:moveTo>
                    <a:lnTo>
                      <a:pt x="13" y="73"/>
                    </a:lnTo>
                    <a:lnTo>
                      <a:pt x="4" y="50"/>
                    </a:lnTo>
                    <a:lnTo>
                      <a:pt x="0" y="29"/>
                    </a:lnTo>
                    <a:lnTo>
                      <a:pt x="0" y="2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30" y="6"/>
                    </a:lnTo>
                    <a:lnTo>
                      <a:pt x="42" y="11"/>
                    </a:lnTo>
                    <a:lnTo>
                      <a:pt x="53" y="18"/>
                    </a:lnTo>
                    <a:lnTo>
                      <a:pt x="62" y="27"/>
                    </a:lnTo>
                    <a:lnTo>
                      <a:pt x="68" y="38"/>
                    </a:lnTo>
                    <a:lnTo>
                      <a:pt x="72" y="49"/>
                    </a:lnTo>
                    <a:lnTo>
                      <a:pt x="63" y="62"/>
                    </a:lnTo>
                    <a:lnTo>
                      <a:pt x="51" y="77"/>
                    </a:lnTo>
                    <a:lnTo>
                      <a:pt x="41" y="92"/>
                    </a:lnTo>
                    <a:lnTo>
                      <a:pt x="29" y="106"/>
                    </a:lnTo>
                    <a:lnTo>
                      <a:pt x="27" y="106"/>
                    </a:lnTo>
                    <a:lnTo>
                      <a:pt x="27" y="105"/>
                    </a:lnTo>
                    <a:lnTo>
                      <a:pt x="27" y="105"/>
                    </a:lnTo>
                    <a:lnTo>
                      <a:pt x="27" y="105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5" name="Freeform 238"/>
              <p:cNvSpPr>
                <a:spLocks/>
              </p:cNvSpPr>
              <p:nvPr/>
            </p:nvSpPr>
            <p:spPr bwMode="auto">
              <a:xfrm>
                <a:off x="2587625" y="3860800"/>
                <a:ext cx="798513" cy="903288"/>
              </a:xfrm>
              <a:custGeom>
                <a:avLst/>
                <a:gdLst/>
                <a:ahLst/>
                <a:cxnLst>
                  <a:cxn ang="0">
                    <a:pos x="252" y="548"/>
                  </a:cxn>
                  <a:cxn ang="0">
                    <a:pos x="225" y="550"/>
                  </a:cxn>
                  <a:cxn ang="0">
                    <a:pos x="190" y="536"/>
                  </a:cxn>
                  <a:cxn ang="0">
                    <a:pos x="171" y="545"/>
                  </a:cxn>
                  <a:cxn ang="0">
                    <a:pos x="172" y="559"/>
                  </a:cxn>
                  <a:cxn ang="0">
                    <a:pos x="136" y="538"/>
                  </a:cxn>
                  <a:cxn ang="0">
                    <a:pos x="118" y="538"/>
                  </a:cxn>
                  <a:cxn ang="0">
                    <a:pos x="113" y="550"/>
                  </a:cxn>
                  <a:cxn ang="0">
                    <a:pos x="84" y="544"/>
                  </a:cxn>
                  <a:cxn ang="0">
                    <a:pos x="56" y="517"/>
                  </a:cxn>
                  <a:cxn ang="0">
                    <a:pos x="30" y="495"/>
                  </a:cxn>
                  <a:cxn ang="0">
                    <a:pos x="32" y="527"/>
                  </a:cxn>
                  <a:cxn ang="0">
                    <a:pos x="7" y="474"/>
                  </a:cxn>
                  <a:cxn ang="0">
                    <a:pos x="13" y="402"/>
                  </a:cxn>
                  <a:cxn ang="0">
                    <a:pos x="81" y="343"/>
                  </a:cxn>
                  <a:cxn ang="0">
                    <a:pos x="198" y="376"/>
                  </a:cxn>
                  <a:cxn ang="0">
                    <a:pos x="226" y="370"/>
                  </a:cxn>
                  <a:cxn ang="0">
                    <a:pos x="261" y="439"/>
                  </a:cxn>
                  <a:cxn ang="0">
                    <a:pos x="269" y="400"/>
                  </a:cxn>
                  <a:cxn ang="0">
                    <a:pos x="302" y="429"/>
                  </a:cxn>
                  <a:cxn ang="0">
                    <a:pos x="269" y="361"/>
                  </a:cxn>
                  <a:cxn ang="0">
                    <a:pos x="308" y="211"/>
                  </a:cxn>
                  <a:cxn ang="0">
                    <a:pos x="276" y="317"/>
                  </a:cxn>
                  <a:cxn ang="0">
                    <a:pos x="220" y="364"/>
                  </a:cxn>
                  <a:cxn ang="0">
                    <a:pos x="115" y="340"/>
                  </a:cxn>
                  <a:cxn ang="0">
                    <a:pos x="148" y="139"/>
                  </a:cxn>
                  <a:cxn ang="0">
                    <a:pos x="217" y="50"/>
                  </a:cxn>
                  <a:cxn ang="0">
                    <a:pos x="343" y="14"/>
                  </a:cxn>
                  <a:cxn ang="0">
                    <a:pos x="411" y="35"/>
                  </a:cxn>
                  <a:cxn ang="0">
                    <a:pos x="427" y="47"/>
                  </a:cxn>
                  <a:cxn ang="0">
                    <a:pos x="436" y="66"/>
                  </a:cxn>
                  <a:cxn ang="0">
                    <a:pos x="444" y="91"/>
                  </a:cxn>
                  <a:cxn ang="0">
                    <a:pos x="464" y="92"/>
                  </a:cxn>
                  <a:cxn ang="0">
                    <a:pos x="465" y="118"/>
                  </a:cxn>
                  <a:cxn ang="0">
                    <a:pos x="474" y="139"/>
                  </a:cxn>
                  <a:cxn ang="0">
                    <a:pos x="480" y="146"/>
                  </a:cxn>
                  <a:cxn ang="0">
                    <a:pos x="474" y="174"/>
                  </a:cxn>
                  <a:cxn ang="0">
                    <a:pos x="495" y="181"/>
                  </a:cxn>
                  <a:cxn ang="0">
                    <a:pos x="476" y="208"/>
                  </a:cxn>
                  <a:cxn ang="0">
                    <a:pos x="500" y="219"/>
                  </a:cxn>
                  <a:cxn ang="0">
                    <a:pos x="477" y="239"/>
                  </a:cxn>
                  <a:cxn ang="0">
                    <a:pos x="494" y="249"/>
                  </a:cxn>
                  <a:cxn ang="0">
                    <a:pos x="485" y="260"/>
                  </a:cxn>
                  <a:cxn ang="0">
                    <a:pos x="474" y="294"/>
                  </a:cxn>
                  <a:cxn ang="0">
                    <a:pos x="503" y="304"/>
                  </a:cxn>
                  <a:cxn ang="0">
                    <a:pos x="479" y="323"/>
                  </a:cxn>
                  <a:cxn ang="0">
                    <a:pos x="474" y="338"/>
                  </a:cxn>
                  <a:cxn ang="0">
                    <a:pos x="477" y="367"/>
                  </a:cxn>
                  <a:cxn ang="0">
                    <a:pos x="488" y="373"/>
                  </a:cxn>
                  <a:cxn ang="0">
                    <a:pos x="476" y="412"/>
                  </a:cxn>
                  <a:cxn ang="0">
                    <a:pos x="459" y="426"/>
                  </a:cxn>
                  <a:cxn ang="0">
                    <a:pos x="444" y="444"/>
                  </a:cxn>
                  <a:cxn ang="0">
                    <a:pos x="464" y="452"/>
                  </a:cxn>
                  <a:cxn ang="0">
                    <a:pos x="426" y="468"/>
                  </a:cxn>
                  <a:cxn ang="0">
                    <a:pos x="444" y="488"/>
                  </a:cxn>
                  <a:cxn ang="0">
                    <a:pos x="438" y="506"/>
                  </a:cxn>
                  <a:cxn ang="0">
                    <a:pos x="409" y="517"/>
                  </a:cxn>
                  <a:cxn ang="0">
                    <a:pos x="387" y="541"/>
                  </a:cxn>
                  <a:cxn ang="0">
                    <a:pos x="353" y="539"/>
                  </a:cxn>
                  <a:cxn ang="0">
                    <a:pos x="365" y="557"/>
                  </a:cxn>
                  <a:cxn ang="0">
                    <a:pos x="341" y="563"/>
                  </a:cxn>
                  <a:cxn ang="0">
                    <a:pos x="311" y="566"/>
                  </a:cxn>
                  <a:cxn ang="0">
                    <a:pos x="285" y="560"/>
                  </a:cxn>
                </a:cxnLst>
                <a:rect l="0" t="0" r="r" b="b"/>
                <a:pathLst>
                  <a:path w="503" h="569">
                    <a:moveTo>
                      <a:pt x="278" y="569"/>
                    </a:moveTo>
                    <a:lnTo>
                      <a:pt x="272" y="565"/>
                    </a:lnTo>
                    <a:lnTo>
                      <a:pt x="269" y="560"/>
                    </a:lnTo>
                    <a:lnTo>
                      <a:pt x="264" y="556"/>
                    </a:lnTo>
                    <a:lnTo>
                      <a:pt x="257" y="547"/>
                    </a:lnTo>
                    <a:lnTo>
                      <a:pt x="255" y="547"/>
                    </a:lnTo>
                    <a:lnTo>
                      <a:pt x="255" y="547"/>
                    </a:lnTo>
                    <a:lnTo>
                      <a:pt x="254" y="547"/>
                    </a:lnTo>
                    <a:lnTo>
                      <a:pt x="252" y="548"/>
                    </a:lnTo>
                    <a:lnTo>
                      <a:pt x="255" y="553"/>
                    </a:lnTo>
                    <a:lnTo>
                      <a:pt x="258" y="557"/>
                    </a:lnTo>
                    <a:lnTo>
                      <a:pt x="260" y="562"/>
                    </a:lnTo>
                    <a:lnTo>
                      <a:pt x="263" y="566"/>
                    </a:lnTo>
                    <a:lnTo>
                      <a:pt x="251" y="569"/>
                    </a:lnTo>
                    <a:lnTo>
                      <a:pt x="240" y="562"/>
                    </a:lnTo>
                    <a:lnTo>
                      <a:pt x="231" y="551"/>
                    </a:lnTo>
                    <a:lnTo>
                      <a:pt x="225" y="547"/>
                    </a:lnTo>
                    <a:lnTo>
                      <a:pt x="225" y="550"/>
                    </a:lnTo>
                    <a:lnTo>
                      <a:pt x="225" y="553"/>
                    </a:lnTo>
                    <a:lnTo>
                      <a:pt x="226" y="557"/>
                    </a:lnTo>
                    <a:lnTo>
                      <a:pt x="229" y="563"/>
                    </a:lnTo>
                    <a:lnTo>
                      <a:pt x="216" y="563"/>
                    </a:lnTo>
                    <a:lnTo>
                      <a:pt x="205" y="556"/>
                    </a:lnTo>
                    <a:lnTo>
                      <a:pt x="198" y="547"/>
                    </a:lnTo>
                    <a:lnTo>
                      <a:pt x="190" y="536"/>
                    </a:lnTo>
                    <a:lnTo>
                      <a:pt x="190" y="536"/>
                    </a:lnTo>
                    <a:lnTo>
                      <a:pt x="190" y="536"/>
                    </a:lnTo>
                    <a:lnTo>
                      <a:pt x="189" y="536"/>
                    </a:lnTo>
                    <a:lnTo>
                      <a:pt x="189" y="538"/>
                    </a:lnTo>
                    <a:lnTo>
                      <a:pt x="192" y="547"/>
                    </a:lnTo>
                    <a:lnTo>
                      <a:pt x="196" y="554"/>
                    </a:lnTo>
                    <a:lnTo>
                      <a:pt x="198" y="559"/>
                    </a:lnTo>
                    <a:lnTo>
                      <a:pt x="199" y="563"/>
                    </a:lnTo>
                    <a:lnTo>
                      <a:pt x="186" y="560"/>
                    </a:lnTo>
                    <a:lnTo>
                      <a:pt x="178" y="553"/>
                    </a:lnTo>
                    <a:lnTo>
                      <a:pt x="171" y="545"/>
                    </a:lnTo>
                    <a:lnTo>
                      <a:pt x="164" y="541"/>
                    </a:lnTo>
                    <a:lnTo>
                      <a:pt x="164" y="542"/>
                    </a:lnTo>
                    <a:lnTo>
                      <a:pt x="164" y="542"/>
                    </a:lnTo>
                    <a:lnTo>
                      <a:pt x="163" y="542"/>
                    </a:lnTo>
                    <a:lnTo>
                      <a:pt x="163" y="544"/>
                    </a:lnTo>
                    <a:lnTo>
                      <a:pt x="166" y="547"/>
                    </a:lnTo>
                    <a:lnTo>
                      <a:pt x="167" y="551"/>
                    </a:lnTo>
                    <a:lnTo>
                      <a:pt x="171" y="554"/>
                    </a:lnTo>
                    <a:lnTo>
                      <a:pt x="172" y="559"/>
                    </a:lnTo>
                    <a:lnTo>
                      <a:pt x="171" y="559"/>
                    </a:lnTo>
                    <a:lnTo>
                      <a:pt x="171" y="559"/>
                    </a:lnTo>
                    <a:lnTo>
                      <a:pt x="171" y="560"/>
                    </a:lnTo>
                    <a:lnTo>
                      <a:pt x="171" y="560"/>
                    </a:lnTo>
                    <a:lnTo>
                      <a:pt x="157" y="557"/>
                    </a:lnTo>
                    <a:lnTo>
                      <a:pt x="149" y="551"/>
                    </a:lnTo>
                    <a:lnTo>
                      <a:pt x="142" y="542"/>
                    </a:lnTo>
                    <a:lnTo>
                      <a:pt x="136" y="533"/>
                    </a:lnTo>
                    <a:lnTo>
                      <a:pt x="136" y="538"/>
                    </a:lnTo>
                    <a:lnTo>
                      <a:pt x="136" y="542"/>
                    </a:lnTo>
                    <a:lnTo>
                      <a:pt x="137" y="547"/>
                    </a:lnTo>
                    <a:lnTo>
                      <a:pt x="140" y="554"/>
                    </a:lnTo>
                    <a:lnTo>
                      <a:pt x="139" y="554"/>
                    </a:lnTo>
                    <a:lnTo>
                      <a:pt x="136" y="554"/>
                    </a:lnTo>
                    <a:lnTo>
                      <a:pt x="134" y="554"/>
                    </a:lnTo>
                    <a:lnTo>
                      <a:pt x="131" y="556"/>
                    </a:lnTo>
                    <a:lnTo>
                      <a:pt x="125" y="547"/>
                    </a:lnTo>
                    <a:lnTo>
                      <a:pt x="118" y="538"/>
                    </a:lnTo>
                    <a:lnTo>
                      <a:pt x="112" y="529"/>
                    </a:lnTo>
                    <a:lnTo>
                      <a:pt x="106" y="520"/>
                    </a:lnTo>
                    <a:lnTo>
                      <a:pt x="104" y="520"/>
                    </a:lnTo>
                    <a:lnTo>
                      <a:pt x="104" y="520"/>
                    </a:lnTo>
                    <a:lnTo>
                      <a:pt x="103" y="520"/>
                    </a:lnTo>
                    <a:lnTo>
                      <a:pt x="103" y="520"/>
                    </a:lnTo>
                    <a:lnTo>
                      <a:pt x="110" y="536"/>
                    </a:lnTo>
                    <a:lnTo>
                      <a:pt x="113" y="545"/>
                    </a:lnTo>
                    <a:lnTo>
                      <a:pt x="113" y="550"/>
                    </a:lnTo>
                    <a:lnTo>
                      <a:pt x="113" y="551"/>
                    </a:lnTo>
                    <a:lnTo>
                      <a:pt x="103" y="547"/>
                    </a:lnTo>
                    <a:lnTo>
                      <a:pt x="93" y="538"/>
                    </a:lnTo>
                    <a:lnTo>
                      <a:pt x="86" y="527"/>
                    </a:lnTo>
                    <a:lnTo>
                      <a:pt x="83" y="518"/>
                    </a:lnTo>
                    <a:lnTo>
                      <a:pt x="80" y="523"/>
                    </a:lnTo>
                    <a:lnTo>
                      <a:pt x="81" y="529"/>
                    </a:lnTo>
                    <a:lnTo>
                      <a:pt x="83" y="536"/>
                    </a:lnTo>
                    <a:lnTo>
                      <a:pt x="84" y="544"/>
                    </a:lnTo>
                    <a:lnTo>
                      <a:pt x="84" y="545"/>
                    </a:lnTo>
                    <a:lnTo>
                      <a:pt x="84" y="545"/>
                    </a:lnTo>
                    <a:lnTo>
                      <a:pt x="83" y="545"/>
                    </a:lnTo>
                    <a:lnTo>
                      <a:pt x="83" y="547"/>
                    </a:lnTo>
                    <a:lnTo>
                      <a:pt x="72" y="536"/>
                    </a:lnTo>
                    <a:lnTo>
                      <a:pt x="65" y="526"/>
                    </a:lnTo>
                    <a:lnTo>
                      <a:pt x="60" y="515"/>
                    </a:lnTo>
                    <a:lnTo>
                      <a:pt x="56" y="509"/>
                    </a:lnTo>
                    <a:lnTo>
                      <a:pt x="56" y="517"/>
                    </a:lnTo>
                    <a:lnTo>
                      <a:pt x="57" y="527"/>
                    </a:lnTo>
                    <a:lnTo>
                      <a:pt x="59" y="536"/>
                    </a:lnTo>
                    <a:lnTo>
                      <a:pt x="59" y="541"/>
                    </a:lnTo>
                    <a:lnTo>
                      <a:pt x="47" y="530"/>
                    </a:lnTo>
                    <a:lnTo>
                      <a:pt x="41" y="520"/>
                    </a:lnTo>
                    <a:lnTo>
                      <a:pt x="38" y="509"/>
                    </a:lnTo>
                    <a:lnTo>
                      <a:pt x="33" y="497"/>
                    </a:lnTo>
                    <a:lnTo>
                      <a:pt x="32" y="497"/>
                    </a:lnTo>
                    <a:lnTo>
                      <a:pt x="30" y="495"/>
                    </a:lnTo>
                    <a:lnTo>
                      <a:pt x="29" y="495"/>
                    </a:lnTo>
                    <a:lnTo>
                      <a:pt x="27" y="495"/>
                    </a:lnTo>
                    <a:lnTo>
                      <a:pt x="29" y="506"/>
                    </a:lnTo>
                    <a:lnTo>
                      <a:pt x="30" y="514"/>
                    </a:lnTo>
                    <a:lnTo>
                      <a:pt x="33" y="521"/>
                    </a:lnTo>
                    <a:lnTo>
                      <a:pt x="33" y="527"/>
                    </a:lnTo>
                    <a:lnTo>
                      <a:pt x="32" y="527"/>
                    </a:lnTo>
                    <a:lnTo>
                      <a:pt x="32" y="527"/>
                    </a:lnTo>
                    <a:lnTo>
                      <a:pt x="32" y="527"/>
                    </a:lnTo>
                    <a:lnTo>
                      <a:pt x="30" y="529"/>
                    </a:lnTo>
                    <a:lnTo>
                      <a:pt x="18" y="515"/>
                    </a:lnTo>
                    <a:lnTo>
                      <a:pt x="13" y="503"/>
                    </a:lnTo>
                    <a:lnTo>
                      <a:pt x="13" y="491"/>
                    </a:lnTo>
                    <a:lnTo>
                      <a:pt x="15" y="474"/>
                    </a:lnTo>
                    <a:lnTo>
                      <a:pt x="13" y="474"/>
                    </a:lnTo>
                    <a:lnTo>
                      <a:pt x="12" y="474"/>
                    </a:lnTo>
                    <a:lnTo>
                      <a:pt x="9" y="474"/>
                    </a:lnTo>
                    <a:lnTo>
                      <a:pt x="7" y="474"/>
                    </a:lnTo>
                    <a:lnTo>
                      <a:pt x="6" y="482"/>
                    </a:lnTo>
                    <a:lnTo>
                      <a:pt x="4" y="486"/>
                    </a:lnTo>
                    <a:lnTo>
                      <a:pt x="3" y="488"/>
                    </a:lnTo>
                    <a:lnTo>
                      <a:pt x="1" y="489"/>
                    </a:lnTo>
                    <a:lnTo>
                      <a:pt x="0" y="471"/>
                    </a:lnTo>
                    <a:lnTo>
                      <a:pt x="0" y="453"/>
                    </a:lnTo>
                    <a:lnTo>
                      <a:pt x="3" y="436"/>
                    </a:lnTo>
                    <a:lnTo>
                      <a:pt x="7" y="418"/>
                    </a:lnTo>
                    <a:lnTo>
                      <a:pt x="13" y="402"/>
                    </a:lnTo>
                    <a:lnTo>
                      <a:pt x="21" y="385"/>
                    </a:lnTo>
                    <a:lnTo>
                      <a:pt x="30" y="369"/>
                    </a:lnTo>
                    <a:lnTo>
                      <a:pt x="41" y="355"/>
                    </a:lnTo>
                    <a:lnTo>
                      <a:pt x="47" y="352"/>
                    </a:lnTo>
                    <a:lnTo>
                      <a:pt x="51" y="349"/>
                    </a:lnTo>
                    <a:lnTo>
                      <a:pt x="54" y="346"/>
                    </a:lnTo>
                    <a:lnTo>
                      <a:pt x="60" y="340"/>
                    </a:lnTo>
                    <a:lnTo>
                      <a:pt x="72" y="341"/>
                    </a:lnTo>
                    <a:lnTo>
                      <a:pt x="81" y="343"/>
                    </a:lnTo>
                    <a:lnTo>
                      <a:pt x="90" y="344"/>
                    </a:lnTo>
                    <a:lnTo>
                      <a:pt x="100" y="347"/>
                    </a:lnTo>
                    <a:lnTo>
                      <a:pt x="109" y="349"/>
                    </a:lnTo>
                    <a:lnTo>
                      <a:pt x="121" y="352"/>
                    </a:lnTo>
                    <a:lnTo>
                      <a:pt x="136" y="355"/>
                    </a:lnTo>
                    <a:lnTo>
                      <a:pt x="155" y="359"/>
                    </a:lnTo>
                    <a:lnTo>
                      <a:pt x="174" y="367"/>
                    </a:lnTo>
                    <a:lnTo>
                      <a:pt x="187" y="372"/>
                    </a:lnTo>
                    <a:lnTo>
                      <a:pt x="198" y="376"/>
                    </a:lnTo>
                    <a:lnTo>
                      <a:pt x="204" y="378"/>
                    </a:lnTo>
                    <a:lnTo>
                      <a:pt x="210" y="381"/>
                    </a:lnTo>
                    <a:lnTo>
                      <a:pt x="213" y="381"/>
                    </a:lnTo>
                    <a:lnTo>
                      <a:pt x="217" y="382"/>
                    </a:lnTo>
                    <a:lnTo>
                      <a:pt x="220" y="382"/>
                    </a:lnTo>
                    <a:lnTo>
                      <a:pt x="222" y="379"/>
                    </a:lnTo>
                    <a:lnTo>
                      <a:pt x="223" y="376"/>
                    </a:lnTo>
                    <a:lnTo>
                      <a:pt x="225" y="373"/>
                    </a:lnTo>
                    <a:lnTo>
                      <a:pt x="226" y="370"/>
                    </a:lnTo>
                    <a:lnTo>
                      <a:pt x="228" y="370"/>
                    </a:lnTo>
                    <a:lnTo>
                      <a:pt x="229" y="370"/>
                    </a:lnTo>
                    <a:lnTo>
                      <a:pt x="232" y="370"/>
                    </a:lnTo>
                    <a:lnTo>
                      <a:pt x="234" y="370"/>
                    </a:lnTo>
                    <a:lnTo>
                      <a:pt x="238" y="381"/>
                    </a:lnTo>
                    <a:lnTo>
                      <a:pt x="243" y="394"/>
                    </a:lnTo>
                    <a:lnTo>
                      <a:pt x="248" y="409"/>
                    </a:lnTo>
                    <a:lnTo>
                      <a:pt x="255" y="424"/>
                    </a:lnTo>
                    <a:lnTo>
                      <a:pt x="261" y="439"/>
                    </a:lnTo>
                    <a:lnTo>
                      <a:pt x="270" y="452"/>
                    </a:lnTo>
                    <a:lnTo>
                      <a:pt x="279" y="462"/>
                    </a:lnTo>
                    <a:lnTo>
                      <a:pt x="288" y="470"/>
                    </a:lnTo>
                    <a:lnTo>
                      <a:pt x="282" y="450"/>
                    </a:lnTo>
                    <a:lnTo>
                      <a:pt x="270" y="429"/>
                    </a:lnTo>
                    <a:lnTo>
                      <a:pt x="258" y="409"/>
                    </a:lnTo>
                    <a:lnTo>
                      <a:pt x="255" y="393"/>
                    </a:lnTo>
                    <a:lnTo>
                      <a:pt x="261" y="394"/>
                    </a:lnTo>
                    <a:lnTo>
                      <a:pt x="269" y="400"/>
                    </a:lnTo>
                    <a:lnTo>
                      <a:pt x="276" y="409"/>
                    </a:lnTo>
                    <a:lnTo>
                      <a:pt x="284" y="420"/>
                    </a:lnTo>
                    <a:lnTo>
                      <a:pt x="291" y="430"/>
                    </a:lnTo>
                    <a:lnTo>
                      <a:pt x="299" y="443"/>
                    </a:lnTo>
                    <a:lnTo>
                      <a:pt x="303" y="453"/>
                    </a:lnTo>
                    <a:lnTo>
                      <a:pt x="306" y="462"/>
                    </a:lnTo>
                    <a:lnTo>
                      <a:pt x="312" y="456"/>
                    </a:lnTo>
                    <a:lnTo>
                      <a:pt x="309" y="444"/>
                    </a:lnTo>
                    <a:lnTo>
                      <a:pt x="302" y="429"/>
                    </a:lnTo>
                    <a:lnTo>
                      <a:pt x="288" y="411"/>
                    </a:lnTo>
                    <a:lnTo>
                      <a:pt x="275" y="393"/>
                    </a:lnTo>
                    <a:lnTo>
                      <a:pt x="261" y="375"/>
                    </a:lnTo>
                    <a:lnTo>
                      <a:pt x="252" y="362"/>
                    </a:lnTo>
                    <a:lnTo>
                      <a:pt x="248" y="353"/>
                    </a:lnTo>
                    <a:lnTo>
                      <a:pt x="254" y="355"/>
                    </a:lnTo>
                    <a:lnTo>
                      <a:pt x="260" y="358"/>
                    </a:lnTo>
                    <a:lnTo>
                      <a:pt x="264" y="359"/>
                    </a:lnTo>
                    <a:lnTo>
                      <a:pt x="269" y="361"/>
                    </a:lnTo>
                    <a:lnTo>
                      <a:pt x="270" y="359"/>
                    </a:lnTo>
                    <a:lnTo>
                      <a:pt x="272" y="358"/>
                    </a:lnTo>
                    <a:lnTo>
                      <a:pt x="272" y="358"/>
                    </a:lnTo>
                    <a:lnTo>
                      <a:pt x="273" y="356"/>
                    </a:lnTo>
                    <a:lnTo>
                      <a:pt x="282" y="320"/>
                    </a:lnTo>
                    <a:lnTo>
                      <a:pt x="293" y="284"/>
                    </a:lnTo>
                    <a:lnTo>
                      <a:pt x="303" y="248"/>
                    </a:lnTo>
                    <a:lnTo>
                      <a:pt x="309" y="213"/>
                    </a:lnTo>
                    <a:lnTo>
                      <a:pt x="308" y="211"/>
                    </a:lnTo>
                    <a:lnTo>
                      <a:pt x="308" y="210"/>
                    </a:lnTo>
                    <a:lnTo>
                      <a:pt x="306" y="210"/>
                    </a:lnTo>
                    <a:lnTo>
                      <a:pt x="306" y="208"/>
                    </a:lnTo>
                    <a:lnTo>
                      <a:pt x="300" y="223"/>
                    </a:lnTo>
                    <a:lnTo>
                      <a:pt x="296" y="242"/>
                    </a:lnTo>
                    <a:lnTo>
                      <a:pt x="291" y="261"/>
                    </a:lnTo>
                    <a:lnTo>
                      <a:pt x="287" y="279"/>
                    </a:lnTo>
                    <a:lnTo>
                      <a:pt x="282" y="299"/>
                    </a:lnTo>
                    <a:lnTo>
                      <a:pt x="276" y="317"/>
                    </a:lnTo>
                    <a:lnTo>
                      <a:pt x="269" y="332"/>
                    </a:lnTo>
                    <a:lnTo>
                      <a:pt x="261" y="346"/>
                    </a:lnTo>
                    <a:lnTo>
                      <a:pt x="257" y="344"/>
                    </a:lnTo>
                    <a:lnTo>
                      <a:pt x="252" y="344"/>
                    </a:lnTo>
                    <a:lnTo>
                      <a:pt x="248" y="343"/>
                    </a:lnTo>
                    <a:lnTo>
                      <a:pt x="243" y="343"/>
                    </a:lnTo>
                    <a:lnTo>
                      <a:pt x="235" y="350"/>
                    </a:lnTo>
                    <a:lnTo>
                      <a:pt x="228" y="356"/>
                    </a:lnTo>
                    <a:lnTo>
                      <a:pt x="220" y="364"/>
                    </a:lnTo>
                    <a:lnTo>
                      <a:pt x="211" y="372"/>
                    </a:lnTo>
                    <a:lnTo>
                      <a:pt x="204" y="369"/>
                    </a:lnTo>
                    <a:lnTo>
                      <a:pt x="198" y="364"/>
                    </a:lnTo>
                    <a:lnTo>
                      <a:pt x="190" y="361"/>
                    </a:lnTo>
                    <a:lnTo>
                      <a:pt x="183" y="358"/>
                    </a:lnTo>
                    <a:lnTo>
                      <a:pt x="164" y="353"/>
                    </a:lnTo>
                    <a:lnTo>
                      <a:pt x="146" y="349"/>
                    </a:lnTo>
                    <a:lnTo>
                      <a:pt x="130" y="344"/>
                    </a:lnTo>
                    <a:lnTo>
                      <a:pt x="115" y="340"/>
                    </a:lnTo>
                    <a:lnTo>
                      <a:pt x="103" y="337"/>
                    </a:lnTo>
                    <a:lnTo>
                      <a:pt x="92" y="334"/>
                    </a:lnTo>
                    <a:lnTo>
                      <a:pt x="84" y="332"/>
                    </a:lnTo>
                    <a:lnTo>
                      <a:pt x="81" y="331"/>
                    </a:lnTo>
                    <a:lnTo>
                      <a:pt x="87" y="294"/>
                    </a:lnTo>
                    <a:lnTo>
                      <a:pt x="98" y="255"/>
                    </a:lnTo>
                    <a:lnTo>
                      <a:pt x="112" y="216"/>
                    </a:lnTo>
                    <a:lnTo>
                      <a:pt x="130" y="177"/>
                    </a:lnTo>
                    <a:lnTo>
                      <a:pt x="148" y="139"/>
                    </a:lnTo>
                    <a:lnTo>
                      <a:pt x="169" y="103"/>
                    </a:lnTo>
                    <a:lnTo>
                      <a:pt x="190" y="69"/>
                    </a:lnTo>
                    <a:lnTo>
                      <a:pt x="210" y="39"/>
                    </a:lnTo>
                    <a:lnTo>
                      <a:pt x="211" y="39"/>
                    </a:lnTo>
                    <a:lnTo>
                      <a:pt x="214" y="39"/>
                    </a:lnTo>
                    <a:lnTo>
                      <a:pt x="216" y="39"/>
                    </a:lnTo>
                    <a:lnTo>
                      <a:pt x="217" y="39"/>
                    </a:lnTo>
                    <a:lnTo>
                      <a:pt x="217" y="45"/>
                    </a:lnTo>
                    <a:lnTo>
                      <a:pt x="217" y="50"/>
                    </a:lnTo>
                    <a:lnTo>
                      <a:pt x="217" y="54"/>
                    </a:lnTo>
                    <a:lnTo>
                      <a:pt x="217" y="59"/>
                    </a:lnTo>
                    <a:lnTo>
                      <a:pt x="237" y="57"/>
                    </a:lnTo>
                    <a:lnTo>
                      <a:pt x="255" y="54"/>
                    </a:lnTo>
                    <a:lnTo>
                      <a:pt x="273" y="50"/>
                    </a:lnTo>
                    <a:lnTo>
                      <a:pt x="291" y="42"/>
                    </a:lnTo>
                    <a:lnTo>
                      <a:pt x="309" y="35"/>
                    </a:lnTo>
                    <a:lnTo>
                      <a:pt x="326" y="24"/>
                    </a:lnTo>
                    <a:lnTo>
                      <a:pt x="343" y="14"/>
                    </a:lnTo>
                    <a:lnTo>
                      <a:pt x="358" y="0"/>
                    </a:lnTo>
                    <a:lnTo>
                      <a:pt x="364" y="1"/>
                    </a:lnTo>
                    <a:lnTo>
                      <a:pt x="371" y="3"/>
                    </a:lnTo>
                    <a:lnTo>
                      <a:pt x="377" y="7"/>
                    </a:lnTo>
                    <a:lnTo>
                      <a:pt x="385" y="12"/>
                    </a:lnTo>
                    <a:lnTo>
                      <a:pt x="391" y="17"/>
                    </a:lnTo>
                    <a:lnTo>
                      <a:pt x="397" y="23"/>
                    </a:lnTo>
                    <a:lnTo>
                      <a:pt x="405" y="29"/>
                    </a:lnTo>
                    <a:lnTo>
                      <a:pt x="411" y="35"/>
                    </a:lnTo>
                    <a:lnTo>
                      <a:pt x="411" y="38"/>
                    </a:lnTo>
                    <a:lnTo>
                      <a:pt x="411" y="41"/>
                    </a:lnTo>
                    <a:lnTo>
                      <a:pt x="409" y="44"/>
                    </a:lnTo>
                    <a:lnTo>
                      <a:pt x="409" y="47"/>
                    </a:lnTo>
                    <a:lnTo>
                      <a:pt x="412" y="47"/>
                    </a:lnTo>
                    <a:lnTo>
                      <a:pt x="417" y="45"/>
                    </a:lnTo>
                    <a:lnTo>
                      <a:pt x="421" y="45"/>
                    </a:lnTo>
                    <a:lnTo>
                      <a:pt x="424" y="45"/>
                    </a:lnTo>
                    <a:lnTo>
                      <a:pt x="427" y="47"/>
                    </a:lnTo>
                    <a:lnTo>
                      <a:pt x="429" y="50"/>
                    </a:lnTo>
                    <a:lnTo>
                      <a:pt x="432" y="51"/>
                    </a:lnTo>
                    <a:lnTo>
                      <a:pt x="433" y="54"/>
                    </a:lnTo>
                    <a:lnTo>
                      <a:pt x="432" y="57"/>
                    </a:lnTo>
                    <a:lnTo>
                      <a:pt x="430" y="60"/>
                    </a:lnTo>
                    <a:lnTo>
                      <a:pt x="429" y="65"/>
                    </a:lnTo>
                    <a:lnTo>
                      <a:pt x="427" y="68"/>
                    </a:lnTo>
                    <a:lnTo>
                      <a:pt x="432" y="66"/>
                    </a:lnTo>
                    <a:lnTo>
                      <a:pt x="436" y="66"/>
                    </a:lnTo>
                    <a:lnTo>
                      <a:pt x="439" y="65"/>
                    </a:lnTo>
                    <a:lnTo>
                      <a:pt x="444" y="65"/>
                    </a:lnTo>
                    <a:lnTo>
                      <a:pt x="447" y="68"/>
                    </a:lnTo>
                    <a:lnTo>
                      <a:pt x="450" y="72"/>
                    </a:lnTo>
                    <a:lnTo>
                      <a:pt x="451" y="77"/>
                    </a:lnTo>
                    <a:lnTo>
                      <a:pt x="453" y="85"/>
                    </a:lnTo>
                    <a:lnTo>
                      <a:pt x="450" y="86"/>
                    </a:lnTo>
                    <a:lnTo>
                      <a:pt x="447" y="89"/>
                    </a:lnTo>
                    <a:lnTo>
                      <a:pt x="444" y="91"/>
                    </a:lnTo>
                    <a:lnTo>
                      <a:pt x="441" y="94"/>
                    </a:lnTo>
                    <a:lnTo>
                      <a:pt x="442" y="97"/>
                    </a:lnTo>
                    <a:lnTo>
                      <a:pt x="442" y="98"/>
                    </a:lnTo>
                    <a:lnTo>
                      <a:pt x="444" y="98"/>
                    </a:lnTo>
                    <a:lnTo>
                      <a:pt x="445" y="100"/>
                    </a:lnTo>
                    <a:lnTo>
                      <a:pt x="450" y="97"/>
                    </a:lnTo>
                    <a:lnTo>
                      <a:pt x="453" y="94"/>
                    </a:lnTo>
                    <a:lnTo>
                      <a:pt x="457" y="92"/>
                    </a:lnTo>
                    <a:lnTo>
                      <a:pt x="464" y="92"/>
                    </a:lnTo>
                    <a:lnTo>
                      <a:pt x="467" y="98"/>
                    </a:lnTo>
                    <a:lnTo>
                      <a:pt x="470" y="103"/>
                    </a:lnTo>
                    <a:lnTo>
                      <a:pt x="470" y="106"/>
                    </a:lnTo>
                    <a:lnTo>
                      <a:pt x="471" y="109"/>
                    </a:lnTo>
                    <a:lnTo>
                      <a:pt x="470" y="110"/>
                    </a:lnTo>
                    <a:lnTo>
                      <a:pt x="467" y="113"/>
                    </a:lnTo>
                    <a:lnTo>
                      <a:pt x="465" y="115"/>
                    </a:lnTo>
                    <a:lnTo>
                      <a:pt x="462" y="118"/>
                    </a:lnTo>
                    <a:lnTo>
                      <a:pt x="465" y="118"/>
                    </a:lnTo>
                    <a:lnTo>
                      <a:pt x="470" y="118"/>
                    </a:lnTo>
                    <a:lnTo>
                      <a:pt x="474" y="118"/>
                    </a:lnTo>
                    <a:lnTo>
                      <a:pt x="477" y="119"/>
                    </a:lnTo>
                    <a:lnTo>
                      <a:pt x="479" y="122"/>
                    </a:lnTo>
                    <a:lnTo>
                      <a:pt x="480" y="127"/>
                    </a:lnTo>
                    <a:lnTo>
                      <a:pt x="480" y="130"/>
                    </a:lnTo>
                    <a:lnTo>
                      <a:pt x="482" y="134"/>
                    </a:lnTo>
                    <a:lnTo>
                      <a:pt x="479" y="137"/>
                    </a:lnTo>
                    <a:lnTo>
                      <a:pt x="474" y="139"/>
                    </a:lnTo>
                    <a:lnTo>
                      <a:pt x="471" y="142"/>
                    </a:lnTo>
                    <a:lnTo>
                      <a:pt x="467" y="145"/>
                    </a:lnTo>
                    <a:lnTo>
                      <a:pt x="467" y="146"/>
                    </a:lnTo>
                    <a:lnTo>
                      <a:pt x="467" y="148"/>
                    </a:lnTo>
                    <a:lnTo>
                      <a:pt x="468" y="148"/>
                    </a:lnTo>
                    <a:lnTo>
                      <a:pt x="470" y="149"/>
                    </a:lnTo>
                    <a:lnTo>
                      <a:pt x="473" y="148"/>
                    </a:lnTo>
                    <a:lnTo>
                      <a:pt x="477" y="146"/>
                    </a:lnTo>
                    <a:lnTo>
                      <a:pt x="480" y="146"/>
                    </a:lnTo>
                    <a:lnTo>
                      <a:pt x="488" y="145"/>
                    </a:lnTo>
                    <a:lnTo>
                      <a:pt x="488" y="149"/>
                    </a:lnTo>
                    <a:lnTo>
                      <a:pt x="489" y="154"/>
                    </a:lnTo>
                    <a:lnTo>
                      <a:pt x="489" y="159"/>
                    </a:lnTo>
                    <a:lnTo>
                      <a:pt x="489" y="163"/>
                    </a:lnTo>
                    <a:lnTo>
                      <a:pt x="486" y="166"/>
                    </a:lnTo>
                    <a:lnTo>
                      <a:pt x="482" y="168"/>
                    </a:lnTo>
                    <a:lnTo>
                      <a:pt x="477" y="171"/>
                    </a:lnTo>
                    <a:lnTo>
                      <a:pt x="474" y="174"/>
                    </a:lnTo>
                    <a:lnTo>
                      <a:pt x="473" y="177"/>
                    </a:lnTo>
                    <a:lnTo>
                      <a:pt x="473" y="180"/>
                    </a:lnTo>
                    <a:lnTo>
                      <a:pt x="474" y="180"/>
                    </a:lnTo>
                    <a:lnTo>
                      <a:pt x="476" y="181"/>
                    </a:lnTo>
                    <a:lnTo>
                      <a:pt x="479" y="178"/>
                    </a:lnTo>
                    <a:lnTo>
                      <a:pt x="483" y="177"/>
                    </a:lnTo>
                    <a:lnTo>
                      <a:pt x="488" y="175"/>
                    </a:lnTo>
                    <a:lnTo>
                      <a:pt x="495" y="177"/>
                    </a:lnTo>
                    <a:lnTo>
                      <a:pt x="495" y="181"/>
                    </a:lnTo>
                    <a:lnTo>
                      <a:pt x="497" y="186"/>
                    </a:lnTo>
                    <a:lnTo>
                      <a:pt x="497" y="190"/>
                    </a:lnTo>
                    <a:lnTo>
                      <a:pt x="497" y="195"/>
                    </a:lnTo>
                    <a:lnTo>
                      <a:pt x="491" y="198"/>
                    </a:lnTo>
                    <a:lnTo>
                      <a:pt x="486" y="199"/>
                    </a:lnTo>
                    <a:lnTo>
                      <a:pt x="480" y="202"/>
                    </a:lnTo>
                    <a:lnTo>
                      <a:pt x="476" y="205"/>
                    </a:lnTo>
                    <a:lnTo>
                      <a:pt x="476" y="207"/>
                    </a:lnTo>
                    <a:lnTo>
                      <a:pt x="476" y="208"/>
                    </a:lnTo>
                    <a:lnTo>
                      <a:pt x="476" y="211"/>
                    </a:lnTo>
                    <a:lnTo>
                      <a:pt x="477" y="213"/>
                    </a:lnTo>
                    <a:lnTo>
                      <a:pt x="482" y="210"/>
                    </a:lnTo>
                    <a:lnTo>
                      <a:pt x="488" y="208"/>
                    </a:lnTo>
                    <a:lnTo>
                      <a:pt x="494" y="207"/>
                    </a:lnTo>
                    <a:lnTo>
                      <a:pt x="500" y="207"/>
                    </a:lnTo>
                    <a:lnTo>
                      <a:pt x="500" y="211"/>
                    </a:lnTo>
                    <a:lnTo>
                      <a:pt x="500" y="214"/>
                    </a:lnTo>
                    <a:lnTo>
                      <a:pt x="500" y="219"/>
                    </a:lnTo>
                    <a:lnTo>
                      <a:pt x="500" y="223"/>
                    </a:lnTo>
                    <a:lnTo>
                      <a:pt x="494" y="227"/>
                    </a:lnTo>
                    <a:lnTo>
                      <a:pt x="488" y="228"/>
                    </a:lnTo>
                    <a:lnTo>
                      <a:pt x="482" y="231"/>
                    </a:lnTo>
                    <a:lnTo>
                      <a:pt x="476" y="234"/>
                    </a:lnTo>
                    <a:lnTo>
                      <a:pt x="476" y="236"/>
                    </a:lnTo>
                    <a:lnTo>
                      <a:pt x="476" y="236"/>
                    </a:lnTo>
                    <a:lnTo>
                      <a:pt x="476" y="237"/>
                    </a:lnTo>
                    <a:lnTo>
                      <a:pt x="477" y="239"/>
                    </a:lnTo>
                    <a:lnTo>
                      <a:pt x="482" y="239"/>
                    </a:lnTo>
                    <a:lnTo>
                      <a:pt x="486" y="239"/>
                    </a:lnTo>
                    <a:lnTo>
                      <a:pt x="492" y="237"/>
                    </a:lnTo>
                    <a:lnTo>
                      <a:pt x="503" y="234"/>
                    </a:lnTo>
                    <a:lnTo>
                      <a:pt x="503" y="237"/>
                    </a:lnTo>
                    <a:lnTo>
                      <a:pt x="503" y="239"/>
                    </a:lnTo>
                    <a:lnTo>
                      <a:pt x="503" y="242"/>
                    </a:lnTo>
                    <a:lnTo>
                      <a:pt x="503" y="245"/>
                    </a:lnTo>
                    <a:lnTo>
                      <a:pt x="494" y="249"/>
                    </a:lnTo>
                    <a:lnTo>
                      <a:pt x="485" y="254"/>
                    </a:lnTo>
                    <a:lnTo>
                      <a:pt x="476" y="258"/>
                    </a:lnTo>
                    <a:lnTo>
                      <a:pt x="467" y="263"/>
                    </a:lnTo>
                    <a:lnTo>
                      <a:pt x="467" y="263"/>
                    </a:lnTo>
                    <a:lnTo>
                      <a:pt x="468" y="264"/>
                    </a:lnTo>
                    <a:lnTo>
                      <a:pt x="468" y="264"/>
                    </a:lnTo>
                    <a:lnTo>
                      <a:pt x="468" y="266"/>
                    </a:lnTo>
                    <a:lnTo>
                      <a:pt x="476" y="264"/>
                    </a:lnTo>
                    <a:lnTo>
                      <a:pt x="485" y="260"/>
                    </a:lnTo>
                    <a:lnTo>
                      <a:pt x="495" y="258"/>
                    </a:lnTo>
                    <a:lnTo>
                      <a:pt x="503" y="258"/>
                    </a:lnTo>
                    <a:lnTo>
                      <a:pt x="501" y="272"/>
                    </a:lnTo>
                    <a:lnTo>
                      <a:pt x="495" y="279"/>
                    </a:lnTo>
                    <a:lnTo>
                      <a:pt x="486" y="285"/>
                    </a:lnTo>
                    <a:lnTo>
                      <a:pt x="474" y="293"/>
                    </a:lnTo>
                    <a:lnTo>
                      <a:pt x="474" y="293"/>
                    </a:lnTo>
                    <a:lnTo>
                      <a:pt x="474" y="294"/>
                    </a:lnTo>
                    <a:lnTo>
                      <a:pt x="474" y="294"/>
                    </a:lnTo>
                    <a:lnTo>
                      <a:pt x="476" y="296"/>
                    </a:lnTo>
                    <a:lnTo>
                      <a:pt x="488" y="291"/>
                    </a:lnTo>
                    <a:lnTo>
                      <a:pt x="495" y="288"/>
                    </a:lnTo>
                    <a:lnTo>
                      <a:pt x="498" y="288"/>
                    </a:lnTo>
                    <a:lnTo>
                      <a:pt x="503" y="287"/>
                    </a:lnTo>
                    <a:lnTo>
                      <a:pt x="503" y="291"/>
                    </a:lnTo>
                    <a:lnTo>
                      <a:pt x="503" y="294"/>
                    </a:lnTo>
                    <a:lnTo>
                      <a:pt x="503" y="299"/>
                    </a:lnTo>
                    <a:lnTo>
                      <a:pt x="503" y="304"/>
                    </a:lnTo>
                    <a:lnTo>
                      <a:pt x="495" y="307"/>
                    </a:lnTo>
                    <a:lnTo>
                      <a:pt x="488" y="311"/>
                    </a:lnTo>
                    <a:lnTo>
                      <a:pt x="482" y="316"/>
                    </a:lnTo>
                    <a:lnTo>
                      <a:pt x="474" y="319"/>
                    </a:lnTo>
                    <a:lnTo>
                      <a:pt x="473" y="320"/>
                    </a:lnTo>
                    <a:lnTo>
                      <a:pt x="473" y="322"/>
                    </a:lnTo>
                    <a:lnTo>
                      <a:pt x="473" y="323"/>
                    </a:lnTo>
                    <a:lnTo>
                      <a:pt x="473" y="325"/>
                    </a:lnTo>
                    <a:lnTo>
                      <a:pt x="479" y="323"/>
                    </a:lnTo>
                    <a:lnTo>
                      <a:pt x="486" y="320"/>
                    </a:lnTo>
                    <a:lnTo>
                      <a:pt x="492" y="319"/>
                    </a:lnTo>
                    <a:lnTo>
                      <a:pt x="500" y="317"/>
                    </a:lnTo>
                    <a:lnTo>
                      <a:pt x="500" y="320"/>
                    </a:lnTo>
                    <a:lnTo>
                      <a:pt x="500" y="322"/>
                    </a:lnTo>
                    <a:lnTo>
                      <a:pt x="498" y="325"/>
                    </a:lnTo>
                    <a:lnTo>
                      <a:pt x="498" y="328"/>
                    </a:lnTo>
                    <a:lnTo>
                      <a:pt x="488" y="332"/>
                    </a:lnTo>
                    <a:lnTo>
                      <a:pt x="474" y="338"/>
                    </a:lnTo>
                    <a:lnTo>
                      <a:pt x="462" y="343"/>
                    </a:lnTo>
                    <a:lnTo>
                      <a:pt x="456" y="346"/>
                    </a:lnTo>
                    <a:lnTo>
                      <a:pt x="465" y="346"/>
                    </a:lnTo>
                    <a:lnTo>
                      <a:pt x="476" y="344"/>
                    </a:lnTo>
                    <a:lnTo>
                      <a:pt x="485" y="343"/>
                    </a:lnTo>
                    <a:lnTo>
                      <a:pt x="497" y="341"/>
                    </a:lnTo>
                    <a:lnTo>
                      <a:pt x="494" y="355"/>
                    </a:lnTo>
                    <a:lnTo>
                      <a:pt x="486" y="362"/>
                    </a:lnTo>
                    <a:lnTo>
                      <a:pt x="477" y="367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3"/>
                    </a:lnTo>
                    <a:lnTo>
                      <a:pt x="465" y="373"/>
                    </a:lnTo>
                    <a:lnTo>
                      <a:pt x="471" y="373"/>
                    </a:lnTo>
                    <a:lnTo>
                      <a:pt x="477" y="373"/>
                    </a:lnTo>
                    <a:lnTo>
                      <a:pt x="482" y="373"/>
                    </a:lnTo>
                    <a:lnTo>
                      <a:pt x="488" y="373"/>
                    </a:lnTo>
                    <a:lnTo>
                      <a:pt x="485" y="384"/>
                    </a:lnTo>
                    <a:lnTo>
                      <a:pt x="479" y="390"/>
                    </a:lnTo>
                    <a:lnTo>
                      <a:pt x="468" y="394"/>
                    </a:lnTo>
                    <a:lnTo>
                      <a:pt x="457" y="399"/>
                    </a:lnTo>
                    <a:lnTo>
                      <a:pt x="462" y="400"/>
                    </a:lnTo>
                    <a:lnTo>
                      <a:pt x="468" y="402"/>
                    </a:lnTo>
                    <a:lnTo>
                      <a:pt x="474" y="402"/>
                    </a:lnTo>
                    <a:lnTo>
                      <a:pt x="482" y="402"/>
                    </a:lnTo>
                    <a:lnTo>
                      <a:pt x="476" y="412"/>
                    </a:lnTo>
                    <a:lnTo>
                      <a:pt x="467" y="418"/>
                    </a:lnTo>
                    <a:lnTo>
                      <a:pt x="456" y="420"/>
                    </a:lnTo>
                    <a:lnTo>
                      <a:pt x="442" y="421"/>
                    </a:lnTo>
                    <a:lnTo>
                      <a:pt x="442" y="423"/>
                    </a:lnTo>
                    <a:lnTo>
                      <a:pt x="444" y="424"/>
                    </a:lnTo>
                    <a:lnTo>
                      <a:pt x="444" y="426"/>
                    </a:lnTo>
                    <a:lnTo>
                      <a:pt x="444" y="427"/>
                    </a:lnTo>
                    <a:lnTo>
                      <a:pt x="451" y="427"/>
                    </a:lnTo>
                    <a:lnTo>
                      <a:pt x="459" y="426"/>
                    </a:lnTo>
                    <a:lnTo>
                      <a:pt x="467" y="426"/>
                    </a:lnTo>
                    <a:lnTo>
                      <a:pt x="474" y="426"/>
                    </a:lnTo>
                    <a:lnTo>
                      <a:pt x="473" y="429"/>
                    </a:lnTo>
                    <a:lnTo>
                      <a:pt x="473" y="432"/>
                    </a:lnTo>
                    <a:lnTo>
                      <a:pt x="471" y="435"/>
                    </a:lnTo>
                    <a:lnTo>
                      <a:pt x="471" y="438"/>
                    </a:lnTo>
                    <a:lnTo>
                      <a:pt x="459" y="441"/>
                    </a:lnTo>
                    <a:lnTo>
                      <a:pt x="451" y="444"/>
                    </a:lnTo>
                    <a:lnTo>
                      <a:pt x="444" y="444"/>
                    </a:lnTo>
                    <a:lnTo>
                      <a:pt x="432" y="446"/>
                    </a:lnTo>
                    <a:lnTo>
                      <a:pt x="432" y="447"/>
                    </a:lnTo>
                    <a:lnTo>
                      <a:pt x="433" y="447"/>
                    </a:lnTo>
                    <a:lnTo>
                      <a:pt x="433" y="449"/>
                    </a:lnTo>
                    <a:lnTo>
                      <a:pt x="433" y="450"/>
                    </a:lnTo>
                    <a:lnTo>
                      <a:pt x="441" y="450"/>
                    </a:lnTo>
                    <a:lnTo>
                      <a:pt x="448" y="450"/>
                    </a:lnTo>
                    <a:lnTo>
                      <a:pt x="456" y="450"/>
                    </a:lnTo>
                    <a:lnTo>
                      <a:pt x="464" y="452"/>
                    </a:lnTo>
                    <a:lnTo>
                      <a:pt x="462" y="455"/>
                    </a:lnTo>
                    <a:lnTo>
                      <a:pt x="462" y="456"/>
                    </a:lnTo>
                    <a:lnTo>
                      <a:pt x="461" y="459"/>
                    </a:lnTo>
                    <a:lnTo>
                      <a:pt x="461" y="462"/>
                    </a:lnTo>
                    <a:lnTo>
                      <a:pt x="456" y="464"/>
                    </a:lnTo>
                    <a:lnTo>
                      <a:pt x="451" y="464"/>
                    </a:lnTo>
                    <a:lnTo>
                      <a:pt x="442" y="465"/>
                    </a:lnTo>
                    <a:lnTo>
                      <a:pt x="426" y="467"/>
                    </a:lnTo>
                    <a:lnTo>
                      <a:pt x="426" y="468"/>
                    </a:lnTo>
                    <a:lnTo>
                      <a:pt x="426" y="470"/>
                    </a:lnTo>
                    <a:lnTo>
                      <a:pt x="426" y="473"/>
                    </a:lnTo>
                    <a:lnTo>
                      <a:pt x="426" y="474"/>
                    </a:lnTo>
                    <a:lnTo>
                      <a:pt x="433" y="474"/>
                    </a:lnTo>
                    <a:lnTo>
                      <a:pt x="441" y="474"/>
                    </a:lnTo>
                    <a:lnTo>
                      <a:pt x="448" y="474"/>
                    </a:lnTo>
                    <a:lnTo>
                      <a:pt x="456" y="474"/>
                    </a:lnTo>
                    <a:lnTo>
                      <a:pt x="450" y="485"/>
                    </a:lnTo>
                    <a:lnTo>
                      <a:pt x="444" y="488"/>
                    </a:lnTo>
                    <a:lnTo>
                      <a:pt x="433" y="489"/>
                    </a:lnTo>
                    <a:lnTo>
                      <a:pt x="421" y="489"/>
                    </a:lnTo>
                    <a:lnTo>
                      <a:pt x="423" y="495"/>
                    </a:lnTo>
                    <a:lnTo>
                      <a:pt x="427" y="498"/>
                    </a:lnTo>
                    <a:lnTo>
                      <a:pt x="433" y="498"/>
                    </a:lnTo>
                    <a:lnTo>
                      <a:pt x="442" y="498"/>
                    </a:lnTo>
                    <a:lnTo>
                      <a:pt x="441" y="501"/>
                    </a:lnTo>
                    <a:lnTo>
                      <a:pt x="439" y="503"/>
                    </a:lnTo>
                    <a:lnTo>
                      <a:pt x="438" y="506"/>
                    </a:lnTo>
                    <a:lnTo>
                      <a:pt x="436" y="509"/>
                    </a:lnTo>
                    <a:lnTo>
                      <a:pt x="429" y="509"/>
                    </a:lnTo>
                    <a:lnTo>
                      <a:pt x="423" y="509"/>
                    </a:lnTo>
                    <a:lnTo>
                      <a:pt x="415" y="509"/>
                    </a:lnTo>
                    <a:lnTo>
                      <a:pt x="408" y="509"/>
                    </a:lnTo>
                    <a:lnTo>
                      <a:pt x="408" y="510"/>
                    </a:lnTo>
                    <a:lnTo>
                      <a:pt x="409" y="512"/>
                    </a:lnTo>
                    <a:lnTo>
                      <a:pt x="409" y="515"/>
                    </a:lnTo>
                    <a:lnTo>
                      <a:pt x="409" y="517"/>
                    </a:lnTo>
                    <a:lnTo>
                      <a:pt x="414" y="517"/>
                    </a:lnTo>
                    <a:lnTo>
                      <a:pt x="418" y="517"/>
                    </a:lnTo>
                    <a:lnTo>
                      <a:pt x="423" y="517"/>
                    </a:lnTo>
                    <a:lnTo>
                      <a:pt x="426" y="518"/>
                    </a:lnTo>
                    <a:lnTo>
                      <a:pt x="420" y="529"/>
                    </a:lnTo>
                    <a:lnTo>
                      <a:pt x="411" y="535"/>
                    </a:lnTo>
                    <a:lnTo>
                      <a:pt x="397" y="538"/>
                    </a:lnTo>
                    <a:lnTo>
                      <a:pt x="385" y="539"/>
                    </a:lnTo>
                    <a:lnTo>
                      <a:pt x="387" y="541"/>
                    </a:lnTo>
                    <a:lnTo>
                      <a:pt x="388" y="542"/>
                    </a:lnTo>
                    <a:lnTo>
                      <a:pt x="390" y="544"/>
                    </a:lnTo>
                    <a:lnTo>
                      <a:pt x="391" y="545"/>
                    </a:lnTo>
                    <a:lnTo>
                      <a:pt x="380" y="551"/>
                    </a:lnTo>
                    <a:lnTo>
                      <a:pt x="371" y="548"/>
                    </a:lnTo>
                    <a:lnTo>
                      <a:pt x="362" y="542"/>
                    </a:lnTo>
                    <a:lnTo>
                      <a:pt x="353" y="538"/>
                    </a:lnTo>
                    <a:lnTo>
                      <a:pt x="353" y="539"/>
                    </a:lnTo>
                    <a:lnTo>
                      <a:pt x="353" y="539"/>
                    </a:lnTo>
                    <a:lnTo>
                      <a:pt x="352" y="541"/>
                    </a:lnTo>
                    <a:lnTo>
                      <a:pt x="352" y="542"/>
                    </a:lnTo>
                    <a:lnTo>
                      <a:pt x="355" y="545"/>
                    </a:lnTo>
                    <a:lnTo>
                      <a:pt x="359" y="548"/>
                    </a:lnTo>
                    <a:lnTo>
                      <a:pt x="362" y="551"/>
                    </a:lnTo>
                    <a:lnTo>
                      <a:pt x="365" y="554"/>
                    </a:lnTo>
                    <a:lnTo>
                      <a:pt x="365" y="556"/>
                    </a:lnTo>
                    <a:lnTo>
                      <a:pt x="365" y="556"/>
                    </a:lnTo>
                    <a:lnTo>
                      <a:pt x="365" y="557"/>
                    </a:lnTo>
                    <a:lnTo>
                      <a:pt x="365" y="559"/>
                    </a:lnTo>
                    <a:lnTo>
                      <a:pt x="355" y="557"/>
                    </a:lnTo>
                    <a:lnTo>
                      <a:pt x="346" y="553"/>
                    </a:lnTo>
                    <a:lnTo>
                      <a:pt x="338" y="547"/>
                    </a:lnTo>
                    <a:lnTo>
                      <a:pt x="331" y="542"/>
                    </a:lnTo>
                    <a:lnTo>
                      <a:pt x="331" y="547"/>
                    </a:lnTo>
                    <a:lnTo>
                      <a:pt x="334" y="551"/>
                    </a:lnTo>
                    <a:lnTo>
                      <a:pt x="337" y="557"/>
                    </a:lnTo>
                    <a:lnTo>
                      <a:pt x="341" y="563"/>
                    </a:lnTo>
                    <a:lnTo>
                      <a:pt x="331" y="566"/>
                    </a:lnTo>
                    <a:lnTo>
                      <a:pt x="320" y="560"/>
                    </a:lnTo>
                    <a:lnTo>
                      <a:pt x="311" y="551"/>
                    </a:lnTo>
                    <a:lnTo>
                      <a:pt x="302" y="548"/>
                    </a:lnTo>
                    <a:lnTo>
                      <a:pt x="305" y="551"/>
                    </a:lnTo>
                    <a:lnTo>
                      <a:pt x="308" y="556"/>
                    </a:lnTo>
                    <a:lnTo>
                      <a:pt x="309" y="560"/>
                    </a:lnTo>
                    <a:lnTo>
                      <a:pt x="312" y="565"/>
                    </a:lnTo>
                    <a:lnTo>
                      <a:pt x="311" y="566"/>
                    </a:lnTo>
                    <a:lnTo>
                      <a:pt x="311" y="568"/>
                    </a:lnTo>
                    <a:lnTo>
                      <a:pt x="308" y="568"/>
                    </a:lnTo>
                    <a:lnTo>
                      <a:pt x="305" y="568"/>
                    </a:lnTo>
                    <a:lnTo>
                      <a:pt x="297" y="560"/>
                    </a:lnTo>
                    <a:lnTo>
                      <a:pt x="288" y="550"/>
                    </a:lnTo>
                    <a:lnTo>
                      <a:pt x="281" y="544"/>
                    </a:lnTo>
                    <a:lnTo>
                      <a:pt x="273" y="541"/>
                    </a:lnTo>
                    <a:lnTo>
                      <a:pt x="281" y="553"/>
                    </a:lnTo>
                    <a:lnTo>
                      <a:pt x="285" y="560"/>
                    </a:lnTo>
                    <a:lnTo>
                      <a:pt x="287" y="563"/>
                    </a:lnTo>
                    <a:lnTo>
                      <a:pt x="288" y="568"/>
                    </a:lnTo>
                    <a:lnTo>
                      <a:pt x="285" y="568"/>
                    </a:lnTo>
                    <a:lnTo>
                      <a:pt x="284" y="568"/>
                    </a:lnTo>
                    <a:lnTo>
                      <a:pt x="281" y="568"/>
                    </a:lnTo>
                    <a:lnTo>
                      <a:pt x="278" y="56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6" name="Freeform 240"/>
              <p:cNvSpPr>
                <a:spLocks/>
              </p:cNvSpPr>
              <p:nvPr/>
            </p:nvSpPr>
            <p:spPr bwMode="auto">
              <a:xfrm>
                <a:off x="1196975" y="4019550"/>
                <a:ext cx="715963" cy="725488"/>
              </a:xfrm>
              <a:custGeom>
                <a:avLst/>
                <a:gdLst/>
                <a:ahLst/>
                <a:cxnLst>
                  <a:cxn ang="0">
                    <a:pos x="175" y="442"/>
                  </a:cxn>
                  <a:cxn ang="0">
                    <a:pos x="152" y="389"/>
                  </a:cxn>
                  <a:cxn ang="0">
                    <a:pos x="128" y="327"/>
                  </a:cxn>
                  <a:cxn ang="0">
                    <a:pos x="107" y="281"/>
                  </a:cxn>
                  <a:cxn ang="0">
                    <a:pos x="89" y="241"/>
                  </a:cxn>
                  <a:cxn ang="0">
                    <a:pos x="63" y="182"/>
                  </a:cxn>
                  <a:cxn ang="0">
                    <a:pos x="36" y="127"/>
                  </a:cxn>
                  <a:cxn ang="0">
                    <a:pos x="12" y="6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4" y="25"/>
                  </a:cxn>
                  <a:cxn ang="0">
                    <a:pos x="18" y="16"/>
                  </a:cxn>
                  <a:cxn ang="0">
                    <a:pos x="33" y="6"/>
                  </a:cxn>
                  <a:cxn ang="0">
                    <a:pos x="48" y="1"/>
                  </a:cxn>
                  <a:cxn ang="0">
                    <a:pos x="56" y="3"/>
                  </a:cxn>
                  <a:cxn ang="0">
                    <a:pos x="57" y="7"/>
                  </a:cxn>
                  <a:cxn ang="0">
                    <a:pos x="50" y="16"/>
                  </a:cxn>
                  <a:cxn ang="0">
                    <a:pos x="34" y="25"/>
                  </a:cxn>
                  <a:cxn ang="0">
                    <a:pos x="28" y="48"/>
                  </a:cxn>
                  <a:cxn ang="0">
                    <a:pos x="42" y="89"/>
                  </a:cxn>
                  <a:cxn ang="0">
                    <a:pos x="63" y="136"/>
                  </a:cxn>
                  <a:cxn ang="0">
                    <a:pos x="83" y="181"/>
                  </a:cxn>
                  <a:cxn ang="0">
                    <a:pos x="104" y="229"/>
                  </a:cxn>
                  <a:cxn ang="0">
                    <a:pos x="128" y="285"/>
                  </a:cxn>
                  <a:cxn ang="0">
                    <a:pos x="152" y="339"/>
                  </a:cxn>
                  <a:cxn ang="0">
                    <a:pos x="179" y="395"/>
                  </a:cxn>
                  <a:cxn ang="0">
                    <a:pos x="205" y="421"/>
                  </a:cxn>
                  <a:cxn ang="0">
                    <a:pos x="228" y="410"/>
                  </a:cxn>
                  <a:cxn ang="0">
                    <a:pos x="252" y="395"/>
                  </a:cxn>
                  <a:cxn ang="0">
                    <a:pos x="278" y="380"/>
                  </a:cxn>
                  <a:cxn ang="0">
                    <a:pos x="308" y="365"/>
                  </a:cxn>
                  <a:cxn ang="0">
                    <a:pos x="346" y="346"/>
                  </a:cxn>
                  <a:cxn ang="0">
                    <a:pos x="383" y="323"/>
                  </a:cxn>
                  <a:cxn ang="0">
                    <a:pos x="418" y="297"/>
                  </a:cxn>
                  <a:cxn ang="0">
                    <a:pos x="421" y="267"/>
                  </a:cxn>
                  <a:cxn ang="0">
                    <a:pos x="405" y="223"/>
                  </a:cxn>
                  <a:cxn ang="0">
                    <a:pos x="405" y="204"/>
                  </a:cxn>
                  <a:cxn ang="0">
                    <a:pos x="411" y="207"/>
                  </a:cxn>
                  <a:cxn ang="0">
                    <a:pos x="426" y="232"/>
                  </a:cxn>
                  <a:cxn ang="0">
                    <a:pos x="447" y="285"/>
                  </a:cxn>
                  <a:cxn ang="0">
                    <a:pos x="438" y="318"/>
                  </a:cxn>
                  <a:cxn ang="0">
                    <a:pos x="408" y="339"/>
                  </a:cxn>
                  <a:cxn ang="0">
                    <a:pos x="376" y="358"/>
                  </a:cxn>
                  <a:cxn ang="0">
                    <a:pos x="343" y="377"/>
                  </a:cxn>
                  <a:cxn ang="0">
                    <a:pos x="309" y="394"/>
                  </a:cxn>
                  <a:cxn ang="0">
                    <a:pos x="276" y="412"/>
                  </a:cxn>
                  <a:cxn ang="0">
                    <a:pos x="243" y="429"/>
                  </a:cxn>
                  <a:cxn ang="0">
                    <a:pos x="211" y="447"/>
                  </a:cxn>
                  <a:cxn ang="0">
                    <a:pos x="193" y="456"/>
                  </a:cxn>
                  <a:cxn ang="0">
                    <a:pos x="184" y="456"/>
                  </a:cxn>
                </a:cxnLst>
                <a:rect l="0" t="0" r="r" b="b"/>
                <a:pathLst>
                  <a:path w="451" h="457">
                    <a:moveTo>
                      <a:pt x="181" y="457"/>
                    </a:moveTo>
                    <a:lnTo>
                      <a:pt x="175" y="442"/>
                    </a:lnTo>
                    <a:lnTo>
                      <a:pt x="164" y="418"/>
                    </a:lnTo>
                    <a:lnTo>
                      <a:pt x="152" y="389"/>
                    </a:lnTo>
                    <a:lnTo>
                      <a:pt x="140" y="358"/>
                    </a:lnTo>
                    <a:lnTo>
                      <a:pt x="128" y="327"/>
                    </a:lnTo>
                    <a:lnTo>
                      <a:pt x="116" y="300"/>
                    </a:lnTo>
                    <a:lnTo>
                      <a:pt x="107" y="281"/>
                    </a:lnTo>
                    <a:lnTo>
                      <a:pt x="102" y="270"/>
                    </a:lnTo>
                    <a:lnTo>
                      <a:pt x="89" y="241"/>
                    </a:lnTo>
                    <a:lnTo>
                      <a:pt x="77" y="211"/>
                    </a:lnTo>
                    <a:lnTo>
                      <a:pt x="63" y="182"/>
                    </a:lnTo>
                    <a:lnTo>
                      <a:pt x="50" y="154"/>
                    </a:lnTo>
                    <a:lnTo>
                      <a:pt x="36" y="127"/>
                    </a:lnTo>
                    <a:lnTo>
                      <a:pt x="24" y="98"/>
                    </a:lnTo>
                    <a:lnTo>
                      <a:pt x="12" y="69"/>
                    </a:lnTo>
                    <a:lnTo>
                      <a:pt x="1" y="42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0" y="30"/>
                    </a:lnTo>
                    <a:lnTo>
                      <a:pt x="4" y="25"/>
                    </a:lnTo>
                    <a:lnTo>
                      <a:pt x="10" y="21"/>
                    </a:lnTo>
                    <a:lnTo>
                      <a:pt x="18" y="16"/>
                    </a:lnTo>
                    <a:lnTo>
                      <a:pt x="25" y="10"/>
                    </a:lnTo>
                    <a:lnTo>
                      <a:pt x="33" y="6"/>
                    </a:lnTo>
                    <a:lnTo>
                      <a:pt x="41" y="3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7" y="7"/>
                    </a:lnTo>
                    <a:lnTo>
                      <a:pt x="57" y="12"/>
                    </a:lnTo>
                    <a:lnTo>
                      <a:pt x="50" y="16"/>
                    </a:lnTo>
                    <a:lnTo>
                      <a:pt x="42" y="21"/>
                    </a:lnTo>
                    <a:lnTo>
                      <a:pt x="34" y="25"/>
                    </a:lnTo>
                    <a:lnTo>
                      <a:pt x="27" y="31"/>
                    </a:lnTo>
                    <a:lnTo>
                      <a:pt x="28" y="48"/>
                    </a:lnTo>
                    <a:lnTo>
                      <a:pt x="34" y="68"/>
                    </a:lnTo>
                    <a:lnTo>
                      <a:pt x="42" y="89"/>
                    </a:lnTo>
                    <a:lnTo>
                      <a:pt x="53" y="111"/>
                    </a:lnTo>
                    <a:lnTo>
                      <a:pt x="63" y="136"/>
                    </a:lnTo>
                    <a:lnTo>
                      <a:pt x="74" y="158"/>
                    </a:lnTo>
                    <a:lnTo>
                      <a:pt x="83" y="181"/>
                    </a:lnTo>
                    <a:lnTo>
                      <a:pt x="92" y="202"/>
                    </a:lnTo>
                    <a:lnTo>
                      <a:pt x="104" y="229"/>
                    </a:lnTo>
                    <a:lnTo>
                      <a:pt x="116" y="256"/>
                    </a:lnTo>
                    <a:lnTo>
                      <a:pt x="128" y="285"/>
                    </a:lnTo>
                    <a:lnTo>
                      <a:pt x="140" y="312"/>
                    </a:lnTo>
                    <a:lnTo>
                      <a:pt x="152" y="339"/>
                    </a:lnTo>
                    <a:lnTo>
                      <a:pt x="166" y="368"/>
                    </a:lnTo>
                    <a:lnTo>
                      <a:pt x="179" y="395"/>
                    </a:lnTo>
                    <a:lnTo>
                      <a:pt x="195" y="423"/>
                    </a:lnTo>
                    <a:lnTo>
                      <a:pt x="205" y="421"/>
                    </a:lnTo>
                    <a:lnTo>
                      <a:pt x="216" y="417"/>
                    </a:lnTo>
                    <a:lnTo>
                      <a:pt x="228" y="410"/>
                    </a:lnTo>
                    <a:lnTo>
                      <a:pt x="240" y="403"/>
                    </a:lnTo>
                    <a:lnTo>
                      <a:pt x="252" y="395"/>
                    </a:lnTo>
                    <a:lnTo>
                      <a:pt x="266" y="388"/>
                    </a:lnTo>
                    <a:lnTo>
                      <a:pt x="278" y="380"/>
                    </a:lnTo>
                    <a:lnTo>
                      <a:pt x="290" y="374"/>
                    </a:lnTo>
                    <a:lnTo>
                      <a:pt x="308" y="365"/>
                    </a:lnTo>
                    <a:lnTo>
                      <a:pt x="326" y="356"/>
                    </a:lnTo>
                    <a:lnTo>
                      <a:pt x="346" y="346"/>
                    </a:lnTo>
                    <a:lnTo>
                      <a:pt x="365" y="335"/>
                    </a:lnTo>
                    <a:lnTo>
                      <a:pt x="383" y="323"/>
                    </a:lnTo>
                    <a:lnTo>
                      <a:pt x="402" y="311"/>
                    </a:lnTo>
                    <a:lnTo>
                      <a:pt x="418" y="297"/>
                    </a:lnTo>
                    <a:lnTo>
                      <a:pt x="433" y="284"/>
                    </a:lnTo>
                    <a:lnTo>
                      <a:pt x="421" y="267"/>
                    </a:lnTo>
                    <a:lnTo>
                      <a:pt x="411" y="246"/>
                    </a:lnTo>
                    <a:lnTo>
                      <a:pt x="405" y="223"/>
                    </a:lnTo>
                    <a:lnTo>
                      <a:pt x="400" y="204"/>
                    </a:lnTo>
                    <a:lnTo>
                      <a:pt x="405" y="204"/>
                    </a:lnTo>
                    <a:lnTo>
                      <a:pt x="408" y="204"/>
                    </a:lnTo>
                    <a:lnTo>
                      <a:pt x="411" y="207"/>
                    </a:lnTo>
                    <a:lnTo>
                      <a:pt x="417" y="210"/>
                    </a:lnTo>
                    <a:lnTo>
                      <a:pt x="426" y="232"/>
                    </a:lnTo>
                    <a:lnTo>
                      <a:pt x="436" y="258"/>
                    </a:lnTo>
                    <a:lnTo>
                      <a:pt x="447" y="285"/>
                    </a:lnTo>
                    <a:lnTo>
                      <a:pt x="451" y="306"/>
                    </a:lnTo>
                    <a:lnTo>
                      <a:pt x="438" y="318"/>
                    </a:lnTo>
                    <a:lnTo>
                      <a:pt x="423" y="329"/>
                    </a:lnTo>
                    <a:lnTo>
                      <a:pt x="408" y="339"/>
                    </a:lnTo>
                    <a:lnTo>
                      <a:pt x="392" y="349"/>
                    </a:lnTo>
                    <a:lnTo>
                      <a:pt x="376" y="358"/>
                    </a:lnTo>
                    <a:lnTo>
                      <a:pt x="359" y="368"/>
                    </a:lnTo>
                    <a:lnTo>
                      <a:pt x="343" y="377"/>
                    </a:lnTo>
                    <a:lnTo>
                      <a:pt x="326" y="385"/>
                    </a:lnTo>
                    <a:lnTo>
                      <a:pt x="309" y="394"/>
                    </a:lnTo>
                    <a:lnTo>
                      <a:pt x="293" y="403"/>
                    </a:lnTo>
                    <a:lnTo>
                      <a:pt x="276" y="412"/>
                    </a:lnTo>
                    <a:lnTo>
                      <a:pt x="260" y="420"/>
                    </a:lnTo>
                    <a:lnTo>
                      <a:pt x="243" y="429"/>
                    </a:lnTo>
                    <a:lnTo>
                      <a:pt x="226" y="438"/>
                    </a:lnTo>
                    <a:lnTo>
                      <a:pt x="211" y="447"/>
                    </a:lnTo>
                    <a:lnTo>
                      <a:pt x="196" y="456"/>
                    </a:lnTo>
                    <a:lnTo>
                      <a:pt x="193" y="456"/>
                    </a:lnTo>
                    <a:lnTo>
                      <a:pt x="189" y="456"/>
                    </a:lnTo>
                    <a:lnTo>
                      <a:pt x="184" y="456"/>
                    </a:lnTo>
                    <a:lnTo>
                      <a:pt x="181" y="457"/>
                    </a:lnTo>
                    <a:close/>
                  </a:path>
                </a:pathLst>
              </a:custGeom>
              <a:solidFill>
                <a:srgbClr val="CC99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7" name="Freeform 243"/>
              <p:cNvSpPr>
                <a:spLocks/>
              </p:cNvSpPr>
              <p:nvPr/>
            </p:nvSpPr>
            <p:spPr bwMode="auto">
              <a:xfrm>
                <a:off x="1263650" y="3878263"/>
                <a:ext cx="587375" cy="790575"/>
              </a:xfrm>
              <a:custGeom>
                <a:avLst/>
                <a:gdLst/>
                <a:ahLst/>
                <a:cxnLst>
                  <a:cxn ang="0">
                    <a:pos x="159" y="495"/>
                  </a:cxn>
                  <a:cxn ang="0">
                    <a:pos x="150" y="478"/>
                  </a:cxn>
                  <a:cxn ang="0">
                    <a:pos x="131" y="442"/>
                  </a:cxn>
                  <a:cxn ang="0">
                    <a:pos x="116" y="409"/>
                  </a:cxn>
                  <a:cxn ang="0">
                    <a:pos x="101" y="377"/>
                  </a:cxn>
                  <a:cxn ang="0">
                    <a:pos x="80" y="330"/>
                  </a:cxn>
                  <a:cxn ang="0">
                    <a:pos x="56" y="276"/>
                  </a:cxn>
                  <a:cxn ang="0">
                    <a:pos x="35" y="231"/>
                  </a:cxn>
                  <a:cxn ang="0">
                    <a:pos x="15" y="182"/>
                  </a:cxn>
                  <a:cxn ang="0">
                    <a:pos x="2" y="140"/>
                  </a:cxn>
                  <a:cxn ang="0">
                    <a:pos x="5" y="119"/>
                  </a:cxn>
                  <a:cxn ang="0">
                    <a:pos x="17" y="111"/>
                  </a:cxn>
                  <a:cxn ang="0">
                    <a:pos x="29" y="116"/>
                  </a:cxn>
                  <a:cxn ang="0">
                    <a:pos x="33" y="126"/>
                  </a:cxn>
                  <a:cxn ang="0">
                    <a:pos x="51" y="134"/>
                  </a:cxn>
                  <a:cxn ang="0">
                    <a:pos x="104" y="110"/>
                  </a:cxn>
                  <a:cxn ang="0">
                    <a:pos x="166" y="70"/>
                  </a:cxn>
                  <a:cxn ang="0">
                    <a:pos x="215" y="39"/>
                  </a:cxn>
                  <a:cxn ang="0">
                    <a:pos x="225" y="22"/>
                  </a:cxn>
                  <a:cxn ang="0">
                    <a:pos x="222" y="9"/>
                  </a:cxn>
                  <a:cxn ang="0">
                    <a:pos x="225" y="1"/>
                  </a:cxn>
                  <a:cxn ang="0">
                    <a:pos x="230" y="0"/>
                  </a:cxn>
                  <a:cxn ang="0">
                    <a:pos x="245" y="21"/>
                  </a:cxn>
                  <a:cxn ang="0">
                    <a:pos x="264" y="64"/>
                  </a:cxn>
                  <a:cxn ang="0">
                    <a:pos x="282" y="111"/>
                  </a:cxn>
                  <a:cxn ang="0">
                    <a:pos x="301" y="160"/>
                  </a:cxn>
                  <a:cxn ang="0">
                    <a:pos x="310" y="184"/>
                  </a:cxn>
                  <a:cxn ang="0">
                    <a:pos x="310" y="188"/>
                  </a:cxn>
                  <a:cxn ang="0">
                    <a:pos x="299" y="191"/>
                  </a:cxn>
                  <a:cxn ang="0">
                    <a:pos x="276" y="197"/>
                  </a:cxn>
                  <a:cxn ang="0">
                    <a:pos x="260" y="206"/>
                  </a:cxn>
                  <a:cxn ang="0">
                    <a:pos x="258" y="223"/>
                  </a:cxn>
                  <a:cxn ang="0">
                    <a:pos x="275" y="238"/>
                  </a:cxn>
                  <a:cxn ang="0">
                    <a:pos x="292" y="244"/>
                  </a:cxn>
                  <a:cxn ang="0">
                    <a:pos x="310" y="252"/>
                  </a:cxn>
                  <a:cxn ang="0">
                    <a:pos x="328" y="262"/>
                  </a:cxn>
                  <a:cxn ang="0">
                    <a:pos x="346" y="293"/>
                  </a:cxn>
                  <a:cxn ang="0">
                    <a:pos x="366" y="348"/>
                  </a:cxn>
                  <a:cxn ang="0">
                    <a:pos x="347" y="392"/>
                  </a:cxn>
                  <a:cxn ang="0">
                    <a:pos x="296" y="425"/>
                  </a:cxn>
                  <a:cxn ang="0">
                    <a:pos x="240" y="459"/>
                  </a:cxn>
                  <a:cxn ang="0">
                    <a:pos x="186" y="487"/>
                  </a:cxn>
                </a:cxnLst>
                <a:rect l="0" t="0" r="r" b="b"/>
                <a:pathLst>
                  <a:path w="370" h="498">
                    <a:moveTo>
                      <a:pt x="160" y="498"/>
                    </a:moveTo>
                    <a:lnTo>
                      <a:pt x="159" y="495"/>
                    </a:lnTo>
                    <a:lnTo>
                      <a:pt x="156" y="489"/>
                    </a:lnTo>
                    <a:lnTo>
                      <a:pt x="150" y="478"/>
                    </a:lnTo>
                    <a:lnTo>
                      <a:pt x="141" y="463"/>
                    </a:lnTo>
                    <a:lnTo>
                      <a:pt x="131" y="442"/>
                    </a:lnTo>
                    <a:lnTo>
                      <a:pt x="124" y="424"/>
                    </a:lnTo>
                    <a:lnTo>
                      <a:pt x="116" y="409"/>
                    </a:lnTo>
                    <a:lnTo>
                      <a:pt x="109" y="394"/>
                    </a:lnTo>
                    <a:lnTo>
                      <a:pt x="101" y="377"/>
                    </a:lnTo>
                    <a:lnTo>
                      <a:pt x="92" y="356"/>
                    </a:lnTo>
                    <a:lnTo>
                      <a:pt x="80" y="330"/>
                    </a:lnTo>
                    <a:lnTo>
                      <a:pt x="63" y="297"/>
                    </a:lnTo>
                    <a:lnTo>
                      <a:pt x="56" y="276"/>
                    </a:lnTo>
                    <a:lnTo>
                      <a:pt x="45" y="253"/>
                    </a:lnTo>
                    <a:lnTo>
                      <a:pt x="35" y="231"/>
                    </a:lnTo>
                    <a:lnTo>
                      <a:pt x="26" y="205"/>
                    </a:lnTo>
                    <a:lnTo>
                      <a:pt x="15" y="182"/>
                    </a:lnTo>
                    <a:lnTo>
                      <a:pt x="8" y="160"/>
                    </a:lnTo>
                    <a:lnTo>
                      <a:pt x="2" y="140"/>
                    </a:lnTo>
                    <a:lnTo>
                      <a:pt x="0" y="123"/>
                    </a:lnTo>
                    <a:lnTo>
                      <a:pt x="5" y="119"/>
                    </a:lnTo>
                    <a:lnTo>
                      <a:pt x="11" y="114"/>
                    </a:lnTo>
                    <a:lnTo>
                      <a:pt x="17" y="111"/>
                    </a:lnTo>
                    <a:lnTo>
                      <a:pt x="24" y="110"/>
                    </a:lnTo>
                    <a:lnTo>
                      <a:pt x="29" y="116"/>
                    </a:lnTo>
                    <a:lnTo>
                      <a:pt x="32" y="120"/>
                    </a:lnTo>
                    <a:lnTo>
                      <a:pt x="33" y="126"/>
                    </a:lnTo>
                    <a:lnTo>
                      <a:pt x="36" y="134"/>
                    </a:lnTo>
                    <a:lnTo>
                      <a:pt x="51" y="134"/>
                    </a:lnTo>
                    <a:lnTo>
                      <a:pt x="76" y="125"/>
                    </a:lnTo>
                    <a:lnTo>
                      <a:pt x="104" y="110"/>
                    </a:lnTo>
                    <a:lnTo>
                      <a:pt x="136" y="90"/>
                    </a:lnTo>
                    <a:lnTo>
                      <a:pt x="166" y="70"/>
                    </a:lnTo>
                    <a:lnTo>
                      <a:pt x="193" y="52"/>
                    </a:lnTo>
                    <a:lnTo>
                      <a:pt x="215" y="39"/>
                    </a:lnTo>
                    <a:lnTo>
                      <a:pt x="225" y="31"/>
                    </a:lnTo>
                    <a:lnTo>
                      <a:pt x="225" y="22"/>
                    </a:lnTo>
                    <a:lnTo>
                      <a:pt x="224" y="15"/>
                    </a:lnTo>
                    <a:lnTo>
                      <a:pt x="222" y="9"/>
                    </a:lnTo>
                    <a:lnTo>
                      <a:pt x="222" y="3"/>
                    </a:lnTo>
                    <a:lnTo>
                      <a:pt x="225" y="1"/>
                    </a:lnTo>
                    <a:lnTo>
                      <a:pt x="227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45" y="21"/>
                    </a:lnTo>
                    <a:lnTo>
                      <a:pt x="254" y="42"/>
                    </a:lnTo>
                    <a:lnTo>
                      <a:pt x="264" y="64"/>
                    </a:lnTo>
                    <a:lnTo>
                      <a:pt x="273" y="89"/>
                    </a:lnTo>
                    <a:lnTo>
                      <a:pt x="282" y="111"/>
                    </a:lnTo>
                    <a:lnTo>
                      <a:pt x="292" y="135"/>
                    </a:lnTo>
                    <a:lnTo>
                      <a:pt x="301" y="160"/>
                    </a:lnTo>
                    <a:lnTo>
                      <a:pt x="310" y="182"/>
                    </a:lnTo>
                    <a:lnTo>
                      <a:pt x="310" y="184"/>
                    </a:lnTo>
                    <a:lnTo>
                      <a:pt x="310" y="185"/>
                    </a:lnTo>
                    <a:lnTo>
                      <a:pt x="310" y="188"/>
                    </a:lnTo>
                    <a:lnTo>
                      <a:pt x="310" y="190"/>
                    </a:lnTo>
                    <a:lnTo>
                      <a:pt x="299" y="191"/>
                    </a:lnTo>
                    <a:lnTo>
                      <a:pt x="289" y="194"/>
                    </a:lnTo>
                    <a:lnTo>
                      <a:pt x="276" y="197"/>
                    </a:lnTo>
                    <a:lnTo>
                      <a:pt x="266" y="200"/>
                    </a:lnTo>
                    <a:lnTo>
                      <a:pt x="260" y="206"/>
                    </a:lnTo>
                    <a:lnTo>
                      <a:pt x="255" y="214"/>
                    </a:lnTo>
                    <a:lnTo>
                      <a:pt x="258" y="223"/>
                    </a:lnTo>
                    <a:lnTo>
                      <a:pt x="267" y="235"/>
                    </a:lnTo>
                    <a:lnTo>
                      <a:pt x="275" y="238"/>
                    </a:lnTo>
                    <a:lnTo>
                      <a:pt x="284" y="241"/>
                    </a:lnTo>
                    <a:lnTo>
                      <a:pt x="292" y="244"/>
                    </a:lnTo>
                    <a:lnTo>
                      <a:pt x="301" y="249"/>
                    </a:lnTo>
                    <a:lnTo>
                      <a:pt x="310" y="252"/>
                    </a:lnTo>
                    <a:lnTo>
                      <a:pt x="319" y="256"/>
                    </a:lnTo>
                    <a:lnTo>
                      <a:pt x="328" y="262"/>
                    </a:lnTo>
                    <a:lnTo>
                      <a:pt x="337" y="268"/>
                    </a:lnTo>
                    <a:lnTo>
                      <a:pt x="346" y="293"/>
                    </a:lnTo>
                    <a:lnTo>
                      <a:pt x="357" y="320"/>
                    </a:lnTo>
                    <a:lnTo>
                      <a:pt x="366" y="348"/>
                    </a:lnTo>
                    <a:lnTo>
                      <a:pt x="370" y="376"/>
                    </a:lnTo>
                    <a:lnTo>
                      <a:pt x="347" y="392"/>
                    </a:lnTo>
                    <a:lnTo>
                      <a:pt x="322" y="409"/>
                    </a:lnTo>
                    <a:lnTo>
                      <a:pt x="296" y="425"/>
                    </a:lnTo>
                    <a:lnTo>
                      <a:pt x="269" y="444"/>
                    </a:lnTo>
                    <a:lnTo>
                      <a:pt x="240" y="459"/>
                    </a:lnTo>
                    <a:lnTo>
                      <a:pt x="213" y="474"/>
                    </a:lnTo>
                    <a:lnTo>
                      <a:pt x="186" y="487"/>
                    </a:lnTo>
                    <a:lnTo>
                      <a:pt x="160" y="49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8" name="Freeform 245"/>
              <p:cNvSpPr>
                <a:spLocks/>
              </p:cNvSpPr>
              <p:nvPr/>
            </p:nvSpPr>
            <p:spPr bwMode="auto">
              <a:xfrm>
                <a:off x="2466975" y="4392613"/>
                <a:ext cx="168275" cy="233363"/>
              </a:xfrm>
              <a:custGeom>
                <a:avLst/>
                <a:gdLst/>
                <a:ahLst/>
                <a:cxnLst>
                  <a:cxn ang="0">
                    <a:pos x="56" y="144"/>
                  </a:cxn>
                  <a:cxn ang="0">
                    <a:pos x="49" y="127"/>
                  </a:cxn>
                  <a:cxn ang="0">
                    <a:pos x="38" y="104"/>
                  </a:cxn>
                  <a:cxn ang="0">
                    <a:pos x="38" y="106"/>
                  </a:cxn>
                  <a:cxn ang="0">
                    <a:pos x="38" y="114"/>
                  </a:cxn>
                  <a:cxn ang="0">
                    <a:pos x="40" y="130"/>
                  </a:cxn>
                  <a:cxn ang="0">
                    <a:pos x="40" y="138"/>
                  </a:cxn>
                  <a:cxn ang="0">
                    <a:pos x="38" y="138"/>
                  </a:cxn>
                  <a:cxn ang="0">
                    <a:pos x="32" y="129"/>
                  </a:cxn>
                  <a:cxn ang="0">
                    <a:pos x="29" y="111"/>
                  </a:cxn>
                  <a:cxn ang="0">
                    <a:pos x="26" y="101"/>
                  </a:cxn>
                  <a:cxn ang="0">
                    <a:pos x="23" y="101"/>
                  </a:cxn>
                  <a:cxn ang="0">
                    <a:pos x="21" y="120"/>
                  </a:cxn>
                  <a:cxn ang="0">
                    <a:pos x="21" y="133"/>
                  </a:cxn>
                  <a:cxn ang="0">
                    <a:pos x="17" y="126"/>
                  </a:cxn>
                  <a:cxn ang="0">
                    <a:pos x="12" y="109"/>
                  </a:cxn>
                  <a:cxn ang="0">
                    <a:pos x="9" y="100"/>
                  </a:cxn>
                  <a:cxn ang="0">
                    <a:pos x="8" y="100"/>
                  </a:cxn>
                  <a:cxn ang="0">
                    <a:pos x="5" y="100"/>
                  </a:cxn>
                  <a:cxn ang="0">
                    <a:pos x="3" y="101"/>
                  </a:cxn>
                  <a:cxn ang="0">
                    <a:pos x="0" y="92"/>
                  </a:cxn>
                  <a:cxn ang="0">
                    <a:pos x="8" y="62"/>
                  </a:cxn>
                  <a:cxn ang="0">
                    <a:pos x="20" y="32"/>
                  </a:cxn>
                  <a:cxn ang="0">
                    <a:pos x="35" y="8"/>
                  </a:cxn>
                  <a:cxn ang="0">
                    <a:pos x="53" y="0"/>
                  </a:cxn>
                  <a:cxn ang="0">
                    <a:pos x="83" y="5"/>
                  </a:cxn>
                  <a:cxn ang="0">
                    <a:pos x="101" y="21"/>
                  </a:cxn>
                  <a:cxn ang="0">
                    <a:pos x="82" y="61"/>
                  </a:cxn>
                  <a:cxn ang="0">
                    <a:pos x="70" y="91"/>
                  </a:cxn>
                  <a:cxn ang="0">
                    <a:pos x="65" y="126"/>
                  </a:cxn>
                  <a:cxn ang="0">
                    <a:pos x="61" y="145"/>
                  </a:cxn>
                  <a:cxn ang="0">
                    <a:pos x="59" y="147"/>
                  </a:cxn>
                </a:cxnLst>
                <a:rect l="0" t="0" r="r" b="b"/>
                <a:pathLst>
                  <a:path w="106" h="147">
                    <a:moveTo>
                      <a:pt x="58" y="145"/>
                    </a:moveTo>
                    <a:lnTo>
                      <a:pt x="56" y="144"/>
                    </a:lnTo>
                    <a:lnTo>
                      <a:pt x="53" y="139"/>
                    </a:lnTo>
                    <a:lnTo>
                      <a:pt x="49" y="127"/>
                    </a:lnTo>
                    <a:lnTo>
                      <a:pt x="40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7" y="106"/>
                    </a:lnTo>
                    <a:lnTo>
                      <a:pt x="38" y="114"/>
                    </a:lnTo>
                    <a:lnTo>
                      <a:pt x="40" y="121"/>
                    </a:lnTo>
                    <a:lnTo>
                      <a:pt x="40" y="130"/>
                    </a:lnTo>
                    <a:lnTo>
                      <a:pt x="41" y="138"/>
                    </a:lnTo>
                    <a:lnTo>
                      <a:pt x="40" y="138"/>
                    </a:lnTo>
                    <a:lnTo>
                      <a:pt x="40" y="138"/>
                    </a:lnTo>
                    <a:lnTo>
                      <a:pt x="38" y="138"/>
                    </a:lnTo>
                    <a:lnTo>
                      <a:pt x="37" y="138"/>
                    </a:lnTo>
                    <a:lnTo>
                      <a:pt x="32" y="129"/>
                    </a:lnTo>
                    <a:lnTo>
                      <a:pt x="29" y="120"/>
                    </a:lnTo>
                    <a:lnTo>
                      <a:pt x="29" y="111"/>
                    </a:lnTo>
                    <a:lnTo>
                      <a:pt x="27" y="101"/>
                    </a:lnTo>
                    <a:lnTo>
                      <a:pt x="26" y="101"/>
                    </a:lnTo>
                    <a:lnTo>
                      <a:pt x="24" y="101"/>
                    </a:lnTo>
                    <a:lnTo>
                      <a:pt x="23" y="101"/>
                    </a:lnTo>
                    <a:lnTo>
                      <a:pt x="21" y="101"/>
                    </a:lnTo>
                    <a:lnTo>
                      <a:pt x="21" y="120"/>
                    </a:lnTo>
                    <a:lnTo>
                      <a:pt x="21" y="129"/>
                    </a:lnTo>
                    <a:lnTo>
                      <a:pt x="21" y="133"/>
                    </a:lnTo>
                    <a:lnTo>
                      <a:pt x="20" y="135"/>
                    </a:lnTo>
                    <a:lnTo>
                      <a:pt x="17" y="126"/>
                    </a:lnTo>
                    <a:lnTo>
                      <a:pt x="14" y="117"/>
                    </a:lnTo>
                    <a:lnTo>
                      <a:pt x="12" y="109"/>
                    </a:lnTo>
                    <a:lnTo>
                      <a:pt x="9" y="100"/>
                    </a:lnTo>
                    <a:lnTo>
                      <a:pt x="9" y="100"/>
                    </a:lnTo>
                    <a:lnTo>
                      <a:pt x="8" y="100"/>
                    </a:lnTo>
                    <a:lnTo>
                      <a:pt x="8" y="100"/>
                    </a:lnTo>
                    <a:lnTo>
                      <a:pt x="6" y="98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3" y="101"/>
                    </a:lnTo>
                    <a:lnTo>
                      <a:pt x="2" y="103"/>
                    </a:lnTo>
                    <a:lnTo>
                      <a:pt x="0" y="92"/>
                    </a:lnTo>
                    <a:lnTo>
                      <a:pt x="3" y="77"/>
                    </a:lnTo>
                    <a:lnTo>
                      <a:pt x="8" y="62"/>
                    </a:lnTo>
                    <a:lnTo>
                      <a:pt x="11" y="52"/>
                    </a:lnTo>
                    <a:lnTo>
                      <a:pt x="20" y="32"/>
                    </a:lnTo>
                    <a:lnTo>
                      <a:pt x="29" y="18"/>
                    </a:lnTo>
                    <a:lnTo>
                      <a:pt x="35" y="8"/>
                    </a:lnTo>
                    <a:lnTo>
                      <a:pt x="44" y="3"/>
                    </a:lnTo>
                    <a:lnTo>
                      <a:pt x="53" y="0"/>
                    </a:lnTo>
                    <a:lnTo>
                      <a:pt x="67" y="2"/>
                    </a:lnTo>
                    <a:lnTo>
                      <a:pt x="83" y="5"/>
                    </a:lnTo>
                    <a:lnTo>
                      <a:pt x="106" y="9"/>
                    </a:lnTo>
                    <a:lnTo>
                      <a:pt x="101" y="21"/>
                    </a:lnTo>
                    <a:lnTo>
                      <a:pt x="92" y="41"/>
                    </a:lnTo>
                    <a:lnTo>
                      <a:pt x="82" y="61"/>
                    </a:lnTo>
                    <a:lnTo>
                      <a:pt x="74" y="74"/>
                    </a:lnTo>
                    <a:lnTo>
                      <a:pt x="70" y="91"/>
                    </a:lnTo>
                    <a:lnTo>
                      <a:pt x="67" y="109"/>
                    </a:lnTo>
                    <a:lnTo>
                      <a:pt x="65" y="126"/>
                    </a:lnTo>
                    <a:lnTo>
                      <a:pt x="64" y="144"/>
                    </a:lnTo>
                    <a:lnTo>
                      <a:pt x="61" y="145"/>
                    </a:lnTo>
                    <a:lnTo>
                      <a:pt x="59" y="147"/>
                    </a:lnTo>
                    <a:lnTo>
                      <a:pt x="59" y="147"/>
                    </a:lnTo>
                    <a:lnTo>
                      <a:pt x="58" y="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9" name="Freeform 246"/>
              <p:cNvSpPr>
                <a:spLocks/>
              </p:cNvSpPr>
              <p:nvPr/>
            </p:nvSpPr>
            <p:spPr bwMode="auto">
              <a:xfrm>
                <a:off x="1169988" y="4546600"/>
                <a:ext cx="69850" cy="3651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21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0" y="18"/>
                  </a:cxn>
                  <a:cxn ang="0">
                    <a:pos x="9" y="14"/>
                  </a:cxn>
                  <a:cxn ang="0">
                    <a:pos x="21" y="6"/>
                  </a:cxn>
                  <a:cxn ang="0">
                    <a:pos x="35" y="0"/>
                  </a:cxn>
                  <a:cxn ang="0">
                    <a:pos x="44" y="3"/>
                  </a:cxn>
                  <a:cxn ang="0">
                    <a:pos x="41" y="4"/>
                  </a:cxn>
                  <a:cxn ang="0">
                    <a:pos x="36" y="7"/>
                  </a:cxn>
                  <a:cxn ang="0">
                    <a:pos x="24" y="14"/>
                  </a:cxn>
                  <a:cxn ang="0">
                    <a:pos x="0" y="23"/>
                  </a:cxn>
                </a:cxnLst>
                <a:rect l="0" t="0" r="r" b="b"/>
                <a:pathLst>
                  <a:path w="44" h="23">
                    <a:moveTo>
                      <a:pt x="0" y="23"/>
                    </a:moveTo>
                    <a:lnTo>
                      <a:pt x="0" y="21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9" y="14"/>
                    </a:lnTo>
                    <a:lnTo>
                      <a:pt x="21" y="6"/>
                    </a:lnTo>
                    <a:lnTo>
                      <a:pt x="35" y="0"/>
                    </a:lnTo>
                    <a:lnTo>
                      <a:pt x="44" y="3"/>
                    </a:lnTo>
                    <a:lnTo>
                      <a:pt x="41" y="4"/>
                    </a:lnTo>
                    <a:lnTo>
                      <a:pt x="36" y="7"/>
                    </a:lnTo>
                    <a:lnTo>
                      <a:pt x="24" y="1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0" name="Freeform 247"/>
              <p:cNvSpPr>
                <a:spLocks/>
              </p:cNvSpPr>
              <p:nvPr/>
            </p:nvSpPr>
            <p:spPr bwMode="auto">
              <a:xfrm>
                <a:off x="2160588" y="4235450"/>
                <a:ext cx="338138" cy="320675"/>
              </a:xfrm>
              <a:custGeom>
                <a:avLst/>
                <a:gdLst/>
                <a:ahLst/>
                <a:cxnLst>
                  <a:cxn ang="0">
                    <a:pos x="107" y="202"/>
                  </a:cxn>
                  <a:cxn ang="0">
                    <a:pos x="97" y="200"/>
                  </a:cxn>
                  <a:cxn ang="0">
                    <a:pos x="89" y="199"/>
                  </a:cxn>
                  <a:cxn ang="0">
                    <a:pos x="82" y="197"/>
                  </a:cxn>
                  <a:cxn ang="0">
                    <a:pos x="77" y="196"/>
                  </a:cxn>
                  <a:cxn ang="0">
                    <a:pos x="72" y="196"/>
                  </a:cxn>
                  <a:cxn ang="0">
                    <a:pos x="66" y="196"/>
                  </a:cxn>
                  <a:cxn ang="0">
                    <a:pos x="62" y="194"/>
                  </a:cxn>
                  <a:cxn ang="0">
                    <a:pos x="54" y="194"/>
                  </a:cxn>
                  <a:cxn ang="0">
                    <a:pos x="44" y="185"/>
                  </a:cxn>
                  <a:cxn ang="0">
                    <a:pos x="35" y="173"/>
                  </a:cxn>
                  <a:cxn ang="0">
                    <a:pos x="26" y="161"/>
                  </a:cxn>
                  <a:cxn ang="0">
                    <a:pos x="18" y="149"/>
                  </a:cxn>
                  <a:cxn ang="0">
                    <a:pos x="12" y="137"/>
                  </a:cxn>
                  <a:cxn ang="0">
                    <a:pos x="8" y="123"/>
                  </a:cxn>
                  <a:cxn ang="0">
                    <a:pos x="3" y="111"/>
                  </a:cxn>
                  <a:cxn ang="0">
                    <a:pos x="0" y="99"/>
                  </a:cxn>
                  <a:cxn ang="0">
                    <a:pos x="0" y="78"/>
                  </a:cxn>
                  <a:cxn ang="0">
                    <a:pos x="1" y="57"/>
                  </a:cxn>
                  <a:cxn ang="0">
                    <a:pos x="3" y="37"/>
                  </a:cxn>
                  <a:cxn ang="0">
                    <a:pos x="9" y="22"/>
                  </a:cxn>
                  <a:cxn ang="0">
                    <a:pos x="20" y="24"/>
                  </a:cxn>
                  <a:cxn ang="0">
                    <a:pos x="30" y="24"/>
                  </a:cxn>
                  <a:cxn ang="0">
                    <a:pos x="39" y="25"/>
                  </a:cxn>
                  <a:cxn ang="0">
                    <a:pos x="48" y="25"/>
                  </a:cxn>
                  <a:cxn ang="0">
                    <a:pos x="54" y="24"/>
                  </a:cxn>
                  <a:cxn ang="0">
                    <a:pos x="62" y="21"/>
                  </a:cxn>
                  <a:cxn ang="0">
                    <a:pos x="68" y="15"/>
                  </a:cxn>
                  <a:cxn ang="0">
                    <a:pos x="72" y="6"/>
                  </a:cxn>
                  <a:cxn ang="0">
                    <a:pos x="74" y="6"/>
                  </a:cxn>
                  <a:cxn ang="0">
                    <a:pos x="77" y="4"/>
                  </a:cxn>
                  <a:cxn ang="0">
                    <a:pos x="78" y="4"/>
                  </a:cxn>
                  <a:cxn ang="0">
                    <a:pos x="82" y="4"/>
                  </a:cxn>
                  <a:cxn ang="0">
                    <a:pos x="82" y="3"/>
                  </a:cxn>
                  <a:cxn ang="0">
                    <a:pos x="83" y="1"/>
                  </a:cxn>
                  <a:cxn ang="0">
                    <a:pos x="83" y="1"/>
                  </a:cxn>
                  <a:cxn ang="0">
                    <a:pos x="85" y="0"/>
                  </a:cxn>
                  <a:cxn ang="0">
                    <a:pos x="109" y="1"/>
                  </a:cxn>
                  <a:cxn ang="0">
                    <a:pos x="131" y="7"/>
                  </a:cxn>
                  <a:cxn ang="0">
                    <a:pos x="153" y="16"/>
                  </a:cxn>
                  <a:cxn ang="0">
                    <a:pos x="169" y="28"/>
                  </a:cxn>
                  <a:cxn ang="0">
                    <a:pos x="184" y="43"/>
                  </a:cxn>
                  <a:cxn ang="0">
                    <a:pos x="198" y="62"/>
                  </a:cxn>
                  <a:cxn ang="0">
                    <a:pos x="207" y="84"/>
                  </a:cxn>
                  <a:cxn ang="0">
                    <a:pos x="213" y="108"/>
                  </a:cxn>
                  <a:cxn ang="0">
                    <a:pos x="201" y="128"/>
                  </a:cxn>
                  <a:cxn ang="0">
                    <a:pos x="192" y="151"/>
                  </a:cxn>
                  <a:cxn ang="0">
                    <a:pos x="184" y="173"/>
                  </a:cxn>
                  <a:cxn ang="0">
                    <a:pos x="178" y="197"/>
                  </a:cxn>
                  <a:cxn ang="0">
                    <a:pos x="169" y="200"/>
                  </a:cxn>
                  <a:cxn ang="0">
                    <a:pos x="160" y="202"/>
                  </a:cxn>
                  <a:cxn ang="0">
                    <a:pos x="151" y="202"/>
                  </a:cxn>
                  <a:cxn ang="0">
                    <a:pos x="142" y="202"/>
                  </a:cxn>
                  <a:cxn ang="0">
                    <a:pos x="133" y="202"/>
                  </a:cxn>
                  <a:cxn ang="0">
                    <a:pos x="124" y="202"/>
                  </a:cxn>
                  <a:cxn ang="0">
                    <a:pos x="115" y="202"/>
                  </a:cxn>
                  <a:cxn ang="0">
                    <a:pos x="107" y="202"/>
                  </a:cxn>
                </a:cxnLst>
                <a:rect l="0" t="0" r="r" b="b"/>
                <a:pathLst>
                  <a:path w="213" h="202">
                    <a:moveTo>
                      <a:pt x="107" y="202"/>
                    </a:moveTo>
                    <a:lnTo>
                      <a:pt x="97" y="200"/>
                    </a:lnTo>
                    <a:lnTo>
                      <a:pt x="89" y="199"/>
                    </a:lnTo>
                    <a:lnTo>
                      <a:pt x="82" y="197"/>
                    </a:lnTo>
                    <a:lnTo>
                      <a:pt x="77" y="196"/>
                    </a:lnTo>
                    <a:lnTo>
                      <a:pt x="72" y="196"/>
                    </a:lnTo>
                    <a:lnTo>
                      <a:pt x="66" y="196"/>
                    </a:lnTo>
                    <a:lnTo>
                      <a:pt x="62" y="194"/>
                    </a:lnTo>
                    <a:lnTo>
                      <a:pt x="54" y="194"/>
                    </a:lnTo>
                    <a:lnTo>
                      <a:pt x="44" y="185"/>
                    </a:lnTo>
                    <a:lnTo>
                      <a:pt x="35" y="173"/>
                    </a:lnTo>
                    <a:lnTo>
                      <a:pt x="26" y="161"/>
                    </a:lnTo>
                    <a:lnTo>
                      <a:pt x="18" y="149"/>
                    </a:lnTo>
                    <a:lnTo>
                      <a:pt x="12" y="137"/>
                    </a:lnTo>
                    <a:lnTo>
                      <a:pt x="8" y="123"/>
                    </a:lnTo>
                    <a:lnTo>
                      <a:pt x="3" y="111"/>
                    </a:lnTo>
                    <a:lnTo>
                      <a:pt x="0" y="99"/>
                    </a:lnTo>
                    <a:lnTo>
                      <a:pt x="0" y="78"/>
                    </a:lnTo>
                    <a:lnTo>
                      <a:pt x="1" y="57"/>
                    </a:lnTo>
                    <a:lnTo>
                      <a:pt x="3" y="37"/>
                    </a:lnTo>
                    <a:lnTo>
                      <a:pt x="9" y="22"/>
                    </a:lnTo>
                    <a:lnTo>
                      <a:pt x="20" y="24"/>
                    </a:lnTo>
                    <a:lnTo>
                      <a:pt x="30" y="24"/>
                    </a:lnTo>
                    <a:lnTo>
                      <a:pt x="39" y="25"/>
                    </a:lnTo>
                    <a:lnTo>
                      <a:pt x="48" y="25"/>
                    </a:lnTo>
                    <a:lnTo>
                      <a:pt x="54" y="24"/>
                    </a:lnTo>
                    <a:lnTo>
                      <a:pt x="62" y="21"/>
                    </a:lnTo>
                    <a:lnTo>
                      <a:pt x="68" y="15"/>
                    </a:lnTo>
                    <a:lnTo>
                      <a:pt x="72" y="6"/>
                    </a:lnTo>
                    <a:lnTo>
                      <a:pt x="74" y="6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82" y="4"/>
                    </a:lnTo>
                    <a:lnTo>
                      <a:pt x="82" y="3"/>
                    </a:lnTo>
                    <a:lnTo>
                      <a:pt x="83" y="1"/>
                    </a:lnTo>
                    <a:lnTo>
                      <a:pt x="83" y="1"/>
                    </a:lnTo>
                    <a:lnTo>
                      <a:pt x="85" y="0"/>
                    </a:lnTo>
                    <a:lnTo>
                      <a:pt x="109" y="1"/>
                    </a:lnTo>
                    <a:lnTo>
                      <a:pt x="131" y="7"/>
                    </a:lnTo>
                    <a:lnTo>
                      <a:pt x="153" y="16"/>
                    </a:lnTo>
                    <a:lnTo>
                      <a:pt x="169" y="28"/>
                    </a:lnTo>
                    <a:lnTo>
                      <a:pt x="184" y="43"/>
                    </a:lnTo>
                    <a:lnTo>
                      <a:pt x="198" y="62"/>
                    </a:lnTo>
                    <a:lnTo>
                      <a:pt x="207" y="84"/>
                    </a:lnTo>
                    <a:lnTo>
                      <a:pt x="213" y="108"/>
                    </a:lnTo>
                    <a:lnTo>
                      <a:pt x="201" y="128"/>
                    </a:lnTo>
                    <a:lnTo>
                      <a:pt x="192" y="151"/>
                    </a:lnTo>
                    <a:lnTo>
                      <a:pt x="184" y="173"/>
                    </a:lnTo>
                    <a:lnTo>
                      <a:pt x="178" y="197"/>
                    </a:lnTo>
                    <a:lnTo>
                      <a:pt x="169" y="200"/>
                    </a:lnTo>
                    <a:lnTo>
                      <a:pt x="160" y="202"/>
                    </a:lnTo>
                    <a:lnTo>
                      <a:pt x="151" y="202"/>
                    </a:lnTo>
                    <a:lnTo>
                      <a:pt x="142" y="202"/>
                    </a:lnTo>
                    <a:lnTo>
                      <a:pt x="133" y="202"/>
                    </a:lnTo>
                    <a:lnTo>
                      <a:pt x="124" y="202"/>
                    </a:lnTo>
                    <a:lnTo>
                      <a:pt x="115" y="202"/>
                    </a:lnTo>
                    <a:lnTo>
                      <a:pt x="107" y="202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1" name="Freeform 248"/>
              <p:cNvSpPr>
                <a:spLocks/>
              </p:cNvSpPr>
              <p:nvPr/>
            </p:nvSpPr>
            <p:spPr bwMode="auto">
              <a:xfrm>
                <a:off x="2054225" y="4217988"/>
                <a:ext cx="158750" cy="333375"/>
              </a:xfrm>
              <a:custGeom>
                <a:avLst/>
                <a:gdLst/>
                <a:ahLst/>
                <a:cxnLst>
                  <a:cxn ang="0">
                    <a:pos x="64" y="207"/>
                  </a:cxn>
                  <a:cxn ang="0">
                    <a:pos x="55" y="189"/>
                  </a:cxn>
                  <a:cxn ang="0">
                    <a:pos x="43" y="171"/>
                  </a:cxn>
                  <a:cxn ang="0">
                    <a:pos x="49" y="195"/>
                  </a:cxn>
                  <a:cxn ang="0">
                    <a:pos x="49" y="208"/>
                  </a:cxn>
                  <a:cxn ang="0">
                    <a:pos x="44" y="208"/>
                  </a:cxn>
                  <a:cxn ang="0">
                    <a:pos x="37" y="195"/>
                  </a:cxn>
                  <a:cxn ang="0">
                    <a:pos x="31" y="172"/>
                  </a:cxn>
                  <a:cxn ang="0">
                    <a:pos x="26" y="162"/>
                  </a:cxn>
                  <a:cxn ang="0">
                    <a:pos x="23" y="162"/>
                  </a:cxn>
                  <a:cxn ang="0">
                    <a:pos x="25" y="181"/>
                  </a:cxn>
                  <a:cxn ang="0">
                    <a:pos x="26" y="195"/>
                  </a:cxn>
                  <a:cxn ang="0">
                    <a:pos x="5" y="159"/>
                  </a:cxn>
                  <a:cxn ang="0">
                    <a:pos x="5" y="79"/>
                  </a:cxn>
                  <a:cxn ang="0">
                    <a:pos x="20" y="29"/>
                  </a:cxn>
                  <a:cxn ang="0">
                    <a:pos x="28" y="15"/>
                  </a:cxn>
                  <a:cxn ang="0">
                    <a:pos x="37" y="5"/>
                  </a:cxn>
                  <a:cxn ang="0">
                    <a:pos x="50" y="0"/>
                  </a:cxn>
                  <a:cxn ang="0">
                    <a:pos x="65" y="5"/>
                  </a:cxn>
                  <a:cxn ang="0">
                    <a:pos x="75" y="14"/>
                  </a:cxn>
                  <a:cxn ang="0">
                    <a:pos x="61" y="39"/>
                  </a:cxn>
                  <a:cxn ang="0">
                    <a:pos x="56" y="86"/>
                  </a:cxn>
                  <a:cxn ang="0">
                    <a:pos x="59" y="124"/>
                  </a:cxn>
                  <a:cxn ang="0">
                    <a:pos x="71" y="151"/>
                  </a:cxn>
                  <a:cxn ang="0">
                    <a:pos x="88" y="181"/>
                  </a:cxn>
                  <a:cxn ang="0">
                    <a:pos x="99" y="204"/>
                  </a:cxn>
                  <a:cxn ang="0">
                    <a:pos x="97" y="207"/>
                  </a:cxn>
                  <a:cxn ang="0">
                    <a:pos x="88" y="207"/>
                  </a:cxn>
                  <a:cxn ang="0">
                    <a:pos x="78" y="193"/>
                  </a:cxn>
                  <a:cxn ang="0">
                    <a:pos x="73" y="180"/>
                  </a:cxn>
                  <a:cxn ang="0">
                    <a:pos x="70" y="172"/>
                  </a:cxn>
                  <a:cxn ang="0">
                    <a:pos x="65" y="172"/>
                  </a:cxn>
                  <a:cxn ang="0">
                    <a:pos x="68" y="190"/>
                  </a:cxn>
                  <a:cxn ang="0">
                    <a:pos x="73" y="205"/>
                  </a:cxn>
                  <a:cxn ang="0">
                    <a:pos x="71" y="210"/>
                  </a:cxn>
                  <a:cxn ang="0">
                    <a:pos x="67" y="210"/>
                  </a:cxn>
                </a:cxnLst>
                <a:rect l="0" t="0" r="r" b="b"/>
                <a:pathLst>
                  <a:path w="100" h="210">
                    <a:moveTo>
                      <a:pt x="65" y="210"/>
                    </a:moveTo>
                    <a:lnTo>
                      <a:pt x="64" y="207"/>
                    </a:lnTo>
                    <a:lnTo>
                      <a:pt x="61" y="202"/>
                    </a:lnTo>
                    <a:lnTo>
                      <a:pt x="55" y="189"/>
                    </a:lnTo>
                    <a:lnTo>
                      <a:pt x="44" y="163"/>
                    </a:lnTo>
                    <a:lnTo>
                      <a:pt x="43" y="171"/>
                    </a:lnTo>
                    <a:lnTo>
                      <a:pt x="46" y="181"/>
                    </a:lnTo>
                    <a:lnTo>
                      <a:pt x="49" y="195"/>
                    </a:lnTo>
                    <a:lnTo>
                      <a:pt x="50" y="208"/>
                    </a:lnTo>
                    <a:lnTo>
                      <a:pt x="49" y="208"/>
                    </a:lnTo>
                    <a:lnTo>
                      <a:pt x="47" y="208"/>
                    </a:lnTo>
                    <a:lnTo>
                      <a:pt x="44" y="208"/>
                    </a:lnTo>
                    <a:lnTo>
                      <a:pt x="43" y="208"/>
                    </a:lnTo>
                    <a:lnTo>
                      <a:pt x="37" y="195"/>
                    </a:lnTo>
                    <a:lnTo>
                      <a:pt x="34" y="183"/>
                    </a:lnTo>
                    <a:lnTo>
                      <a:pt x="31" y="172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5" y="162"/>
                    </a:lnTo>
                    <a:lnTo>
                      <a:pt x="23" y="162"/>
                    </a:lnTo>
                    <a:lnTo>
                      <a:pt x="22" y="162"/>
                    </a:lnTo>
                    <a:lnTo>
                      <a:pt x="25" y="181"/>
                    </a:lnTo>
                    <a:lnTo>
                      <a:pt x="26" y="190"/>
                    </a:lnTo>
                    <a:lnTo>
                      <a:pt x="26" y="195"/>
                    </a:lnTo>
                    <a:lnTo>
                      <a:pt x="25" y="196"/>
                    </a:lnTo>
                    <a:lnTo>
                      <a:pt x="5" y="159"/>
                    </a:lnTo>
                    <a:lnTo>
                      <a:pt x="0" y="118"/>
                    </a:lnTo>
                    <a:lnTo>
                      <a:pt x="5" y="79"/>
                    </a:lnTo>
                    <a:lnTo>
                      <a:pt x="16" y="38"/>
                    </a:lnTo>
                    <a:lnTo>
                      <a:pt x="20" y="29"/>
                    </a:lnTo>
                    <a:lnTo>
                      <a:pt x="25" y="21"/>
                    </a:lnTo>
                    <a:lnTo>
                      <a:pt x="28" y="15"/>
                    </a:lnTo>
                    <a:lnTo>
                      <a:pt x="32" y="9"/>
                    </a:lnTo>
                    <a:lnTo>
                      <a:pt x="37" y="5"/>
                    </a:lnTo>
                    <a:lnTo>
                      <a:pt x="43" y="3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5" y="5"/>
                    </a:lnTo>
                    <a:lnTo>
                      <a:pt x="70" y="9"/>
                    </a:lnTo>
                    <a:lnTo>
                      <a:pt x="75" y="14"/>
                    </a:lnTo>
                    <a:lnTo>
                      <a:pt x="78" y="18"/>
                    </a:lnTo>
                    <a:lnTo>
                      <a:pt x="61" y="39"/>
                    </a:lnTo>
                    <a:lnTo>
                      <a:pt x="56" y="62"/>
                    </a:lnTo>
                    <a:lnTo>
                      <a:pt x="56" y="86"/>
                    </a:lnTo>
                    <a:lnTo>
                      <a:pt x="56" y="116"/>
                    </a:lnTo>
                    <a:lnTo>
                      <a:pt x="59" y="124"/>
                    </a:lnTo>
                    <a:lnTo>
                      <a:pt x="65" y="136"/>
                    </a:lnTo>
                    <a:lnTo>
                      <a:pt x="71" y="151"/>
                    </a:lnTo>
                    <a:lnTo>
                      <a:pt x="81" y="166"/>
                    </a:lnTo>
                    <a:lnTo>
                      <a:pt x="88" y="181"/>
                    </a:lnTo>
                    <a:lnTo>
                      <a:pt x="94" y="195"/>
                    </a:lnTo>
                    <a:lnTo>
                      <a:pt x="99" y="204"/>
                    </a:lnTo>
                    <a:lnTo>
                      <a:pt x="100" y="208"/>
                    </a:lnTo>
                    <a:lnTo>
                      <a:pt x="97" y="207"/>
                    </a:lnTo>
                    <a:lnTo>
                      <a:pt x="93" y="207"/>
                    </a:lnTo>
                    <a:lnTo>
                      <a:pt x="88" y="207"/>
                    </a:lnTo>
                    <a:lnTo>
                      <a:pt x="84" y="207"/>
                    </a:lnTo>
                    <a:lnTo>
                      <a:pt x="78" y="193"/>
                    </a:lnTo>
                    <a:lnTo>
                      <a:pt x="75" y="186"/>
                    </a:lnTo>
                    <a:lnTo>
                      <a:pt x="73" y="180"/>
                    </a:lnTo>
                    <a:lnTo>
                      <a:pt x="71" y="172"/>
                    </a:lnTo>
                    <a:lnTo>
                      <a:pt x="70" y="172"/>
                    </a:lnTo>
                    <a:lnTo>
                      <a:pt x="67" y="172"/>
                    </a:lnTo>
                    <a:lnTo>
                      <a:pt x="65" y="172"/>
                    </a:lnTo>
                    <a:lnTo>
                      <a:pt x="64" y="172"/>
                    </a:lnTo>
                    <a:lnTo>
                      <a:pt x="68" y="190"/>
                    </a:lnTo>
                    <a:lnTo>
                      <a:pt x="71" y="201"/>
                    </a:lnTo>
                    <a:lnTo>
                      <a:pt x="73" y="205"/>
                    </a:lnTo>
                    <a:lnTo>
                      <a:pt x="73" y="210"/>
                    </a:lnTo>
                    <a:lnTo>
                      <a:pt x="71" y="210"/>
                    </a:lnTo>
                    <a:lnTo>
                      <a:pt x="70" y="210"/>
                    </a:lnTo>
                    <a:lnTo>
                      <a:pt x="67" y="210"/>
                    </a:lnTo>
                    <a:lnTo>
                      <a:pt x="65" y="2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2" name="Freeform 249"/>
              <p:cNvSpPr>
                <a:spLocks/>
              </p:cNvSpPr>
              <p:nvPr/>
            </p:nvSpPr>
            <p:spPr bwMode="auto">
              <a:xfrm>
                <a:off x="1158875" y="4500563"/>
                <a:ext cx="71438" cy="4286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7" y="18"/>
                  </a:cxn>
                  <a:cxn ang="0">
                    <a:pos x="19" y="11"/>
                  </a:cxn>
                  <a:cxn ang="0">
                    <a:pos x="33" y="5"/>
                  </a:cxn>
                  <a:cxn ang="0">
                    <a:pos x="43" y="0"/>
                  </a:cxn>
                  <a:cxn ang="0">
                    <a:pos x="43" y="2"/>
                  </a:cxn>
                  <a:cxn ang="0">
                    <a:pos x="43" y="2"/>
                  </a:cxn>
                  <a:cxn ang="0">
                    <a:pos x="43" y="3"/>
                  </a:cxn>
                  <a:cxn ang="0">
                    <a:pos x="45" y="5"/>
                  </a:cxn>
                  <a:cxn ang="0">
                    <a:pos x="37" y="9"/>
                  </a:cxn>
                  <a:cxn ang="0">
                    <a:pos x="31" y="12"/>
                  </a:cxn>
                  <a:cxn ang="0">
                    <a:pos x="27" y="15"/>
                  </a:cxn>
                  <a:cxn ang="0">
                    <a:pos x="22" y="18"/>
                  </a:cxn>
                  <a:cxn ang="0">
                    <a:pos x="18" y="20"/>
                  </a:cxn>
                  <a:cxn ang="0">
                    <a:pos x="13" y="21"/>
                  </a:cxn>
                  <a:cxn ang="0">
                    <a:pos x="7" y="24"/>
                  </a:cxn>
                  <a:cxn ang="0">
                    <a:pos x="0" y="27"/>
                  </a:cxn>
                </a:cxnLst>
                <a:rect l="0" t="0" r="r" b="b"/>
                <a:pathLst>
                  <a:path w="45" h="27">
                    <a:moveTo>
                      <a:pt x="0" y="27"/>
                    </a:moveTo>
                    <a:lnTo>
                      <a:pt x="7" y="18"/>
                    </a:lnTo>
                    <a:lnTo>
                      <a:pt x="19" y="11"/>
                    </a:lnTo>
                    <a:lnTo>
                      <a:pt x="33" y="5"/>
                    </a:lnTo>
                    <a:lnTo>
                      <a:pt x="43" y="0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3"/>
                    </a:lnTo>
                    <a:lnTo>
                      <a:pt x="45" y="5"/>
                    </a:lnTo>
                    <a:lnTo>
                      <a:pt x="37" y="9"/>
                    </a:lnTo>
                    <a:lnTo>
                      <a:pt x="31" y="12"/>
                    </a:lnTo>
                    <a:lnTo>
                      <a:pt x="27" y="15"/>
                    </a:lnTo>
                    <a:lnTo>
                      <a:pt x="22" y="18"/>
                    </a:lnTo>
                    <a:lnTo>
                      <a:pt x="18" y="20"/>
                    </a:lnTo>
                    <a:lnTo>
                      <a:pt x="13" y="21"/>
                    </a:lnTo>
                    <a:lnTo>
                      <a:pt x="7" y="24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3" name="Freeform 250"/>
              <p:cNvSpPr>
                <a:spLocks/>
              </p:cNvSpPr>
              <p:nvPr/>
            </p:nvSpPr>
            <p:spPr bwMode="auto">
              <a:xfrm>
                <a:off x="1947863" y="4256088"/>
                <a:ext cx="117475" cy="244475"/>
              </a:xfrm>
              <a:custGeom>
                <a:avLst/>
                <a:gdLst/>
                <a:ahLst/>
                <a:cxnLst>
                  <a:cxn ang="0">
                    <a:pos x="48" y="154"/>
                  </a:cxn>
                  <a:cxn ang="0">
                    <a:pos x="46" y="151"/>
                  </a:cxn>
                  <a:cxn ang="0">
                    <a:pos x="45" y="144"/>
                  </a:cxn>
                  <a:cxn ang="0">
                    <a:pos x="42" y="130"/>
                  </a:cxn>
                  <a:cxn ang="0">
                    <a:pos x="37" y="101"/>
                  </a:cxn>
                  <a:cxn ang="0">
                    <a:pos x="36" y="101"/>
                  </a:cxn>
                  <a:cxn ang="0">
                    <a:pos x="36" y="101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3" y="118"/>
                  </a:cxn>
                  <a:cxn ang="0">
                    <a:pos x="33" y="129"/>
                  </a:cxn>
                  <a:cxn ang="0">
                    <a:pos x="33" y="138"/>
                  </a:cxn>
                  <a:cxn ang="0">
                    <a:pos x="34" y="153"/>
                  </a:cxn>
                  <a:cxn ang="0">
                    <a:pos x="31" y="153"/>
                  </a:cxn>
                  <a:cxn ang="0">
                    <a:pos x="30" y="153"/>
                  </a:cxn>
                  <a:cxn ang="0">
                    <a:pos x="27" y="153"/>
                  </a:cxn>
                  <a:cxn ang="0">
                    <a:pos x="24" y="153"/>
                  </a:cxn>
                  <a:cxn ang="0">
                    <a:pos x="22" y="144"/>
                  </a:cxn>
                  <a:cxn ang="0">
                    <a:pos x="21" y="135"/>
                  </a:cxn>
                  <a:cxn ang="0">
                    <a:pos x="19" y="126"/>
                  </a:cxn>
                  <a:cxn ang="0">
                    <a:pos x="18" y="116"/>
                  </a:cxn>
                  <a:cxn ang="0">
                    <a:pos x="16" y="124"/>
                  </a:cxn>
                  <a:cxn ang="0">
                    <a:pos x="15" y="132"/>
                  </a:cxn>
                  <a:cxn ang="0">
                    <a:pos x="13" y="141"/>
                  </a:cxn>
                  <a:cxn ang="0">
                    <a:pos x="10" y="148"/>
                  </a:cxn>
                  <a:cxn ang="0">
                    <a:pos x="9" y="148"/>
                  </a:cxn>
                  <a:cxn ang="0">
                    <a:pos x="9" y="148"/>
                  </a:cxn>
                  <a:cxn ang="0">
                    <a:pos x="7" y="148"/>
                  </a:cxn>
                  <a:cxn ang="0">
                    <a:pos x="6" y="148"/>
                  </a:cxn>
                  <a:cxn ang="0">
                    <a:pos x="0" y="120"/>
                  </a:cxn>
                  <a:cxn ang="0">
                    <a:pos x="1" y="74"/>
                  </a:cxn>
                  <a:cxn ang="0">
                    <a:pos x="9" y="32"/>
                  </a:cxn>
                  <a:cxn ang="0">
                    <a:pos x="18" y="5"/>
                  </a:cxn>
                  <a:cxn ang="0">
                    <a:pos x="30" y="3"/>
                  </a:cxn>
                  <a:cxn ang="0">
                    <a:pos x="39" y="2"/>
                  </a:cxn>
                  <a:cxn ang="0">
                    <a:pos x="46" y="2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0"/>
                  </a:cxn>
                  <a:cxn ang="0">
                    <a:pos x="67" y="2"/>
                  </a:cxn>
                  <a:cxn ang="0">
                    <a:pos x="74" y="2"/>
                  </a:cxn>
                  <a:cxn ang="0">
                    <a:pos x="64" y="41"/>
                  </a:cxn>
                  <a:cxn ang="0">
                    <a:pos x="58" y="76"/>
                  </a:cxn>
                  <a:cxn ang="0">
                    <a:pos x="57" y="112"/>
                  </a:cxn>
                  <a:cxn ang="0">
                    <a:pos x="60" y="154"/>
                  </a:cxn>
                  <a:cxn ang="0">
                    <a:pos x="57" y="154"/>
                  </a:cxn>
                  <a:cxn ang="0">
                    <a:pos x="54" y="154"/>
                  </a:cxn>
                  <a:cxn ang="0">
                    <a:pos x="51" y="154"/>
                  </a:cxn>
                  <a:cxn ang="0">
                    <a:pos x="48" y="154"/>
                  </a:cxn>
                </a:cxnLst>
                <a:rect l="0" t="0" r="r" b="b"/>
                <a:pathLst>
                  <a:path w="74" h="154">
                    <a:moveTo>
                      <a:pt x="48" y="154"/>
                    </a:moveTo>
                    <a:lnTo>
                      <a:pt x="46" y="151"/>
                    </a:lnTo>
                    <a:lnTo>
                      <a:pt x="45" y="144"/>
                    </a:lnTo>
                    <a:lnTo>
                      <a:pt x="42" y="130"/>
                    </a:lnTo>
                    <a:lnTo>
                      <a:pt x="37" y="101"/>
                    </a:lnTo>
                    <a:lnTo>
                      <a:pt x="36" y="101"/>
                    </a:lnTo>
                    <a:lnTo>
                      <a:pt x="36" y="101"/>
                    </a:lnTo>
                    <a:lnTo>
                      <a:pt x="34" y="103"/>
                    </a:lnTo>
                    <a:lnTo>
                      <a:pt x="34" y="103"/>
                    </a:lnTo>
                    <a:lnTo>
                      <a:pt x="33" y="118"/>
                    </a:lnTo>
                    <a:lnTo>
                      <a:pt x="33" y="129"/>
                    </a:lnTo>
                    <a:lnTo>
                      <a:pt x="33" y="138"/>
                    </a:lnTo>
                    <a:lnTo>
                      <a:pt x="34" y="153"/>
                    </a:lnTo>
                    <a:lnTo>
                      <a:pt x="31" y="153"/>
                    </a:lnTo>
                    <a:lnTo>
                      <a:pt x="30" y="153"/>
                    </a:lnTo>
                    <a:lnTo>
                      <a:pt x="27" y="153"/>
                    </a:lnTo>
                    <a:lnTo>
                      <a:pt x="24" y="153"/>
                    </a:lnTo>
                    <a:lnTo>
                      <a:pt x="22" y="144"/>
                    </a:lnTo>
                    <a:lnTo>
                      <a:pt x="21" y="135"/>
                    </a:lnTo>
                    <a:lnTo>
                      <a:pt x="19" y="126"/>
                    </a:lnTo>
                    <a:lnTo>
                      <a:pt x="18" y="116"/>
                    </a:lnTo>
                    <a:lnTo>
                      <a:pt x="16" y="124"/>
                    </a:lnTo>
                    <a:lnTo>
                      <a:pt x="15" y="132"/>
                    </a:lnTo>
                    <a:lnTo>
                      <a:pt x="13" y="141"/>
                    </a:lnTo>
                    <a:lnTo>
                      <a:pt x="10" y="148"/>
                    </a:lnTo>
                    <a:lnTo>
                      <a:pt x="9" y="148"/>
                    </a:lnTo>
                    <a:lnTo>
                      <a:pt x="9" y="148"/>
                    </a:lnTo>
                    <a:lnTo>
                      <a:pt x="7" y="148"/>
                    </a:lnTo>
                    <a:lnTo>
                      <a:pt x="6" y="148"/>
                    </a:lnTo>
                    <a:lnTo>
                      <a:pt x="0" y="120"/>
                    </a:lnTo>
                    <a:lnTo>
                      <a:pt x="1" y="74"/>
                    </a:lnTo>
                    <a:lnTo>
                      <a:pt x="9" y="32"/>
                    </a:lnTo>
                    <a:lnTo>
                      <a:pt x="18" y="5"/>
                    </a:lnTo>
                    <a:lnTo>
                      <a:pt x="30" y="3"/>
                    </a:lnTo>
                    <a:lnTo>
                      <a:pt x="39" y="2"/>
                    </a:lnTo>
                    <a:lnTo>
                      <a:pt x="46" y="2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0"/>
                    </a:lnTo>
                    <a:lnTo>
                      <a:pt x="67" y="2"/>
                    </a:lnTo>
                    <a:lnTo>
                      <a:pt x="74" y="2"/>
                    </a:lnTo>
                    <a:lnTo>
                      <a:pt x="64" y="41"/>
                    </a:lnTo>
                    <a:lnTo>
                      <a:pt x="58" y="76"/>
                    </a:lnTo>
                    <a:lnTo>
                      <a:pt x="57" y="112"/>
                    </a:lnTo>
                    <a:lnTo>
                      <a:pt x="60" y="154"/>
                    </a:lnTo>
                    <a:lnTo>
                      <a:pt x="57" y="154"/>
                    </a:lnTo>
                    <a:lnTo>
                      <a:pt x="54" y="154"/>
                    </a:lnTo>
                    <a:lnTo>
                      <a:pt x="51" y="154"/>
                    </a:lnTo>
                    <a:lnTo>
                      <a:pt x="48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4" name="Freeform 251"/>
              <p:cNvSpPr>
                <a:spLocks/>
              </p:cNvSpPr>
              <p:nvPr/>
            </p:nvSpPr>
            <p:spPr bwMode="auto">
              <a:xfrm>
                <a:off x="1174750" y="4452938"/>
                <a:ext cx="60325" cy="3175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17"/>
                  </a:cxn>
                  <a:cxn ang="0">
                    <a:pos x="2" y="15"/>
                  </a:cxn>
                  <a:cxn ang="0">
                    <a:pos x="2" y="12"/>
                  </a:cxn>
                  <a:cxn ang="0">
                    <a:pos x="2" y="11"/>
                  </a:cxn>
                  <a:cxn ang="0">
                    <a:pos x="9" y="6"/>
                  </a:cxn>
                  <a:cxn ang="0">
                    <a:pos x="18" y="3"/>
                  </a:cxn>
                  <a:cxn ang="0">
                    <a:pos x="27" y="0"/>
                  </a:cxn>
                  <a:cxn ang="0">
                    <a:pos x="38" y="0"/>
                  </a:cxn>
                  <a:cxn ang="0">
                    <a:pos x="30" y="6"/>
                  </a:cxn>
                  <a:cxn ang="0">
                    <a:pos x="20" y="12"/>
                  </a:cxn>
                  <a:cxn ang="0">
                    <a:pos x="9" y="17"/>
                  </a:cxn>
                  <a:cxn ang="0">
                    <a:pos x="0" y="20"/>
                  </a:cxn>
                </a:cxnLst>
                <a:rect l="0" t="0" r="r" b="b"/>
                <a:pathLst>
                  <a:path w="38" h="20">
                    <a:moveTo>
                      <a:pt x="0" y="20"/>
                    </a:moveTo>
                    <a:lnTo>
                      <a:pt x="0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9" y="6"/>
                    </a:lnTo>
                    <a:lnTo>
                      <a:pt x="18" y="3"/>
                    </a:lnTo>
                    <a:lnTo>
                      <a:pt x="27" y="0"/>
                    </a:lnTo>
                    <a:lnTo>
                      <a:pt x="38" y="0"/>
                    </a:lnTo>
                    <a:lnTo>
                      <a:pt x="30" y="6"/>
                    </a:lnTo>
                    <a:lnTo>
                      <a:pt x="20" y="12"/>
                    </a:lnTo>
                    <a:lnTo>
                      <a:pt x="9" y="17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5" name="Freeform 252"/>
              <p:cNvSpPr>
                <a:spLocks/>
              </p:cNvSpPr>
              <p:nvPr/>
            </p:nvSpPr>
            <p:spPr bwMode="auto">
              <a:xfrm>
                <a:off x="1690688" y="4181475"/>
                <a:ext cx="261938" cy="290513"/>
              </a:xfrm>
              <a:custGeom>
                <a:avLst/>
                <a:gdLst/>
                <a:ahLst/>
                <a:cxnLst>
                  <a:cxn ang="0">
                    <a:pos x="146" y="183"/>
                  </a:cxn>
                  <a:cxn ang="0">
                    <a:pos x="131" y="142"/>
                  </a:cxn>
                  <a:cxn ang="0">
                    <a:pos x="122" y="121"/>
                  </a:cxn>
                  <a:cxn ang="0">
                    <a:pos x="118" y="109"/>
                  </a:cxn>
                  <a:cxn ang="0">
                    <a:pos x="116" y="102"/>
                  </a:cxn>
                  <a:cxn ang="0">
                    <a:pos x="104" y="91"/>
                  </a:cxn>
                  <a:cxn ang="0">
                    <a:pos x="94" y="82"/>
                  </a:cxn>
                  <a:cxn ang="0">
                    <a:pos x="83" y="74"/>
                  </a:cxn>
                  <a:cxn ang="0">
                    <a:pos x="74" y="65"/>
                  </a:cxn>
                  <a:cxn ang="0">
                    <a:pos x="65" y="61"/>
                  </a:cxn>
                  <a:cxn ang="0">
                    <a:pos x="56" y="56"/>
                  </a:cxn>
                  <a:cxn ang="0">
                    <a:pos x="45" y="52"/>
                  </a:cxn>
                  <a:cxn ang="0">
                    <a:pos x="36" y="47"/>
                  </a:cxn>
                  <a:cxn ang="0">
                    <a:pos x="27" y="44"/>
                  </a:cxn>
                  <a:cxn ang="0">
                    <a:pos x="18" y="40"/>
                  </a:cxn>
                  <a:cxn ang="0">
                    <a:pos x="9" y="35"/>
                  </a:cxn>
                  <a:cxn ang="0">
                    <a:pos x="1" y="31"/>
                  </a:cxn>
                  <a:cxn ang="0">
                    <a:pos x="1" y="29"/>
                  </a:cxn>
                  <a:cxn ang="0">
                    <a:pos x="1" y="26"/>
                  </a:cxn>
                  <a:cxn ang="0">
                    <a:pos x="0" y="25"/>
                  </a:cxn>
                  <a:cxn ang="0">
                    <a:pos x="0" y="23"/>
                  </a:cxn>
                  <a:cxn ang="0">
                    <a:pos x="7" y="17"/>
                  </a:cxn>
                  <a:cxn ang="0">
                    <a:pos x="20" y="12"/>
                  </a:cxn>
                  <a:cxn ang="0">
                    <a:pos x="35" y="9"/>
                  </a:cxn>
                  <a:cxn ang="0">
                    <a:pos x="53" y="5"/>
                  </a:cxn>
                  <a:cxn ang="0">
                    <a:pos x="69" y="3"/>
                  </a:cxn>
                  <a:cxn ang="0">
                    <a:pos x="86" y="2"/>
                  </a:cxn>
                  <a:cxn ang="0">
                    <a:pos x="101" y="0"/>
                  </a:cxn>
                  <a:cxn ang="0">
                    <a:pos x="113" y="0"/>
                  </a:cxn>
                  <a:cxn ang="0">
                    <a:pos x="119" y="5"/>
                  </a:cxn>
                  <a:cxn ang="0">
                    <a:pos x="125" y="9"/>
                  </a:cxn>
                  <a:cxn ang="0">
                    <a:pos x="131" y="14"/>
                  </a:cxn>
                  <a:cxn ang="0">
                    <a:pos x="139" y="20"/>
                  </a:cxn>
                  <a:cxn ang="0">
                    <a:pos x="145" y="26"/>
                  </a:cxn>
                  <a:cxn ang="0">
                    <a:pos x="151" y="32"/>
                  </a:cxn>
                  <a:cxn ang="0">
                    <a:pos x="158" y="38"/>
                  </a:cxn>
                  <a:cxn ang="0">
                    <a:pos x="165" y="44"/>
                  </a:cxn>
                  <a:cxn ang="0">
                    <a:pos x="163" y="58"/>
                  </a:cxn>
                  <a:cxn ang="0">
                    <a:pos x="158" y="76"/>
                  </a:cxn>
                  <a:cxn ang="0">
                    <a:pos x="155" y="97"/>
                  </a:cxn>
                  <a:cxn ang="0">
                    <a:pos x="151" y="121"/>
                  </a:cxn>
                  <a:cxn ang="0">
                    <a:pos x="149" y="136"/>
                  </a:cxn>
                  <a:cxn ang="0">
                    <a:pos x="149" y="151"/>
                  </a:cxn>
                  <a:cxn ang="0">
                    <a:pos x="149" y="168"/>
                  </a:cxn>
                  <a:cxn ang="0">
                    <a:pos x="149" y="183"/>
                  </a:cxn>
                  <a:cxn ang="0">
                    <a:pos x="148" y="183"/>
                  </a:cxn>
                  <a:cxn ang="0">
                    <a:pos x="148" y="183"/>
                  </a:cxn>
                  <a:cxn ang="0">
                    <a:pos x="146" y="183"/>
                  </a:cxn>
                  <a:cxn ang="0">
                    <a:pos x="146" y="183"/>
                  </a:cxn>
                </a:cxnLst>
                <a:rect l="0" t="0" r="r" b="b"/>
                <a:pathLst>
                  <a:path w="165" h="183">
                    <a:moveTo>
                      <a:pt x="146" y="183"/>
                    </a:moveTo>
                    <a:lnTo>
                      <a:pt x="131" y="142"/>
                    </a:lnTo>
                    <a:lnTo>
                      <a:pt x="122" y="121"/>
                    </a:lnTo>
                    <a:lnTo>
                      <a:pt x="118" y="109"/>
                    </a:lnTo>
                    <a:lnTo>
                      <a:pt x="116" y="102"/>
                    </a:lnTo>
                    <a:lnTo>
                      <a:pt x="104" y="91"/>
                    </a:lnTo>
                    <a:lnTo>
                      <a:pt x="94" y="82"/>
                    </a:lnTo>
                    <a:lnTo>
                      <a:pt x="83" y="74"/>
                    </a:lnTo>
                    <a:lnTo>
                      <a:pt x="74" y="65"/>
                    </a:lnTo>
                    <a:lnTo>
                      <a:pt x="65" y="61"/>
                    </a:lnTo>
                    <a:lnTo>
                      <a:pt x="56" y="56"/>
                    </a:lnTo>
                    <a:lnTo>
                      <a:pt x="45" y="52"/>
                    </a:lnTo>
                    <a:lnTo>
                      <a:pt x="36" y="47"/>
                    </a:lnTo>
                    <a:lnTo>
                      <a:pt x="27" y="44"/>
                    </a:lnTo>
                    <a:lnTo>
                      <a:pt x="18" y="40"/>
                    </a:lnTo>
                    <a:lnTo>
                      <a:pt x="9" y="35"/>
                    </a:lnTo>
                    <a:lnTo>
                      <a:pt x="1" y="31"/>
                    </a:lnTo>
                    <a:lnTo>
                      <a:pt x="1" y="29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7" y="17"/>
                    </a:lnTo>
                    <a:lnTo>
                      <a:pt x="20" y="12"/>
                    </a:lnTo>
                    <a:lnTo>
                      <a:pt x="35" y="9"/>
                    </a:lnTo>
                    <a:lnTo>
                      <a:pt x="53" y="5"/>
                    </a:lnTo>
                    <a:lnTo>
                      <a:pt x="69" y="3"/>
                    </a:lnTo>
                    <a:lnTo>
                      <a:pt x="86" y="2"/>
                    </a:lnTo>
                    <a:lnTo>
                      <a:pt x="101" y="0"/>
                    </a:lnTo>
                    <a:lnTo>
                      <a:pt x="113" y="0"/>
                    </a:lnTo>
                    <a:lnTo>
                      <a:pt x="119" y="5"/>
                    </a:lnTo>
                    <a:lnTo>
                      <a:pt x="125" y="9"/>
                    </a:lnTo>
                    <a:lnTo>
                      <a:pt x="131" y="14"/>
                    </a:lnTo>
                    <a:lnTo>
                      <a:pt x="139" y="20"/>
                    </a:lnTo>
                    <a:lnTo>
                      <a:pt x="145" y="26"/>
                    </a:lnTo>
                    <a:lnTo>
                      <a:pt x="151" y="32"/>
                    </a:lnTo>
                    <a:lnTo>
                      <a:pt x="158" y="38"/>
                    </a:lnTo>
                    <a:lnTo>
                      <a:pt x="165" y="44"/>
                    </a:lnTo>
                    <a:lnTo>
                      <a:pt x="163" y="58"/>
                    </a:lnTo>
                    <a:lnTo>
                      <a:pt x="158" y="76"/>
                    </a:lnTo>
                    <a:lnTo>
                      <a:pt x="155" y="97"/>
                    </a:lnTo>
                    <a:lnTo>
                      <a:pt x="151" y="121"/>
                    </a:lnTo>
                    <a:lnTo>
                      <a:pt x="149" y="136"/>
                    </a:lnTo>
                    <a:lnTo>
                      <a:pt x="149" y="151"/>
                    </a:lnTo>
                    <a:lnTo>
                      <a:pt x="149" y="168"/>
                    </a:lnTo>
                    <a:lnTo>
                      <a:pt x="149" y="183"/>
                    </a:lnTo>
                    <a:lnTo>
                      <a:pt x="148" y="183"/>
                    </a:lnTo>
                    <a:lnTo>
                      <a:pt x="148" y="183"/>
                    </a:lnTo>
                    <a:lnTo>
                      <a:pt x="146" y="183"/>
                    </a:lnTo>
                    <a:lnTo>
                      <a:pt x="146" y="183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6" name="Freeform 253"/>
              <p:cNvSpPr>
                <a:spLocks/>
              </p:cNvSpPr>
              <p:nvPr/>
            </p:nvSpPr>
            <p:spPr bwMode="auto">
              <a:xfrm>
                <a:off x="1169988" y="4395788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16"/>
                  </a:cxn>
                  <a:cxn ang="0">
                    <a:pos x="9" y="12"/>
                  </a:cxn>
                  <a:cxn ang="0">
                    <a:pos x="15" y="9"/>
                  </a:cxn>
                  <a:cxn ang="0">
                    <a:pos x="21" y="4"/>
                  </a:cxn>
                  <a:cxn ang="0">
                    <a:pos x="27" y="3"/>
                  </a:cxn>
                  <a:cxn ang="0">
                    <a:pos x="35" y="0"/>
                  </a:cxn>
                  <a:cxn ang="0">
                    <a:pos x="39" y="1"/>
                  </a:cxn>
                  <a:cxn ang="0">
                    <a:pos x="45" y="3"/>
                  </a:cxn>
                  <a:cxn ang="0">
                    <a:pos x="41" y="6"/>
                  </a:cxn>
                  <a:cxn ang="0">
                    <a:pos x="36" y="9"/>
                  </a:cxn>
                  <a:cxn ang="0">
                    <a:pos x="29" y="12"/>
                  </a:cxn>
                  <a:cxn ang="0">
                    <a:pos x="23" y="13"/>
                  </a:cxn>
                  <a:cxn ang="0">
                    <a:pos x="15" y="16"/>
                  </a:cxn>
                  <a:cxn ang="0">
                    <a:pos x="9" y="18"/>
                  </a:cxn>
                  <a:cxn ang="0">
                    <a:pos x="3" y="19"/>
                  </a:cxn>
                  <a:cxn ang="0">
                    <a:pos x="0" y="19"/>
                  </a:cxn>
                </a:cxnLst>
                <a:rect l="0" t="0" r="r" b="b"/>
                <a:pathLst>
                  <a:path w="45" h="19">
                    <a:moveTo>
                      <a:pt x="0" y="19"/>
                    </a:moveTo>
                    <a:lnTo>
                      <a:pt x="5" y="16"/>
                    </a:lnTo>
                    <a:lnTo>
                      <a:pt x="9" y="12"/>
                    </a:lnTo>
                    <a:lnTo>
                      <a:pt x="15" y="9"/>
                    </a:lnTo>
                    <a:lnTo>
                      <a:pt x="21" y="4"/>
                    </a:lnTo>
                    <a:lnTo>
                      <a:pt x="27" y="3"/>
                    </a:lnTo>
                    <a:lnTo>
                      <a:pt x="35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41" y="6"/>
                    </a:lnTo>
                    <a:lnTo>
                      <a:pt x="36" y="9"/>
                    </a:lnTo>
                    <a:lnTo>
                      <a:pt x="29" y="12"/>
                    </a:lnTo>
                    <a:lnTo>
                      <a:pt x="23" y="13"/>
                    </a:lnTo>
                    <a:lnTo>
                      <a:pt x="15" y="16"/>
                    </a:lnTo>
                    <a:lnTo>
                      <a:pt x="9" y="18"/>
                    </a:lnTo>
                    <a:lnTo>
                      <a:pt x="3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7" name="Freeform 254"/>
              <p:cNvSpPr>
                <a:spLocks/>
              </p:cNvSpPr>
              <p:nvPr/>
            </p:nvSpPr>
            <p:spPr bwMode="auto">
              <a:xfrm>
                <a:off x="2573338" y="3902075"/>
                <a:ext cx="328613" cy="488950"/>
              </a:xfrm>
              <a:custGeom>
                <a:avLst/>
                <a:gdLst/>
                <a:ahLst/>
                <a:cxnLst>
                  <a:cxn ang="0">
                    <a:pos x="47" y="308"/>
                  </a:cxn>
                  <a:cxn ang="0">
                    <a:pos x="41" y="306"/>
                  </a:cxn>
                  <a:cxn ang="0">
                    <a:pos x="34" y="305"/>
                  </a:cxn>
                  <a:cxn ang="0">
                    <a:pos x="28" y="305"/>
                  </a:cxn>
                  <a:cxn ang="0">
                    <a:pos x="22" y="303"/>
                  </a:cxn>
                  <a:cxn ang="0">
                    <a:pos x="16" y="302"/>
                  </a:cxn>
                  <a:cxn ang="0">
                    <a:pos x="12" y="300"/>
                  </a:cxn>
                  <a:cxn ang="0">
                    <a:pos x="6" y="300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7" y="253"/>
                  </a:cxn>
                  <a:cxn ang="0">
                    <a:pos x="16" y="229"/>
                  </a:cxn>
                  <a:cxn ang="0">
                    <a:pos x="28" y="204"/>
                  </a:cxn>
                  <a:cxn ang="0">
                    <a:pos x="41" y="178"/>
                  </a:cxn>
                  <a:cxn ang="0">
                    <a:pos x="53" y="154"/>
                  </a:cxn>
                  <a:cxn ang="0">
                    <a:pos x="65" y="131"/>
                  </a:cxn>
                  <a:cxn ang="0">
                    <a:pos x="75" y="113"/>
                  </a:cxn>
                  <a:cxn ang="0">
                    <a:pos x="89" y="98"/>
                  </a:cxn>
                  <a:cxn ang="0">
                    <a:pos x="102" y="84"/>
                  </a:cxn>
                  <a:cxn ang="0">
                    <a:pos x="116" y="69"/>
                  </a:cxn>
                  <a:cxn ang="0">
                    <a:pos x="130" y="55"/>
                  </a:cxn>
                  <a:cxn ang="0">
                    <a:pos x="142" y="42"/>
                  </a:cxn>
                  <a:cxn ang="0">
                    <a:pos x="155" y="28"/>
                  </a:cxn>
                  <a:cxn ang="0">
                    <a:pos x="169" y="13"/>
                  </a:cxn>
                  <a:cxn ang="0">
                    <a:pos x="183" y="0"/>
                  </a:cxn>
                  <a:cxn ang="0">
                    <a:pos x="186" y="0"/>
                  </a:cxn>
                  <a:cxn ang="0">
                    <a:pos x="190" y="3"/>
                  </a:cxn>
                  <a:cxn ang="0">
                    <a:pos x="196" y="4"/>
                  </a:cxn>
                  <a:cxn ang="0">
                    <a:pos x="205" y="7"/>
                  </a:cxn>
                  <a:cxn ang="0">
                    <a:pos x="205" y="9"/>
                  </a:cxn>
                  <a:cxn ang="0">
                    <a:pos x="207" y="9"/>
                  </a:cxn>
                  <a:cxn ang="0">
                    <a:pos x="207" y="9"/>
                  </a:cxn>
                  <a:cxn ang="0">
                    <a:pos x="207" y="10"/>
                  </a:cxn>
                  <a:cxn ang="0">
                    <a:pos x="198" y="24"/>
                  </a:cxn>
                  <a:cxn ang="0">
                    <a:pos x="190" y="39"/>
                  </a:cxn>
                  <a:cxn ang="0">
                    <a:pos x="181" y="52"/>
                  </a:cxn>
                  <a:cxn ang="0">
                    <a:pos x="173" y="66"/>
                  </a:cxn>
                  <a:cxn ang="0">
                    <a:pos x="164" y="81"/>
                  </a:cxn>
                  <a:cxn ang="0">
                    <a:pos x="155" y="95"/>
                  </a:cxn>
                  <a:cxn ang="0">
                    <a:pos x="148" y="110"/>
                  </a:cxn>
                  <a:cxn ang="0">
                    <a:pos x="139" y="123"/>
                  </a:cxn>
                  <a:cxn ang="0">
                    <a:pos x="130" y="146"/>
                  </a:cxn>
                  <a:cxn ang="0">
                    <a:pos x="122" y="169"/>
                  </a:cxn>
                  <a:cxn ang="0">
                    <a:pos x="113" y="190"/>
                  </a:cxn>
                  <a:cxn ang="0">
                    <a:pos x="105" y="213"/>
                  </a:cxn>
                  <a:cxn ang="0">
                    <a:pos x="98" y="234"/>
                  </a:cxn>
                  <a:cxn ang="0">
                    <a:pos x="92" y="256"/>
                  </a:cxn>
                  <a:cxn ang="0">
                    <a:pos x="84" y="279"/>
                  </a:cxn>
                  <a:cxn ang="0">
                    <a:pos x="77" y="302"/>
                  </a:cxn>
                  <a:cxn ang="0">
                    <a:pos x="68" y="303"/>
                  </a:cxn>
                  <a:cxn ang="0">
                    <a:pos x="60" y="306"/>
                  </a:cxn>
                  <a:cxn ang="0">
                    <a:pos x="54" y="308"/>
                  </a:cxn>
                  <a:cxn ang="0">
                    <a:pos x="47" y="308"/>
                  </a:cxn>
                </a:cxnLst>
                <a:rect l="0" t="0" r="r" b="b"/>
                <a:pathLst>
                  <a:path w="207" h="308">
                    <a:moveTo>
                      <a:pt x="47" y="308"/>
                    </a:moveTo>
                    <a:lnTo>
                      <a:pt x="41" y="306"/>
                    </a:lnTo>
                    <a:lnTo>
                      <a:pt x="34" y="305"/>
                    </a:lnTo>
                    <a:lnTo>
                      <a:pt x="28" y="305"/>
                    </a:lnTo>
                    <a:lnTo>
                      <a:pt x="22" y="303"/>
                    </a:lnTo>
                    <a:lnTo>
                      <a:pt x="16" y="302"/>
                    </a:lnTo>
                    <a:lnTo>
                      <a:pt x="12" y="300"/>
                    </a:lnTo>
                    <a:lnTo>
                      <a:pt x="6" y="300"/>
                    </a:lnTo>
                    <a:lnTo>
                      <a:pt x="0" y="299"/>
                    </a:lnTo>
                    <a:lnTo>
                      <a:pt x="1" y="278"/>
                    </a:lnTo>
                    <a:lnTo>
                      <a:pt x="7" y="253"/>
                    </a:lnTo>
                    <a:lnTo>
                      <a:pt x="16" y="229"/>
                    </a:lnTo>
                    <a:lnTo>
                      <a:pt x="28" y="204"/>
                    </a:lnTo>
                    <a:lnTo>
                      <a:pt x="41" y="178"/>
                    </a:lnTo>
                    <a:lnTo>
                      <a:pt x="53" y="154"/>
                    </a:lnTo>
                    <a:lnTo>
                      <a:pt x="65" y="131"/>
                    </a:lnTo>
                    <a:lnTo>
                      <a:pt x="75" y="113"/>
                    </a:lnTo>
                    <a:lnTo>
                      <a:pt x="89" y="98"/>
                    </a:lnTo>
                    <a:lnTo>
                      <a:pt x="102" y="84"/>
                    </a:lnTo>
                    <a:lnTo>
                      <a:pt x="116" y="69"/>
                    </a:lnTo>
                    <a:lnTo>
                      <a:pt x="130" y="55"/>
                    </a:lnTo>
                    <a:lnTo>
                      <a:pt x="142" y="42"/>
                    </a:lnTo>
                    <a:lnTo>
                      <a:pt x="155" y="28"/>
                    </a:lnTo>
                    <a:lnTo>
                      <a:pt x="169" y="13"/>
                    </a:lnTo>
                    <a:lnTo>
                      <a:pt x="183" y="0"/>
                    </a:lnTo>
                    <a:lnTo>
                      <a:pt x="186" y="0"/>
                    </a:lnTo>
                    <a:lnTo>
                      <a:pt x="190" y="3"/>
                    </a:lnTo>
                    <a:lnTo>
                      <a:pt x="196" y="4"/>
                    </a:lnTo>
                    <a:lnTo>
                      <a:pt x="205" y="7"/>
                    </a:lnTo>
                    <a:lnTo>
                      <a:pt x="205" y="9"/>
                    </a:lnTo>
                    <a:lnTo>
                      <a:pt x="207" y="9"/>
                    </a:lnTo>
                    <a:lnTo>
                      <a:pt x="207" y="9"/>
                    </a:lnTo>
                    <a:lnTo>
                      <a:pt x="207" y="10"/>
                    </a:lnTo>
                    <a:lnTo>
                      <a:pt x="198" y="24"/>
                    </a:lnTo>
                    <a:lnTo>
                      <a:pt x="190" y="39"/>
                    </a:lnTo>
                    <a:lnTo>
                      <a:pt x="181" y="52"/>
                    </a:lnTo>
                    <a:lnTo>
                      <a:pt x="173" y="66"/>
                    </a:lnTo>
                    <a:lnTo>
                      <a:pt x="164" y="81"/>
                    </a:lnTo>
                    <a:lnTo>
                      <a:pt x="155" y="95"/>
                    </a:lnTo>
                    <a:lnTo>
                      <a:pt x="148" y="110"/>
                    </a:lnTo>
                    <a:lnTo>
                      <a:pt x="139" y="123"/>
                    </a:lnTo>
                    <a:lnTo>
                      <a:pt x="130" y="146"/>
                    </a:lnTo>
                    <a:lnTo>
                      <a:pt x="122" y="169"/>
                    </a:lnTo>
                    <a:lnTo>
                      <a:pt x="113" y="190"/>
                    </a:lnTo>
                    <a:lnTo>
                      <a:pt x="105" y="213"/>
                    </a:lnTo>
                    <a:lnTo>
                      <a:pt x="98" y="234"/>
                    </a:lnTo>
                    <a:lnTo>
                      <a:pt x="92" y="256"/>
                    </a:lnTo>
                    <a:lnTo>
                      <a:pt x="84" y="279"/>
                    </a:lnTo>
                    <a:lnTo>
                      <a:pt x="77" y="302"/>
                    </a:lnTo>
                    <a:lnTo>
                      <a:pt x="68" y="303"/>
                    </a:lnTo>
                    <a:lnTo>
                      <a:pt x="60" y="306"/>
                    </a:lnTo>
                    <a:lnTo>
                      <a:pt x="54" y="308"/>
                    </a:lnTo>
                    <a:lnTo>
                      <a:pt x="47" y="30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8" name="Freeform 255"/>
              <p:cNvSpPr>
                <a:spLocks/>
              </p:cNvSpPr>
              <p:nvPr/>
            </p:nvSpPr>
            <p:spPr bwMode="auto">
              <a:xfrm>
                <a:off x="1160463" y="4343400"/>
                <a:ext cx="71438" cy="3492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19"/>
                  </a:cxn>
                  <a:cxn ang="0">
                    <a:pos x="12" y="16"/>
                  </a:cxn>
                  <a:cxn ang="0">
                    <a:pos x="17" y="12"/>
                  </a:cxn>
                  <a:cxn ang="0">
                    <a:pos x="23" y="9"/>
                  </a:cxn>
                  <a:cxn ang="0">
                    <a:pos x="27" y="6"/>
                  </a:cxn>
                  <a:cxn ang="0">
                    <a:pos x="33" y="4"/>
                  </a:cxn>
                  <a:cxn ang="0">
                    <a:pos x="39" y="1"/>
                  </a:cxn>
                  <a:cxn ang="0">
                    <a:pos x="45" y="0"/>
                  </a:cxn>
                  <a:cxn ang="0">
                    <a:pos x="44" y="4"/>
                  </a:cxn>
                  <a:cxn ang="0">
                    <a:pos x="39" y="7"/>
                  </a:cxn>
                  <a:cxn ang="0">
                    <a:pos x="33" y="12"/>
                  </a:cxn>
                  <a:cxn ang="0">
                    <a:pos x="26" y="15"/>
                  </a:cxn>
                  <a:cxn ang="0">
                    <a:pos x="18" y="19"/>
                  </a:cxn>
                  <a:cxn ang="0">
                    <a:pos x="11" y="21"/>
                  </a:cxn>
                  <a:cxn ang="0">
                    <a:pos x="5" y="22"/>
                  </a:cxn>
                  <a:cxn ang="0">
                    <a:pos x="0" y="22"/>
                  </a:cxn>
                </a:cxnLst>
                <a:rect l="0" t="0" r="r" b="b"/>
                <a:pathLst>
                  <a:path w="45" h="22">
                    <a:moveTo>
                      <a:pt x="0" y="22"/>
                    </a:moveTo>
                    <a:lnTo>
                      <a:pt x="6" y="19"/>
                    </a:lnTo>
                    <a:lnTo>
                      <a:pt x="12" y="16"/>
                    </a:lnTo>
                    <a:lnTo>
                      <a:pt x="17" y="12"/>
                    </a:lnTo>
                    <a:lnTo>
                      <a:pt x="23" y="9"/>
                    </a:lnTo>
                    <a:lnTo>
                      <a:pt x="27" y="6"/>
                    </a:lnTo>
                    <a:lnTo>
                      <a:pt x="33" y="4"/>
                    </a:lnTo>
                    <a:lnTo>
                      <a:pt x="39" y="1"/>
                    </a:lnTo>
                    <a:lnTo>
                      <a:pt x="45" y="0"/>
                    </a:lnTo>
                    <a:lnTo>
                      <a:pt x="44" y="4"/>
                    </a:lnTo>
                    <a:lnTo>
                      <a:pt x="39" y="7"/>
                    </a:lnTo>
                    <a:lnTo>
                      <a:pt x="33" y="12"/>
                    </a:lnTo>
                    <a:lnTo>
                      <a:pt x="26" y="15"/>
                    </a:lnTo>
                    <a:lnTo>
                      <a:pt x="18" y="19"/>
                    </a:lnTo>
                    <a:lnTo>
                      <a:pt x="11" y="21"/>
                    </a:lnTo>
                    <a:lnTo>
                      <a:pt x="5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9" name="Freeform 256"/>
              <p:cNvSpPr>
                <a:spLocks/>
              </p:cNvSpPr>
              <p:nvPr/>
            </p:nvSpPr>
            <p:spPr bwMode="auto">
              <a:xfrm>
                <a:off x="2325688" y="3856038"/>
                <a:ext cx="520700" cy="517525"/>
              </a:xfrm>
              <a:custGeom>
                <a:avLst/>
                <a:gdLst/>
                <a:ahLst/>
                <a:cxnLst>
                  <a:cxn ang="0">
                    <a:pos x="118" y="325"/>
                  </a:cxn>
                  <a:cxn ang="0">
                    <a:pos x="109" y="301"/>
                  </a:cxn>
                  <a:cxn ang="0">
                    <a:pos x="98" y="282"/>
                  </a:cxn>
                  <a:cxn ang="0">
                    <a:pos x="86" y="267"/>
                  </a:cxn>
                  <a:cxn ang="0">
                    <a:pos x="73" y="257"/>
                  </a:cxn>
                  <a:cxn ang="0">
                    <a:pos x="58" y="248"/>
                  </a:cxn>
                  <a:cxn ang="0">
                    <a:pos x="39" y="242"/>
                  </a:cxn>
                  <a:cxn ang="0">
                    <a:pos x="21" y="236"/>
                  </a:cxn>
                  <a:cxn ang="0">
                    <a:pos x="0" y="230"/>
                  </a:cxn>
                  <a:cxn ang="0">
                    <a:pos x="0" y="228"/>
                  </a:cxn>
                  <a:cxn ang="0">
                    <a:pos x="0" y="226"/>
                  </a:cxn>
                  <a:cxn ang="0">
                    <a:pos x="0" y="225"/>
                  </a:cxn>
                  <a:cxn ang="0">
                    <a:pos x="0" y="223"/>
                  </a:cxn>
                  <a:cxn ang="0">
                    <a:pos x="14" y="223"/>
                  </a:cxn>
                  <a:cxn ang="0">
                    <a:pos x="30" y="225"/>
                  </a:cxn>
                  <a:cxn ang="0">
                    <a:pos x="49" y="225"/>
                  </a:cxn>
                  <a:cxn ang="0">
                    <a:pos x="68" y="225"/>
                  </a:cxn>
                  <a:cxn ang="0">
                    <a:pos x="88" y="223"/>
                  </a:cxn>
                  <a:cxn ang="0">
                    <a:pos x="106" y="220"/>
                  </a:cxn>
                  <a:cxn ang="0">
                    <a:pos x="123" y="214"/>
                  </a:cxn>
                  <a:cxn ang="0">
                    <a:pos x="138" y="207"/>
                  </a:cxn>
                  <a:cxn ang="0">
                    <a:pos x="154" y="180"/>
                  </a:cxn>
                  <a:cxn ang="0">
                    <a:pos x="172" y="152"/>
                  </a:cxn>
                  <a:cxn ang="0">
                    <a:pos x="190" y="125"/>
                  </a:cxn>
                  <a:cxn ang="0">
                    <a:pos x="209" y="98"/>
                  </a:cxn>
                  <a:cxn ang="0">
                    <a:pos x="227" y="72"/>
                  </a:cxn>
                  <a:cxn ang="0">
                    <a:pos x="246" y="48"/>
                  </a:cxn>
                  <a:cxn ang="0">
                    <a:pos x="268" y="24"/>
                  </a:cxn>
                  <a:cxn ang="0">
                    <a:pos x="289" y="0"/>
                  </a:cxn>
                  <a:cxn ang="0">
                    <a:pos x="298" y="1"/>
                  </a:cxn>
                  <a:cxn ang="0">
                    <a:pos x="307" y="6"/>
                  </a:cxn>
                  <a:cxn ang="0">
                    <a:pos x="316" y="10"/>
                  </a:cxn>
                  <a:cxn ang="0">
                    <a:pos x="326" y="15"/>
                  </a:cxn>
                  <a:cxn ang="0">
                    <a:pos x="326" y="17"/>
                  </a:cxn>
                  <a:cxn ang="0">
                    <a:pos x="328" y="20"/>
                  </a:cxn>
                  <a:cxn ang="0">
                    <a:pos x="328" y="21"/>
                  </a:cxn>
                  <a:cxn ang="0">
                    <a:pos x="328" y="24"/>
                  </a:cxn>
                  <a:cxn ang="0">
                    <a:pos x="311" y="41"/>
                  </a:cxn>
                  <a:cxn ang="0">
                    <a:pos x="295" y="57"/>
                  </a:cxn>
                  <a:cxn ang="0">
                    <a:pos x="278" y="72"/>
                  </a:cxn>
                  <a:cxn ang="0">
                    <a:pos x="261" y="89"/>
                  </a:cxn>
                  <a:cxn ang="0">
                    <a:pos x="246" y="107"/>
                  </a:cxn>
                  <a:cxn ang="0">
                    <a:pos x="231" y="125"/>
                  </a:cxn>
                  <a:cxn ang="0">
                    <a:pos x="216" y="145"/>
                  </a:cxn>
                  <a:cxn ang="0">
                    <a:pos x="204" y="165"/>
                  </a:cxn>
                  <a:cxn ang="0">
                    <a:pos x="197" y="183"/>
                  </a:cxn>
                  <a:cxn ang="0">
                    <a:pos x="187" y="202"/>
                  </a:cxn>
                  <a:cxn ang="0">
                    <a:pos x="180" y="222"/>
                  </a:cxn>
                  <a:cxn ang="0">
                    <a:pos x="171" y="242"/>
                  </a:cxn>
                  <a:cxn ang="0">
                    <a:pos x="163" y="261"/>
                  </a:cxn>
                  <a:cxn ang="0">
                    <a:pos x="156" y="281"/>
                  </a:cxn>
                  <a:cxn ang="0">
                    <a:pos x="148" y="302"/>
                  </a:cxn>
                  <a:cxn ang="0">
                    <a:pos x="142" y="322"/>
                  </a:cxn>
                  <a:cxn ang="0">
                    <a:pos x="132" y="325"/>
                  </a:cxn>
                  <a:cxn ang="0">
                    <a:pos x="126" y="325"/>
                  </a:cxn>
                  <a:cxn ang="0">
                    <a:pos x="123" y="326"/>
                  </a:cxn>
                  <a:cxn ang="0">
                    <a:pos x="118" y="325"/>
                  </a:cxn>
                </a:cxnLst>
                <a:rect l="0" t="0" r="r" b="b"/>
                <a:pathLst>
                  <a:path w="328" h="326">
                    <a:moveTo>
                      <a:pt x="118" y="325"/>
                    </a:moveTo>
                    <a:lnTo>
                      <a:pt x="109" y="301"/>
                    </a:lnTo>
                    <a:lnTo>
                      <a:pt x="98" y="282"/>
                    </a:lnTo>
                    <a:lnTo>
                      <a:pt x="86" y="267"/>
                    </a:lnTo>
                    <a:lnTo>
                      <a:pt x="73" y="257"/>
                    </a:lnTo>
                    <a:lnTo>
                      <a:pt x="58" y="248"/>
                    </a:lnTo>
                    <a:lnTo>
                      <a:pt x="39" y="242"/>
                    </a:lnTo>
                    <a:lnTo>
                      <a:pt x="21" y="236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0" y="226"/>
                    </a:lnTo>
                    <a:lnTo>
                      <a:pt x="0" y="225"/>
                    </a:lnTo>
                    <a:lnTo>
                      <a:pt x="0" y="223"/>
                    </a:lnTo>
                    <a:lnTo>
                      <a:pt x="14" y="223"/>
                    </a:lnTo>
                    <a:lnTo>
                      <a:pt x="30" y="225"/>
                    </a:lnTo>
                    <a:lnTo>
                      <a:pt x="49" y="225"/>
                    </a:lnTo>
                    <a:lnTo>
                      <a:pt x="68" y="225"/>
                    </a:lnTo>
                    <a:lnTo>
                      <a:pt x="88" y="223"/>
                    </a:lnTo>
                    <a:lnTo>
                      <a:pt x="106" y="220"/>
                    </a:lnTo>
                    <a:lnTo>
                      <a:pt x="123" y="214"/>
                    </a:lnTo>
                    <a:lnTo>
                      <a:pt x="138" y="207"/>
                    </a:lnTo>
                    <a:lnTo>
                      <a:pt x="154" y="180"/>
                    </a:lnTo>
                    <a:lnTo>
                      <a:pt x="172" y="152"/>
                    </a:lnTo>
                    <a:lnTo>
                      <a:pt x="190" y="125"/>
                    </a:lnTo>
                    <a:lnTo>
                      <a:pt x="209" y="98"/>
                    </a:lnTo>
                    <a:lnTo>
                      <a:pt x="227" y="72"/>
                    </a:lnTo>
                    <a:lnTo>
                      <a:pt x="246" y="48"/>
                    </a:lnTo>
                    <a:lnTo>
                      <a:pt x="268" y="24"/>
                    </a:lnTo>
                    <a:lnTo>
                      <a:pt x="289" y="0"/>
                    </a:lnTo>
                    <a:lnTo>
                      <a:pt x="298" y="1"/>
                    </a:lnTo>
                    <a:lnTo>
                      <a:pt x="307" y="6"/>
                    </a:lnTo>
                    <a:lnTo>
                      <a:pt x="316" y="10"/>
                    </a:lnTo>
                    <a:lnTo>
                      <a:pt x="326" y="15"/>
                    </a:lnTo>
                    <a:lnTo>
                      <a:pt x="326" y="17"/>
                    </a:lnTo>
                    <a:lnTo>
                      <a:pt x="328" y="20"/>
                    </a:lnTo>
                    <a:lnTo>
                      <a:pt x="328" y="21"/>
                    </a:lnTo>
                    <a:lnTo>
                      <a:pt x="328" y="24"/>
                    </a:lnTo>
                    <a:lnTo>
                      <a:pt x="311" y="41"/>
                    </a:lnTo>
                    <a:lnTo>
                      <a:pt x="295" y="57"/>
                    </a:lnTo>
                    <a:lnTo>
                      <a:pt x="278" y="72"/>
                    </a:lnTo>
                    <a:lnTo>
                      <a:pt x="261" y="89"/>
                    </a:lnTo>
                    <a:lnTo>
                      <a:pt x="246" y="107"/>
                    </a:lnTo>
                    <a:lnTo>
                      <a:pt x="231" y="125"/>
                    </a:lnTo>
                    <a:lnTo>
                      <a:pt x="216" y="145"/>
                    </a:lnTo>
                    <a:lnTo>
                      <a:pt x="204" y="165"/>
                    </a:lnTo>
                    <a:lnTo>
                      <a:pt x="197" y="183"/>
                    </a:lnTo>
                    <a:lnTo>
                      <a:pt x="187" y="202"/>
                    </a:lnTo>
                    <a:lnTo>
                      <a:pt x="180" y="222"/>
                    </a:lnTo>
                    <a:lnTo>
                      <a:pt x="171" y="242"/>
                    </a:lnTo>
                    <a:lnTo>
                      <a:pt x="163" y="261"/>
                    </a:lnTo>
                    <a:lnTo>
                      <a:pt x="156" y="281"/>
                    </a:lnTo>
                    <a:lnTo>
                      <a:pt x="148" y="302"/>
                    </a:lnTo>
                    <a:lnTo>
                      <a:pt x="142" y="322"/>
                    </a:lnTo>
                    <a:lnTo>
                      <a:pt x="132" y="325"/>
                    </a:lnTo>
                    <a:lnTo>
                      <a:pt x="126" y="325"/>
                    </a:lnTo>
                    <a:lnTo>
                      <a:pt x="123" y="326"/>
                    </a:lnTo>
                    <a:lnTo>
                      <a:pt x="118" y="32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0" name="Freeform 258"/>
              <p:cNvSpPr>
                <a:spLocks/>
              </p:cNvSpPr>
              <p:nvPr/>
            </p:nvSpPr>
            <p:spPr bwMode="auto">
              <a:xfrm>
                <a:off x="1173163" y="4292600"/>
                <a:ext cx="42863" cy="3016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8"/>
                  </a:cxn>
                  <a:cxn ang="0">
                    <a:pos x="0" y="15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7" y="9"/>
                  </a:cxn>
                  <a:cxn ang="0">
                    <a:pos x="13" y="6"/>
                  </a:cxn>
                  <a:cxn ang="0">
                    <a:pos x="21" y="3"/>
                  </a:cxn>
                  <a:cxn ang="0">
                    <a:pos x="27" y="0"/>
                  </a:cxn>
                  <a:cxn ang="0">
                    <a:pos x="25" y="7"/>
                  </a:cxn>
                  <a:cxn ang="0">
                    <a:pos x="18" y="13"/>
                  </a:cxn>
                  <a:cxn ang="0">
                    <a:pos x="9" y="16"/>
                  </a:cxn>
                  <a:cxn ang="0">
                    <a:pos x="0" y="19"/>
                  </a:cxn>
                </a:cxnLst>
                <a:rect l="0" t="0" r="r" b="b"/>
                <a:pathLst>
                  <a:path w="27" h="19">
                    <a:moveTo>
                      <a:pt x="0" y="19"/>
                    </a:move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7" y="9"/>
                    </a:lnTo>
                    <a:lnTo>
                      <a:pt x="13" y="6"/>
                    </a:lnTo>
                    <a:lnTo>
                      <a:pt x="21" y="3"/>
                    </a:lnTo>
                    <a:lnTo>
                      <a:pt x="27" y="0"/>
                    </a:lnTo>
                    <a:lnTo>
                      <a:pt x="25" y="7"/>
                    </a:lnTo>
                    <a:lnTo>
                      <a:pt x="18" y="13"/>
                    </a:lnTo>
                    <a:lnTo>
                      <a:pt x="9" y="16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1" name="Freeform 259"/>
              <p:cNvSpPr>
                <a:spLocks/>
              </p:cNvSpPr>
              <p:nvPr/>
            </p:nvSpPr>
            <p:spPr bwMode="auto">
              <a:xfrm>
                <a:off x="1168400" y="4251325"/>
                <a:ext cx="47625" cy="238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6" y="11"/>
                  </a:cxn>
                  <a:cxn ang="0">
                    <a:pos x="15" y="5"/>
                  </a:cxn>
                  <a:cxn ang="0">
                    <a:pos x="24" y="0"/>
                  </a:cxn>
                  <a:cxn ang="0">
                    <a:pos x="30" y="3"/>
                  </a:cxn>
                  <a:cxn ang="0">
                    <a:pos x="24" y="8"/>
                  </a:cxn>
                  <a:cxn ang="0">
                    <a:pos x="16" y="12"/>
                  </a:cxn>
                  <a:cxn ang="0">
                    <a:pos x="7" y="14"/>
                  </a:cxn>
                  <a:cxn ang="0">
                    <a:pos x="0" y="15"/>
                  </a:cxn>
                </a:cxnLst>
                <a:rect l="0" t="0" r="r" b="b"/>
                <a:pathLst>
                  <a:path w="30" h="15">
                    <a:moveTo>
                      <a:pt x="0" y="15"/>
                    </a:moveTo>
                    <a:lnTo>
                      <a:pt x="6" y="11"/>
                    </a:lnTo>
                    <a:lnTo>
                      <a:pt x="15" y="5"/>
                    </a:lnTo>
                    <a:lnTo>
                      <a:pt x="24" y="0"/>
                    </a:lnTo>
                    <a:lnTo>
                      <a:pt x="30" y="3"/>
                    </a:lnTo>
                    <a:lnTo>
                      <a:pt x="24" y="8"/>
                    </a:lnTo>
                    <a:lnTo>
                      <a:pt x="16" y="12"/>
                    </a:lnTo>
                    <a:lnTo>
                      <a:pt x="7" y="14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2" name="Freeform 265"/>
              <p:cNvSpPr>
                <a:spLocks/>
              </p:cNvSpPr>
              <p:nvPr/>
            </p:nvSpPr>
            <p:spPr bwMode="auto">
              <a:xfrm>
                <a:off x="2843213" y="4119563"/>
                <a:ext cx="177800" cy="107950"/>
              </a:xfrm>
              <a:custGeom>
                <a:avLst/>
                <a:gdLst/>
                <a:ahLst/>
                <a:cxnLst>
                  <a:cxn ang="0">
                    <a:pos x="41" y="68"/>
                  </a:cxn>
                  <a:cxn ang="0">
                    <a:pos x="25" y="65"/>
                  </a:cxn>
                  <a:cxn ang="0">
                    <a:pos x="16" y="64"/>
                  </a:cxn>
                  <a:cxn ang="0">
                    <a:pos x="8" y="62"/>
                  </a:cxn>
                  <a:cxn ang="0">
                    <a:pos x="0" y="59"/>
                  </a:cxn>
                  <a:cxn ang="0">
                    <a:pos x="0" y="42"/>
                  </a:cxn>
                  <a:cxn ang="0">
                    <a:pos x="2" y="29"/>
                  </a:cxn>
                  <a:cxn ang="0">
                    <a:pos x="5" y="14"/>
                  </a:cxn>
                  <a:cxn ang="0">
                    <a:pos x="6" y="0"/>
                  </a:cxn>
                  <a:cxn ang="0">
                    <a:pos x="20" y="0"/>
                  </a:cxn>
                  <a:cxn ang="0">
                    <a:pos x="32" y="0"/>
                  </a:cxn>
                  <a:cxn ang="0">
                    <a:pos x="44" y="2"/>
                  </a:cxn>
                  <a:cxn ang="0">
                    <a:pos x="58" y="3"/>
                  </a:cxn>
                  <a:cxn ang="0">
                    <a:pos x="70" y="6"/>
                  </a:cxn>
                  <a:cxn ang="0">
                    <a:pos x="84" y="8"/>
                  </a:cxn>
                  <a:cxn ang="0">
                    <a:pos x="97" y="9"/>
                  </a:cxn>
                  <a:cxn ang="0">
                    <a:pos x="112" y="9"/>
                  </a:cxn>
                  <a:cxn ang="0">
                    <a:pos x="111" y="18"/>
                  </a:cxn>
                  <a:cxn ang="0">
                    <a:pos x="106" y="36"/>
                  </a:cxn>
                  <a:cxn ang="0">
                    <a:pos x="99" y="54"/>
                  </a:cxn>
                  <a:cxn ang="0">
                    <a:pos x="94" y="67"/>
                  </a:cxn>
                  <a:cxn ang="0">
                    <a:pos x="93" y="67"/>
                  </a:cxn>
                  <a:cxn ang="0">
                    <a:pos x="91" y="68"/>
                  </a:cxn>
                  <a:cxn ang="0">
                    <a:pos x="88" y="68"/>
                  </a:cxn>
                  <a:cxn ang="0">
                    <a:pos x="84" y="68"/>
                  </a:cxn>
                  <a:cxn ang="0">
                    <a:pos x="77" y="68"/>
                  </a:cxn>
                  <a:cxn ang="0">
                    <a:pos x="70" y="68"/>
                  </a:cxn>
                  <a:cxn ang="0">
                    <a:pos x="58" y="68"/>
                  </a:cxn>
                  <a:cxn ang="0">
                    <a:pos x="41" y="68"/>
                  </a:cxn>
                </a:cxnLst>
                <a:rect l="0" t="0" r="r" b="b"/>
                <a:pathLst>
                  <a:path w="112" h="68">
                    <a:moveTo>
                      <a:pt x="41" y="68"/>
                    </a:moveTo>
                    <a:lnTo>
                      <a:pt x="25" y="65"/>
                    </a:lnTo>
                    <a:lnTo>
                      <a:pt x="16" y="64"/>
                    </a:lnTo>
                    <a:lnTo>
                      <a:pt x="8" y="62"/>
                    </a:lnTo>
                    <a:lnTo>
                      <a:pt x="0" y="59"/>
                    </a:lnTo>
                    <a:lnTo>
                      <a:pt x="0" y="42"/>
                    </a:lnTo>
                    <a:lnTo>
                      <a:pt x="2" y="29"/>
                    </a:lnTo>
                    <a:lnTo>
                      <a:pt x="5" y="14"/>
                    </a:lnTo>
                    <a:lnTo>
                      <a:pt x="6" y="0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44" y="2"/>
                    </a:lnTo>
                    <a:lnTo>
                      <a:pt x="58" y="3"/>
                    </a:lnTo>
                    <a:lnTo>
                      <a:pt x="70" y="6"/>
                    </a:lnTo>
                    <a:lnTo>
                      <a:pt x="84" y="8"/>
                    </a:lnTo>
                    <a:lnTo>
                      <a:pt x="97" y="9"/>
                    </a:lnTo>
                    <a:lnTo>
                      <a:pt x="112" y="9"/>
                    </a:lnTo>
                    <a:lnTo>
                      <a:pt x="111" y="18"/>
                    </a:lnTo>
                    <a:lnTo>
                      <a:pt x="106" y="36"/>
                    </a:lnTo>
                    <a:lnTo>
                      <a:pt x="99" y="54"/>
                    </a:lnTo>
                    <a:lnTo>
                      <a:pt x="94" y="67"/>
                    </a:lnTo>
                    <a:lnTo>
                      <a:pt x="93" y="67"/>
                    </a:lnTo>
                    <a:lnTo>
                      <a:pt x="91" y="68"/>
                    </a:lnTo>
                    <a:lnTo>
                      <a:pt x="88" y="68"/>
                    </a:lnTo>
                    <a:lnTo>
                      <a:pt x="84" y="68"/>
                    </a:lnTo>
                    <a:lnTo>
                      <a:pt x="77" y="68"/>
                    </a:lnTo>
                    <a:lnTo>
                      <a:pt x="70" y="68"/>
                    </a:lnTo>
                    <a:lnTo>
                      <a:pt x="58" y="68"/>
                    </a:lnTo>
                    <a:lnTo>
                      <a:pt x="41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3" name="Freeform 266"/>
              <p:cNvSpPr>
                <a:spLocks/>
              </p:cNvSpPr>
              <p:nvPr/>
            </p:nvSpPr>
            <p:spPr bwMode="auto">
              <a:xfrm>
                <a:off x="2860675" y="4132263"/>
                <a:ext cx="134938" cy="77788"/>
              </a:xfrm>
              <a:custGeom>
                <a:avLst/>
                <a:gdLst/>
                <a:ahLst/>
                <a:cxnLst>
                  <a:cxn ang="0">
                    <a:pos x="47" y="49"/>
                  </a:cxn>
                  <a:cxn ang="0">
                    <a:pos x="33" y="48"/>
                  </a:cxn>
                  <a:cxn ang="0">
                    <a:pos x="23" y="48"/>
                  </a:cxn>
                  <a:cxn ang="0">
                    <a:pos x="15" y="46"/>
                  </a:cxn>
                  <a:cxn ang="0">
                    <a:pos x="11" y="46"/>
                  </a:cxn>
                  <a:cxn ang="0">
                    <a:pos x="6" y="46"/>
                  </a:cxn>
                  <a:cxn ang="0">
                    <a:pos x="5" y="45"/>
                  </a:cxn>
                  <a:cxn ang="0">
                    <a:pos x="2" y="45"/>
                  </a:cxn>
                  <a:cxn ang="0">
                    <a:pos x="0" y="43"/>
                  </a:cxn>
                  <a:cxn ang="0">
                    <a:pos x="0" y="31"/>
                  </a:cxn>
                  <a:cxn ang="0">
                    <a:pos x="3" y="19"/>
                  </a:cxn>
                  <a:cxn ang="0">
                    <a:pos x="6" y="9"/>
                  </a:cxn>
                  <a:cxn ang="0">
                    <a:pos x="9" y="0"/>
                  </a:cxn>
                  <a:cxn ang="0">
                    <a:pos x="15" y="0"/>
                  </a:cxn>
                  <a:cxn ang="0">
                    <a:pos x="21" y="1"/>
                  </a:cxn>
                  <a:cxn ang="0">
                    <a:pos x="27" y="1"/>
                  </a:cxn>
                  <a:cxn ang="0">
                    <a:pos x="33" y="3"/>
                  </a:cxn>
                  <a:cxn ang="0">
                    <a:pos x="41" y="4"/>
                  </a:cxn>
                  <a:cxn ang="0">
                    <a:pos x="51" y="6"/>
                  </a:cxn>
                  <a:cxn ang="0">
                    <a:pos x="66" y="9"/>
                  </a:cxn>
                  <a:cxn ang="0">
                    <a:pos x="85" y="13"/>
                  </a:cxn>
                  <a:cxn ang="0">
                    <a:pos x="80" y="34"/>
                  </a:cxn>
                  <a:cxn ang="0">
                    <a:pos x="76" y="45"/>
                  </a:cxn>
                  <a:cxn ang="0">
                    <a:pos x="66" y="49"/>
                  </a:cxn>
                  <a:cxn ang="0">
                    <a:pos x="47" y="49"/>
                  </a:cxn>
                </a:cxnLst>
                <a:rect l="0" t="0" r="r" b="b"/>
                <a:pathLst>
                  <a:path w="85" h="49">
                    <a:moveTo>
                      <a:pt x="47" y="49"/>
                    </a:moveTo>
                    <a:lnTo>
                      <a:pt x="33" y="48"/>
                    </a:lnTo>
                    <a:lnTo>
                      <a:pt x="23" y="48"/>
                    </a:lnTo>
                    <a:lnTo>
                      <a:pt x="15" y="46"/>
                    </a:lnTo>
                    <a:lnTo>
                      <a:pt x="11" y="46"/>
                    </a:lnTo>
                    <a:lnTo>
                      <a:pt x="6" y="46"/>
                    </a:lnTo>
                    <a:lnTo>
                      <a:pt x="5" y="45"/>
                    </a:lnTo>
                    <a:lnTo>
                      <a:pt x="2" y="45"/>
                    </a:lnTo>
                    <a:lnTo>
                      <a:pt x="0" y="43"/>
                    </a:lnTo>
                    <a:lnTo>
                      <a:pt x="0" y="31"/>
                    </a:lnTo>
                    <a:lnTo>
                      <a:pt x="3" y="19"/>
                    </a:lnTo>
                    <a:lnTo>
                      <a:pt x="6" y="9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1"/>
                    </a:lnTo>
                    <a:lnTo>
                      <a:pt x="27" y="1"/>
                    </a:lnTo>
                    <a:lnTo>
                      <a:pt x="33" y="3"/>
                    </a:lnTo>
                    <a:lnTo>
                      <a:pt x="41" y="4"/>
                    </a:lnTo>
                    <a:lnTo>
                      <a:pt x="51" y="6"/>
                    </a:lnTo>
                    <a:lnTo>
                      <a:pt x="66" y="9"/>
                    </a:lnTo>
                    <a:lnTo>
                      <a:pt x="85" y="13"/>
                    </a:lnTo>
                    <a:lnTo>
                      <a:pt x="80" y="34"/>
                    </a:lnTo>
                    <a:lnTo>
                      <a:pt x="76" y="45"/>
                    </a:lnTo>
                    <a:lnTo>
                      <a:pt x="66" y="49"/>
                    </a:lnTo>
                    <a:lnTo>
                      <a:pt x="47" y="49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4" name="Freeform 268"/>
              <p:cNvSpPr>
                <a:spLocks/>
              </p:cNvSpPr>
              <p:nvPr/>
            </p:nvSpPr>
            <p:spPr bwMode="auto">
              <a:xfrm>
                <a:off x="1589088" y="3810000"/>
                <a:ext cx="209550" cy="366713"/>
              </a:xfrm>
              <a:custGeom>
                <a:avLst/>
                <a:gdLst/>
                <a:ahLst/>
                <a:cxnLst>
                  <a:cxn ang="0">
                    <a:pos x="121" y="231"/>
                  </a:cxn>
                  <a:cxn ang="0">
                    <a:pos x="111" y="215"/>
                  </a:cxn>
                  <a:cxn ang="0">
                    <a:pos x="100" y="194"/>
                  </a:cxn>
                  <a:cxn ang="0">
                    <a:pos x="90" y="171"/>
                  </a:cxn>
                  <a:cxn ang="0">
                    <a:pos x="81" y="147"/>
                  </a:cxn>
                  <a:cxn ang="0">
                    <a:pos x="71" y="124"/>
                  </a:cxn>
                  <a:cxn ang="0">
                    <a:pos x="62" y="100"/>
                  </a:cxn>
                  <a:cxn ang="0">
                    <a:pos x="56" y="79"/>
                  </a:cxn>
                  <a:cxn ang="0">
                    <a:pos x="50" y="59"/>
                  </a:cxn>
                  <a:cxn ang="0">
                    <a:pos x="43" y="44"/>
                  </a:cxn>
                  <a:cxn ang="0">
                    <a:pos x="38" y="36"/>
                  </a:cxn>
                  <a:cxn ang="0">
                    <a:pos x="35" y="32"/>
                  </a:cxn>
                  <a:cxn ang="0">
                    <a:pos x="32" y="29"/>
                  </a:cxn>
                  <a:cxn ang="0">
                    <a:pos x="26" y="30"/>
                  </a:cxn>
                  <a:cxn ang="0">
                    <a:pos x="20" y="32"/>
                  </a:cxn>
                  <a:cxn ang="0">
                    <a:pos x="14" y="33"/>
                  </a:cxn>
                  <a:cxn ang="0">
                    <a:pos x="8" y="33"/>
                  </a:cxn>
                  <a:cxn ang="0">
                    <a:pos x="5" y="29"/>
                  </a:cxn>
                  <a:cxn ang="0">
                    <a:pos x="2" y="26"/>
                  </a:cxn>
                  <a:cxn ang="0">
                    <a:pos x="0" y="23"/>
                  </a:cxn>
                  <a:cxn ang="0">
                    <a:pos x="0" y="20"/>
                  </a:cxn>
                  <a:cxn ang="0">
                    <a:pos x="8" y="14"/>
                  </a:cxn>
                  <a:cxn ang="0">
                    <a:pos x="17" y="8"/>
                  </a:cxn>
                  <a:cxn ang="0">
                    <a:pos x="25" y="3"/>
                  </a:cxn>
                  <a:cxn ang="0">
                    <a:pos x="34" y="0"/>
                  </a:cxn>
                  <a:cxn ang="0">
                    <a:pos x="47" y="24"/>
                  </a:cxn>
                  <a:cxn ang="0">
                    <a:pos x="61" y="52"/>
                  </a:cxn>
                  <a:cxn ang="0">
                    <a:pos x="73" y="79"/>
                  </a:cxn>
                  <a:cxn ang="0">
                    <a:pos x="85" y="106"/>
                  </a:cxn>
                  <a:cxn ang="0">
                    <a:pos x="97" y="135"/>
                  </a:cxn>
                  <a:cxn ang="0">
                    <a:pos x="109" y="163"/>
                  </a:cxn>
                  <a:cxn ang="0">
                    <a:pos x="120" y="192"/>
                  </a:cxn>
                  <a:cxn ang="0">
                    <a:pos x="132" y="219"/>
                  </a:cxn>
                  <a:cxn ang="0">
                    <a:pos x="132" y="222"/>
                  </a:cxn>
                  <a:cxn ang="0">
                    <a:pos x="132" y="225"/>
                  </a:cxn>
                  <a:cxn ang="0">
                    <a:pos x="132" y="227"/>
                  </a:cxn>
                  <a:cxn ang="0">
                    <a:pos x="132" y="230"/>
                  </a:cxn>
                  <a:cxn ang="0">
                    <a:pos x="129" y="230"/>
                  </a:cxn>
                  <a:cxn ang="0">
                    <a:pos x="127" y="230"/>
                  </a:cxn>
                  <a:cxn ang="0">
                    <a:pos x="124" y="230"/>
                  </a:cxn>
                  <a:cxn ang="0">
                    <a:pos x="121" y="231"/>
                  </a:cxn>
                </a:cxnLst>
                <a:rect l="0" t="0" r="r" b="b"/>
                <a:pathLst>
                  <a:path w="132" h="231">
                    <a:moveTo>
                      <a:pt x="121" y="231"/>
                    </a:moveTo>
                    <a:lnTo>
                      <a:pt x="111" y="215"/>
                    </a:lnTo>
                    <a:lnTo>
                      <a:pt x="100" y="194"/>
                    </a:lnTo>
                    <a:lnTo>
                      <a:pt x="90" y="171"/>
                    </a:lnTo>
                    <a:lnTo>
                      <a:pt x="81" y="147"/>
                    </a:lnTo>
                    <a:lnTo>
                      <a:pt x="71" y="124"/>
                    </a:lnTo>
                    <a:lnTo>
                      <a:pt x="62" y="100"/>
                    </a:lnTo>
                    <a:lnTo>
                      <a:pt x="56" y="79"/>
                    </a:lnTo>
                    <a:lnTo>
                      <a:pt x="50" y="59"/>
                    </a:lnTo>
                    <a:lnTo>
                      <a:pt x="43" y="44"/>
                    </a:lnTo>
                    <a:lnTo>
                      <a:pt x="38" y="36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26" y="30"/>
                    </a:lnTo>
                    <a:lnTo>
                      <a:pt x="20" y="32"/>
                    </a:lnTo>
                    <a:lnTo>
                      <a:pt x="14" y="33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2" y="26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8" y="14"/>
                    </a:lnTo>
                    <a:lnTo>
                      <a:pt x="17" y="8"/>
                    </a:lnTo>
                    <a:lnTo>
                      <a:pt x="25" y="3"/>
                    </a:lnTo>
                    <a:lnTo>
                      <a:pt x="34" y="0"/>
                    </a:lnTo>
                    <a:lnTo>
                      <a:pt x="47" y="24"/>
                    </a:lnTo>
                    <a:lnTo>
                      <a:pt x="61" y="52"/>
                    </a:lnTo>
                    <a:lnTo>
                      <a:pt x="73" y="79"/>
                    </a:lnTo>
                    <a:lnTo>
                      <a:pt x="85" y="106"/>
                    </a:lnTo>
                    <a:lnTo>
                      <a:pt x="97" y="135"/>
                    </a:lnTo>
                    <a:lnTo>
                      <a:pt x="109" y="163"/>
                    </a:lnTo>
                    <a:lnTo>
                      <a:pt x="120" y="192"/>
                    </a:lnTo>
                    <a:lnTo>
                      <a:pt x="132" y="219"/>
                    </a:lnTo>
                    <a:lnTo>
                      <a:pt x="132" y="222"/>
                    </a:lnTo>
                    <a:lnTo>
                      <a:pt x="132" y="225"/>
                    </a:lnTo>
                    <a:lnTo>
                      <a:pt x="132" y="227"/>
                    </a:lnTo>
                    <a:lnTo>
                      <a:pt x="132" y="230"/>
                    </a:lnTo>
                    <a:lnTo>
                      <a:pt x="129" y="230"/>
                    </a:lnTo>
                    <a:lnTo>
                      <a:pt x="127" y="230"/>
                    </a:lnTo>
                    <a:lnTo>
                      <a:pt x="124" y="230"/>
                    </a:lnTo>
                    <a:lnTo>
                      <a:pt x="121" y="231"/>
                    </a:lnTo>
                    <a:close/>
                  </a:path>
                </a:pathLst>
              </a:custGeom>
              <a:solidFill>
                <a:srgbClr val="CC99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5" name="Freeform 270"/>
              <p:cNvSpPr>
                <a:spLocks/>
              </p:cNvSpPr>
              <p:nvPr/>
            </p:nvSpPr>
            <p:spPr bwMode="auto">
              <a:xfrm>
                <a:off x="1282700" y="3789363"/>
                <a:ext cx="323850" cy="279400"/>
              </a:xfrm>
              <a:custGeom>
                <a:avLst/>
                <a:gdLst/>
                <a:ahLst/>
                <a:cxnLst>
                  <a:cxn ang="0">
                    <a:pos x="32" y="176"/>
                  </a:cxn>
                  <a:cxn ang="0">
                    <a:pos x="21" y="160"/>
                  </a:cxn>
                  <a:cxn ang="0">
                    <a:pos x="9" y="142"/>
                  </a:cxn>
                  <a:cxn ang="0">
                    <a:pos x="2" y="125"/>
                  </a:cxn>
                  <a:cxn ang="0">
                    <a:pos x="0" y="108"/>
                  </a:cxn>
                  <a:cxn ang="0">
                    <a:pos x="11" y="102"/>
                  </a:cxn>
                  <a:cxn ang="0">
                    <a:pos x="20" y="96"/>
                  </a:cxn>
                  <a:cxn ang="0">
                    <a:pos x="29" y="89"/>
                  </a:cxn>
                  <a:cxn ang="0">
                    <a:pos x="38" y="80"/>
                  </a:cxn>
                  <a:cxn ang="0">
                    <a:pos x="36" y="65"/>
                  </a:cxn>
                  <a:cxn ang="0">
                    <a:pos x="35" y="48"/>
                  </a:cxn>
                  <a:cxn ang="0">
                    <a:pos x="35" y="33"/>
                  </a:cxn>
                  <a:cxn ang="0">
                    <a:pos x="36" y="18"/>
                  </a:cxn>
                  <a:cxn ang="0">
                    <a:pos x="42" y="7"/>
                  </a:cxn>
                  <a:cxn ang="0">
                    <a:pos x="51" y="1"/>
                  </a:cxn>
                  <a:cxn ang="0">
                    <a:pos x="67" y="0"/>
                  </a:cxn>
                  <a:cxn ang="0">
                    <a:pos x="86" y="7"/>
                  </a:cxn>
                  <a:cxn ang="0">
                    <a:pos x="94" y="15"/>
                  </a:cxn>
                  <a:cxn ang="0">
                    <a:pos x="101" y="22"/>
                  </a:cxn>
                  <a:cxn ang="0">
                    <a:pos x="107" y="31"/>
                  </a:cxn>
                  <a:cxn ang="0">
                    <a:pos x="115" y="39"/>
                  </a:cxn>
                  <a:cxn ang="0">
                    <a:pos x="133" y="36"/>
                  </a:cxn>
                  <a:cxn ang="0">
                    <a:pos x="147" y="31"/>
                  </a:cxn>
                  <a:cxn ang="0">
                    <a:pos x="157" y="28"/>
                  </a:cxn>
                  <a:cxn ang="0">
                    <a:pos x="165" y="28"/>
                  </a:cxn>
                  <a:cxn ang="0">
                    <a:pos x="171" y="30"/>
                  </a:cxn>
                  <a:cxn ang="0">
                    <a:pos x="178" y="37"/>
                  </a:cxn>
                  <a:cxn ang="0">
                    <a:pos x="189" y="51"/>
                  </a:cxn>
                  <a:cxn ang="0">
                    <a:pos x="203" y="72"/>
                  </a:cxn>
                  <a:cxn ang="0">
                    <a:pos x="203" y="74"/>
                  </a:cxn>
                  <a:cxn ang="0">
                    <a:pos x="203" y="75"/>
                  </a:cxn>
                  <a:cxn ang="0">
                    <a:pos x="203" y="78"/>
                  </a:cxn>
                  <a:cxn ang="0">
                    <a:pos x="204" y="80"/>
                  </a:cxn>
                  <a:cxn ang="0">
                    <a:pos x="186" y="92"/>
                  </a:cxn>
                  <a:cxn ang="0">
                    <a:pos x="166" y="107"/>
                  </a:cxn>
                  <a:cxn ang="0">
                    <a:pos x="144" y="123"/>
                  </a:cxn>
                  <a:cxn ang="0">
                    <a:pos x="121" y="139"/>
                  </a:cxn>
                  <a:cxn ang="0">
                    <a:pos x="97" y="154"/>
                  </a:cxn>
                  <a:cxn ang="0">
                    <a:pos x="73" y="166"/>
                  </a:cxn>
                  <a:cxn ang="0">
                    <a:pos x="51" y="173"/>
                  </a:cxn>
                  <a:cxn ang="0">
                    <a:pos x="32" y="176"/>
                  </a:cxn>
                </a:cxnLst>
                <a:rect l="0" t="0" r="r" b="b"/>
                <a:pathLst>
                  <a:path w="204" h="176">
                    <a:moveTo>
                      <a:pt x="32" y="176"/>
                    </a:moveTo>
                    <a:lnTo>
                      <a:pt x="21" y="160"/>
                    </a:lnTo>
                    <a:lnTo>
                      <a:pt x="9" y="142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11" y="102"/>
                    </a:lnTo>
                    <a:lnTo>
                      <a:pt x="20" y="96"/>
                    </a:lnTo>
                    <a:lnTo>
                      <a:pt x="29" y="89"/>
                    </a:lnTo>
                    <a:lnTo>
                      <a:pt x="38" y="80"/>
                    </a:lnTo>
                    <a:lnTo>
                      <a:pt x="36" y="65"/>
                    </a:lnTo>
                    <a:lnTo>
                      <a:pt x="35" y="48"/>
                    </a:lnTo>
                    <a:lnTo>
                      <a:pt x="35" y="33"/>
                    </a:lnTo>
                    <a:lnTo>
                      <a:pt x="36" y="18"/>
                    </a:lnTo>
                    <a:lnTo>
                      <a:pt x="42" y="7"/>
                    </a:lnTo>
                    <a:lnTo>
                      <a:pt x="51" y="1"/>
                    </a:lnTo>
                    <a:lnTo>
                      <a:pt x="67" y="0"/>
                    </a:lnTo>
                    <a:lnTo>
                      <a:pt x="86" y="7"/>
                    </a:lnTo>
                    <a:lnTo>
                      <a:pt x="94" y="15"/>
                    </a:lnTo>
                    <a:lnTo>
                      <a:pt x="101" y="22"/>
                    </a:lnTo>
                    <a:lnTo>
                      <a:pt x="107" y="31"/>
                    </a:lnTo>
                    <a:lnTo>
                      <a:pt x="115" y="39"/>
                    </a:lnTo>
                    <a:lnTo>
                      <a:pt x="133" y="36"/>
                    </a:lnTo>
                    <a:lnTo>
                      <a:pt x="147" y="31"/>
                    </a:lnTo>
                    <a:lnTo>
                      <a:pt x="157" y="28"/>
                    </a:lnTo>
                    <a:lnTo>
                      <a:pt x="165" y="28"/>
                    </a:lnTo>
                    <a:lnTo>
                      <a:pt x="171" y="30"/>
                    </a:lnTo>
                    <a:lnTo>
                      <a:pt x="178" y="37"/>
                    </a:lnTo>
                    <a:lnTo>
                      <a:pt x="189" y="51"/>
                    </a:lnTo>
                    <a:lnTo>
                      <a:pt x="203" y="72"/>
                    </a:lnTo>
                    <a:lnTo>
                      <a:pt x="203" y="74"/>
                    </a:lnTo>
                    <a:lnTo>
                      <a:pt x="203" y="75"/>
                    </a:lnTo>
                    <a:lnTo>
                      <a:pt x="203" y="78"/>
                    </a:lnTo>
                    <a:lnTo>
                      <a:pt x="204" y="80"/>
                    </a:lnTo>
                    <a:lnTo>
                      <a:pt x="186" y="92"/>
                    </a:lnTo>
                    <a:lnTo>
                      <a:pt x="166" y="107"/>
                    </a:lnTo>
                    <a:lnTo>
                      <a:pt x="144" y="123"/>
                    </a:lnTo>
                    <a:lnTo>
                      <a:pt x="121" y="139"/>
                    </a:lnTo>
                    <a:lnTo>
                      <a:pt x="97" y="154"/>
                    </a:lnTo>
                    <a:lnTo>
                      <a:pt x="73" y="166"/>
                    </a:lnTo>
                    <a:lnTo>
                      <a:pt x="51" y="173"/>
                    </a:lnTo>
                    <a:lnTo>
                      <a:pt x="32" y="176"/>
                    </a:lnTo>
                    <a:close/>
                  </a:path>
                </a:pathLst>
              </a:custGeom>
              <a:solidFill>
                <a:srgbClr val="99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6" name="Freeform 271"/>
              <p:cNvSpPr>
                <a:spLocks/>
              </p:cNvSpPr>
              <p:nvPr/>
            </p:nvSpPr>
            <p:spPr bwMode="auto">
              <a:xfrm>
                <a:off x="1760538" y="3875088"/>
                <a:ext cx="166688" cy="107950"/>
              </a:xfrm>
              <a:custGeom>
                <a:avLst/>
                <a:gdLst/>
                <a:ahLst/>
                <a:cxnLst>
                  <a:cxn ang="0">
                    <a:pos x="60" y="68"/>
                  </a:cxn>
                  <a:cxn ang="0">
                    <a:pos x="42" y="68"/>
                  </a:cxn>
                  <a:cxn ang="0">
                    <a:pos x="27" y="66"/>
                  </a:cxn>
                  <a:cxn ang="0">
                    <a:pos x="15" y="65"/>
                  </a:cxn>
                  <a:cxn ang="0">
                    <a:pos x="7" y="60"/>
                  </a:cxn>
                  <a:cxn ang="0">
                    <a:pos x="1" y="53"/>
                  </a:cxn>
                  <a:cxn ang="0">
                    <a:pos x="0" y="42"/>
                  </a:cxn>
                  <a:cxn ang="0">
                    <a:pos x="0" y="27"/>
                  </a:cxn>
                  <a:cxn ang="0">
                    <a:pos x="3" y="8"/>
                  </a:cxn>
                  <a:cxn ang="0">
                    <a:pos x="12" y="6"/>
                  </a:cxn>
                  <a:cxn ang="0">
                    <a:pos x="25" y="5"/>
                  </a:cxn>
                  <a:cxn ang="0">
                    <a:pos x="40" y="3"/>
                  </a:cxn>
                  <a:cxn ang="0">
                    <a:pos x="56" y="2"/>
                  </a:cxn>
                  <a:cxn ang="0">
                    <a:pos x="71" y="0"/>
                  </a:cxn>
                  <a:cxn ang="0">
                    <a:pos x="86" y="0"/>
                  </a:cxn>
                  <a:cxn ang="0">
                    <a:pos x="96" y="2"/>
                  </a:cxn>
                  <a:cxn ang="0">
                    <a:pos x="105" y="5"/>
                  </a:cxn>
                  <a:cxn ang="0">
                    <a:pos x="104" y="15"/>
                  </a:cxn>
                  <a:cxn ang="0">
                    <a:pos x="101" y="27"/>
                  </a:cxn>
                  <a:cxn ang="0">
                    <a:pos x="96" y="42"/>
                  </a:cxn>
                  <a:cxn ang="0">
                    <a:pos x="90" y="66"/>
                  </a:cxn>
                  <a:cxn ang="0">
                    <a:pos x="83" y="66"/>
                  </a:cxn>
                  <a:cxn ang="0">
                    <a:pos x="75" y="66"/>
                  </a:cxn>
                  <a:cxn ang="0">
                    <a:pos x="68" y="68"/>
                  </a:cxn>
                  <a:cxn ang="0">
                    <a:pos x="60" y="68"/>
                  </a:cxn>
                </a:cxnLst>
                <a:rect l="0" t="0" r="r" b="b"/>
                <a:pathLst>
                  <a:path w="105" h="68">
                    <a:moveTo>
                      <a:pt x="60" y="68"/>
                    </a:moveTo>
                    <a:lnTo>
                      <a:pt x="42" y="68"/>
                    </a:lnTo>
                    <a:lnTo>
                      <a:pt x="27" y="66"/>
                    </a:lnTo>
                    <a:lnTo>
                      <a:pt x="15" y="65"/>
                    </a:lnTo>
                    <a:lnTo>
                      <a:pt x="7" y="60"/>
                    </a:lnTo>
                    <a:lnTo>
                      <a:pt x="1" y="53"/>
                    </a:lnTo>
                    <a:lnTo>
                      <a:pt x="0" y="42"/>
                    </a:lnTo>
                    <a:lnTo>
                      <a:pt x="0" y="27"/>
                    </a:lnTo>
                    <a:lnTo>
                      <a:pt x="3" y="8"/>
                    </a:lnTo>
                    <a:lnTo>
                      <a:pt x="12" y="6"/>
                    </a:lnTo>
                    <a:lnTo>
                      <a:pt x="25" y="5"/>
                    </a:lnTo>
                    <a:lnTo>
                      <a:pt x="40" y="3"/>
                    </a:lnTo>
                    <a:lnTo>
                      <a:pt x="56" y="2"/>
                    </a:lnTo>
                    <a:lnTo>
                      <a:pt x="71" y="0"/>
                    </a:lnTo>
                    <a:lnTo>
                      <a:pt x="86" y="0"/>
                    </a:lnTo>
                    <a:lnTo>
                      <a:pt x="96" y="2"/>
                    </a:lnTo>
                    <a:lnTo>
                      <a:pt x="105" y="5"/>
                    </a:lnTo>
                    <a:lnTo>
                      <a:pt x="104" y="15"/>
                    </a:lnTo>
                    <a:lnTo>
                      <a:pt x="101" y="27"/>
                    </a:lnTo>
                    <a:lnTo>
                      <a:pt x="96" y="42"/>
                    </a:lnTo>
                    <a:lnTo>
                      <a:pt x="90" y="66"/>
                    </a:lnTo>
                    <a:lnTo>
                      <a:pt x="83" y="66"/>
                    </a:lnTo>
                    <a:lnTo>
                      <a:pt x="75" y="66"/>
                    </a:lnTo>
                    <a:lnTo>
                      <a:pt x="68" y="68"/>
                    </a:lnTo>
                    <a:lnTo>
                      <a:pt x="6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7" name="Freeform 276"/>
              <p:cNvSpPr>
                <a:spLocks/>
              </p:cNvSpPr>
              <p:nvPr/>
            </p:nvSpPr>
            <p:spPr bwMode="auto">
              <a:xfrm>
                <a:off x="2949575" y="3757613"/>
                <a:ext cx="196850" cy="184150"/>
              </a:xfrm>
              <a:custGeom>
                <a:avLst/>
                <a:gdLst/>
                <a:ahLst/>
                <a:cxnLst>
                  <a:cxn ang="0">
                    <a:pos x="3" y="116"/>
                  </a:cxn>
                  <a:cxn ang="0">
                    <a:pos x="3" y="109"/>
                  </a:cxn>
                  <a:cxn ang="0">
                    <a:pos x="6" y="103"/>
                  </a:cxn>
                  <a:cxn ang="0">
                    <a:pos x="7" y="98"/>
                  </a:cxn>
                  <a:cxn ang="0">
                    <a:pos x="7" y="94"/>
                  </a:cxn>
                  <a:cxn ang="0">
                    <a:pos x="3" y="82"/>
                  </a:cxn>
                  <a:cxn ang="0">
                    <a:pos x="1" y="62"/>
                  </a:cxn>
                  <a:cxn ang="0">
                    <a:pos x="0" y="42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29"/>
                  </a:cxn>
                  <a:cxn ang="0">
                    <a:pos x="24" y="29"/>
                  </a:cxn>
                  <a:cxn ang="0">
                    <a:pos x="32" y="29"/>
                  </a:cxn>
                  <a:cxn ang="0">
                    <a:pos x="41" y="29"/>
                  </a:cxn>
                  <a:cxn ang="0">
                    <a:pos x="50" y="27"/>
                  </a:cxn>
                  <a:cxn ang="0">
                    <a:pos x="59" y="26"/>
                  </a:cxn>
                  <a:cxn ang="0">
                    <a:pos x="66" y="23"/>
                  </a:cxn>
                  <a:cxn ang="0">
                    <a:pos x="77" y="15"/>
                  </a:cxn>
                  <a:cxn ang="0">
                    <a:pos x="86" y="9"/>
                  </a:cxn>
                  <a:cxn ang="0">
                    <a:pos x="97" y="3"/>
                  </a:cxn>
                  <a:cxn ang="0">
                    <a:pos x="110" y="0"/>
                  </a:cxn>
                  <a:cxn ang="0">
                    <a:pos x="115" y="12"/>
                  </a:cxn>
                  <a:cxn ang="0">
                    <a:pos x="119" y="26"/>
                  </a:cxn>
                  <a:cxn ang="0">
                    <a:pos x="122" y="39"/>
                  </a:cxn>
                  <a:cxn ang="0">
                    <a:pos x="124" y="56"/>
                  </a:cxn>
                  <a:cxn ang="0">
                    <a:pos x="112" y="66"/>
                  </a:cxn>
                  <a:cxn ang="0">
                    <a:pos x="98" y="77"/>
                  </a:cxn>
                  <a:cxn ang="0">
                    <a:pos x="83" y="88"/>
                  </a:cxn>
                  <a:cxn ang="0">
                    <a:pos x="68" y="97"/>
                  </a:cxn>
                  <a:cxn ang="0">
                    <a:pos x="51" y="104"/>
                  </a:cxn>
                  <a:cxn ang="0">
                    <a:pos x="35" y="110"/>
                  </a:cxn>
                  <a:cxn ang="0">
                    <a:pos x="18" y="115"/>
                  </a:cxn>
                  <a:cxn ang="0">
                    <a:pos x="3" y="116"/>
                  </a:cxn>
                </a:cxnLst>
                <a:rect l="0" t="0" r="r" b="b"/>
                <a:pathLst>
                  <a:path w="124" h="116">
                    <a:moveTo>
                      <a:pt x="3" y="116"/>
                    </a:moveTo>
                    <a:lnTo>
                      <a:pt x="3" y="109"/>
                    </a:lnTo>
                    <a:lnTo>
                      <a:pt x="6" y="103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3" y="82"/>
                    </a:lnTo>
                    <a:lnTo>
                      <a:pt x="1" y="62"/>
                    </a:lnTo>
                    <a:lnTo>
                      <a:pt x="0" y="42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29"/>
                    </a:lnTo>
                    <a:lnTo>
                      <a:pt x="24" y="29"/>
                    </a:lnTo>
                    <a:lnTo>
                      <a:pt x="32" y="29"/>
                    </a:lnTo>
                    <a:lnTo>
                      <a:pt x="41" y="29"/>
                    </a:lnTo>
                    <a:lnTo>
                      <a:pt x="50" y="27"/>
                    </a:lnTo>
                    <a:lnTo>
                      <a:pt x="59" y="26"/>
                    </a:lnTo>
                    <a:lnTo>
                      <a:pt x="66" y="23"/>
                    </a:lnTo>
                    <a:lnTo>
                      <a:pt x="77" y="15"/>
                    </a:lnTo>
                    <a:lnTo>
                      <a:pt x="86" y="9"/>
                    </a:lnTo>
                    <a:lnTo>
                      <a:pt x="97" y="3"/>
                    </a:lnTo>
                    <a:lnTo>
                      <a:pt x="110" y="0"/>
                    </a:lnTo>
                    <a:lnTo>
                      <a:pt x="115" y="12"/>
                    </a:lnTo>
                    <a:lnTo>
                      <a:pt x="119" y="26"/>
                    </a:lnTo>
                    <a:lnTo>
                      <a:pt x="122" y="39"/>
                    </a:lnTo>
                    <a:lnTo>
                      <a:pt x="124" y="56"/>
                    </a:lnTo>
                    <a:lnTo>
                      <a:pt x="112" y="66"/>
                    </a:lnTo>
                    <a:lnTo>
                      <a:pt x="98" y="77"/>
                    </a:lnTo>
                    <a:lnTo>
                      <a:pt x="83" y="88"/>
                    </a:lnTo>
                    <a:lnTo>
                      <a:pt x="68" y="97"/>
                    </a:lnTo>
                    <a:lnTo>
                      <a:pt x="51" y="104"/>
                    </a:lnTo>
                    <a:lnTo>
                      <a:pt x="35" y="110"/>
                    </a:lnTo>
                    <a:lnTo>
                      <a:pt x="18" y="115"/>
                    </a:lnTo>
                    <a:lnTo>
                      <a:pt x="3" y="11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8" name="Freeform 277"/>
              <p:cNvSpPr>
                <a:spLocks/>
              </p:cNvSpPr>
              <p:nvPr/>
            </p:nvSpPr>
            <p:spPr bwMode="auto">
              <a:xfrm>
                <a:off x="2873375" y="3803650"/>
                <a:ext cx="61913" cy="98425"/>
              </a:xfrm>
              <a:custGeom>
                <a:avLst/>
                <a:gdLst/>
                <a:ahLst/>
                <a:cxnLst>
                  <a:cxn ang="0">
                    <a:pos x="30" y="62"/>
                  </a:cxn>
                  <a:cxn ang="0">
                    <a:pos x="13" y="57"/>
                  </a:cxn>
                  <a:cxn ang="0">
                    <a:pos x="3" y="48"/>
                  </a:cxn>
                  <a:cxn ang="0">
                    <a:pos x="0" y="37"/>
                  </a:cxn>
                  <a:cxn ang="0">
                    <a:pos x="0" y="27"/>
                  </a:cxn>
                  <a:cxn ang="0">
                    <a:pos x="4" y="16"/>
                  </a:cxn>
                  <a:cxn ang="0">
                    <a:pos x="12" y="9"/>
                  </a:cxn>
                  <a:cxn ang="0">
                    <a:pos x="22" y="3"/>
                  </a:cxn>
                  <a:cxn ang="0">
                    <a:pos x="33" y="0"/>
                  </a:cxn>
                  <a:cxn ang="0">
                    <a:pos x="37" y="13"/>
                  </a:cxn>
                  <a:cxn ang="0">
                    <a:pos x="39" y="28"/>
                  </a:cxn>
                  <a:cxn ang="0">
                    <a:pos x="39" y="45"/>
                  </a:cxn>
                  <a:cxn ang="0">
                    <a:pos x="39" y="62"/>
                  </a:cxn>
                  <a:cxn ang="0">
                    <a:pos x="37" y="62"/>
                  </a:cxn>
                  <a:cxn ang="0">
                    <a:pos x="34" y="62"/>
                  </a:cxn>
                  <a:cxn ang="0">
                    <a:pos x="33" y="62"/>
                  </a:cxn>
                  <a:cxn ang="0">
                    <a:pos x="30" y="62"/>
                  </a:cxn>
                </a:cxnLst>
                <a:rect l="0" t="0" r="r" b="b"/>
                <a:pathLst>
                  <a:path w="39" h="62">
                    <a:moveTo>
                      <a:pt x="30" y="62"/>
                    </a:moveTo>
                    <a:lnTo>
                      <a:pt x="13" y="57"/>
                    </a:lnTo>
                    <a:lnTo>
                      <a:pt x="3" y="48"/>
                    </a:lnTo>
                    <a:lnTo>
                      <a:pt x="0" y="37"/>
                    </a:lnTo>
                    <a:lnTo>
                      <a:pt x="0" y="27"/>
                    </a:lnTo>
                    <a:lnTo>
                      <a:pt x="4" y="16"/>
                    </a:lnTo>
                    <a:lnTo>
                      <a:pt x="12" y="9"/>
                    </a:lnTo>
                    <a:lnTo>
                      <a:pt x="22" y="3"/>
                    </a:lnTo>
                    <a:lnTo>
                      <a:pt x="33" y="0"/>
                    </a:lnTo>
                    <a:lnTo>
                      <a:pt x="37" y="13"/>
                    </a:lnTo>
                    <a:lnTo>
                      <a:pt x="39" y="28"/>
                    </a:lnTo>
                    <a:lnTo>
                      <a:pt x="39" y="45"/>
                    </a:lnTo>
                    <a:lnTo>
                      <a:pt x="39" y="62"/>
                    </a:lnTo>
                    <a:lnTo>
                      <a:pt x="37" y="62"/>
                    </a:lnTo>
                    <a:lnTo>
                      <a:pt x="34" y="62"/>
                    </a:lnTo>
                    <a:lnTo>
                      <a:pt x="33" y="62"/>
                    </a:lnTo>
                    <a:lnTo>
                      <a:pt x="30" y="62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9" name="Freeform 278"/>
              <p:cNvSpPr>
                <a:spLocks/>
              </p:cNvSpPr>
              <p:nvPr/>
            </p:nvSpPr>
            <p:spPr bwMode="auto">
              <a:xfrm>
                <a:off x="2822575" y="3765550"/>
                <a:ext cx="90488" cy="95250"/>
              </a:xfrm>
              <a:custGeom>
                <a:avLst/>
                <a:gdLst/>
                <a:ahLst/>
                <a:cxnLst>
                  <a:cxn ang="0">
                    <a:pos x="7" y="60"/>
                  </a:cxn>
                  <a:cxn ang="0">
                    <a:pos x="6" y="58"/>
                  </a:cxn>
                  <a:cxn ang="0">
                    <a:pos x="4" y="58"/>
                  </a:cxn>
                  <a:cxn ang="0">
                    <a:pos x="3" y="58"/>
                  </a:cxn>
                  <a:cxn ang="0">
                    <a:pos x="1" y="57"/>
                  </a:cxn>
                  <a:cxn ang="0">
                    <a:pos x="0" y="54"/>
                  </a:cxn>
                  <a:cxn ang="0">
                    <a:pos x="0" y="52"/>
                  </a:cxn>
                  <a:cxn ang="0">
                    <a:pos x="0" y="49"/>
                  </a:cxn>
                  <a:cxn ang="0">
                    <a:pos x="0" y="48"/>
                  </a:cxn>
                  <a:cxn ang="0">
                    <a:pos x="12" y="36"/>
                  </a:cxn>
                  <a:cxn ang="0">
                    <a:pos x="23" y="24"/>
                  </a:cxn>
                  <a:cxn ang="0">
                    <a:pos x="32" y="12"/>
                  </a:cxn>
                  <a:cxn ang="0">
                    <a:pos x="42" y="0"/>
                  </a:cxn>
                  <a:cxn ang="0">
                    <a:pos x="50" y="0"/>
                  </a:cxn>
                  <a:cxn ang="0">
                    <a:pos x="54" y="0"/>
                  </a:cxn>
                  <a:cxn ang="0">
                    <a:pos x="57" y="3"/>
                  </a:cxn>
                  <a:cxn ang="0">
                    <a:pos x="57" y="10"/>
                  </a:cxn>
                  <a:cxn ang="0">
                    <a:pos x="48" y="18"/>
                  </a:cxn>
                  <a:cxn ang="0">
                    <a:pos x="39" y="24"/>
                  </a:cxn>
                  <a:cxn ang="0">
                    <a:pos x="30" y="31"/>
                  </a:cxn>
                  <a:cxn ang="0">
                    <a:pos x="23" y="39"/>
                  </a:cxn>
                  <a:cxn ang="0">
                    <a:pos x="21" y="46"/>
                  </a:cxn>
                  <a:cxn ang="0">
                    <a:pos x="18" y="54"/>
                  </a:cxn>
                  <a:cxn ang="0">
                    <a:pos x="13" y="58"/>
                  </a:cxn>
                  <a:cxn ang="0">
                    <a:pos x="7" y="60"/>
                  </a:cxn>
                </a:cxnLst>
                <a:rect l="0" t="0" r="r" b="b"/>
                <a:pathLst>
                  <a:path w="57" h="60">
                    <a:moveTo>
                      <a:pt x="7" y="60"/>
                    </a:moveTo>
                    <a:lnTo>
                      <a:pt x="6" y="58"/>
                    </a:lnTo>
                    <a:lnTo>
                      <a:pt x="4" y="58"/>
                    </a:lnTo>
                    <a:lnTo>
                      <a:pt x="3" y="58"/>
                    </a:lnTo>
                    <a:lnTo>
                      <a:pt x="1" y="57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8"/>
                    </a:lnTo>
                    <a:lnTo>
                      <a:pt x="12" y="36"/>
                    </a:lnTo>
                    <a:lnTo>
                      <a:pt x="23" y="24"/>
                    </a:lnTo>
                    <a:lnTo>
                      <a:pt x="32" y="12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7" y="3"/>
                    </a:lnTo>
                    <a:lnTo>
                      <a:pt x="57" y="10"/>
                    </a:lnTo>
                    <a:lnTo>
                      <a:pt x="48" y="18"/>
                    </a:lnTo>
                    <a:lnTo>
                      <a:pt x="39" y="24"/>
                    </a:lnTo>
                    <a:lnTo>
                      <a:pt x="30" y="31"/>
                    </a:lnTo>
                    <a:lnTo>
                      <a:pt x="23" y="39"/>
                    </a:lnTo>
                    <a:lnTo>
                      <a:pt x="21" y="46"/>
                    </a:lnTo>
                    <a:lnTo>
                      <a:pt x="18" y="54"/>
                    </a:lnTo>
                    <a:lnTo>
                      <a:pt x="13" y="58"/>
                    </a:lnTo>
                    <a:lnTo>
                      <a:pt x="7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0" name="Freeform 282"/>
              <p:cNvSpPr>
                <a:spLocks/>
              </p:cNvSpPr>
              <p:nvPr/>
            </p:nvSpPr>
            <p:spPr bwMode="auto">
              <a:xfrm>
                <a:off x="2755900" y="3275013"/>
                <a:ext cx="363538" cy="511175"/>
              </a:xfrm>
              <a:custGeom>
                <a:avLst/>
                <a:gdLst/>
                <a:ahLst/>
                <a:cxnLst>
                  <a:cxn ang="0">
                    <a:pos x="129" y="321"/>
                  </a:cxn>
                  <a:cxn ang="0">
                    <a:pos x="120" y="321"/>
                  </a:cxn>
                  <a:cxn ang="0">
                    <a:pos x="113" y="295"/>
                  </a:cxn>
                  <a:cxn ang="0">
                    <a:pos x="95" y="256"/>
                  </a:cxn>
                  <a:cxn ang="0">
                    <a:pos x="102" y="227"/>
                  </a:cxn>
                  <a:cxn ang="0">
                    <a:pos x="119" y="207"/>
                  </a:cxn>
                  <a:cxn ang="0">
                    <a:pos x="120" y="192"/>
                  </a:cxn>
                  <a:cxn ang="0">
                    <a:pos x="107" y="177"/>
                  </a:cxn>
                  <a:cxn ang="0">
                    <a:pos x="89" y="170"/>
                  </a:cxn>
                  <a:cxn ang="0">
                    <a:pos x="77" y="171"/>
                  </a:cxn>
                  <a:cxn ang="0">
                    <a:pos x="65" y="173"/>
                  </a:cxn>
                  <a:cxn ang="0">
                    <a:pos x="51" y="176"/>
                  </a:cxn>
                  <a:cxn ang="0">
                    <a:pos x="39" y="163"/>
                  </a:cxn>
                  <a:cxn ang="0">
                    <a:pos x="31" y="147"/>
                  </a:cxn>
                  <a:cxn ang="0">
                    <a:pos x="27" y="141"/>
                  </a:cxn>
                  <a:cxn ang="0">
                    <a:pos x="13" y="139"/>
                  </a:cxn>
                  <a:cxn ang="0">
                    <a:pos x="6" y="121"/>
                  </a:cxn>
                  <a:cxn ang="0">
                    <a:pos x="25" y="85"/>
                  </a:cxn>
                  <a:cxn ang="0">
                    <a:pos x="51" y="47"/>
                  </a:cxn>
                  <a:cxn ang="0">
                    <a:pos x="78" y="14"/>
                  </a:cxn>
                  <a:cxn ang="0">
                    <a:pos x="101" y="0"/>
                  </a:cxn>
                  <a:cxn ang="0">
                    <a:pos x="123" y="8"/>
                  </a:cxn>
                  <a:cxn ang="0">
                    <a:pos x="148" y="23"/>
                  </a:cxn>
                  <a:cxn ang="0">
                    <a:pos x="169" y="40"/>
                  </a:cxn>
                  <a:cxn ang="0">
                    <a:pos x="173" y="67"/>
                  </a:cxn>
                  <a:cxn ang="0">
                    <a:pos x="157" y="96"/>
                  </a:cxn>
                  <a:cxn ang="0">
                    <a:pos x="143" y="118"/>
                  </a:cxn>
                  <a:cxn ang="0">
                    <a:pos x="154" y="144"/>
                  </a:cxn>
                  <a:cxn ang="0">
                    <a:pos x="185" y="148"/>
                  </a:cxn>
                  <a:cxn ang="0">
                    <a:pos x="200" y="126"/>
                  </a:cxn>
                  <a:cxn ang="0">
                    <a:pos x="225" y="127"/>
                  </a:cxn>
                  <a:cxn ang="0">
                    <a:pos x="229" y="142"/>
                  </a:cxn>
                  <a:cxn ang="0">
                    <a:pos x="213" y="174"/>
                  </a:cxn>
                  <a:cxn ang="0">
                    <a:pos x="205" y="197"/>
                  </a:cxn>
                  <a:cxn ang="0">
                    <a:pos x="217" y="231"/>
                  </a:cxn>
                  <a:cxn ang="0">
                    <a:pos x="222" y="238"/>
                  </a:cxn>
                  <a:cxn ang="0">
                    <a:pos x="222" y="251"/>
                  </a:cxn>
                  <a:cxn ang="0">
                    <a:pos x="213" y="283"/>
                  </a:cxn>
                  <a:cxn ang="0">
                    <a:pos x="200" y="307"/>
                  </a:cxn>
                  <a:cxn ang="0">
                    <a:pos x="182" y="316"/>
                  </a:cxn>
                  <a:cxn ang="0">
                    <a:pos x="164" y="321"/>
                  </a:cxn>
                  <a:cxn ang="0">
                    <a:pos x="145" y="322"/>
                  </a:cxn>
                </a:cxnLst>
                <a:rect l="0" t="0" r="r" b="b"/>
                <a:pathLst>
                  <a:path w="229" h="322">
                    <a:moveTo>
                      <a:pt x="132" y="322"/>
                    </a:moveTo>
                    <a:lnTo>
                      <a:pt x="129" y="321"/>
                    </a:lnTo>
                    <a:lnTo>
                      <a:pt x="125" y="321"/>
                    </a:lnTo>
                    <a:lnTo>
                      <a:pt x="120" y="321"/>
                    </a:lnTo>
                    <a:lnTo>
                      <a:pt x="117" y="319"/>
                    </a:lnTo>
                    <a:lnTo>
                      <a:pt x="113" y="295"/>
                    </a:lnTo>
                    <a:lnTo>
                      <a:pt x="104" y="274"/>
                    </a:lnTo>
                    <a:lnTo>
                      <a:pt x="95" y="256"/>
                    </a:lnTo>
                    <a:lnTo>
                      <a:pt x="90" y="238"/>
                    </a:lnTo>
                    <a:lnTo>
                      <a:pt x="102" y="227"/>
                    </a:lnTo>
                    <a:lnTo>
                      <a:pt x="113" y="216"/>
                    </a:lnTo>
                    <a:lnTo>
                      <a:pt x="119" y="207"/>
                    </a:lnTo>
                    <a:lnTo>
                      <a:pt x="122" y="200"/>
                    </a:lnTo>
                    <a:lnTo>
                      <a:pt x="120" y="192"/>
                    </a:lnTo>
                    <a:lnTo>
                      <a:pt x="116" y="185"/>
                    </a:lnTo>
                    <a:lnTo>
                      <a:pt x="107" y="177"/>
                    </a:lnTo>
                    <a:lnTo>
                      <a:pt x="93" y="170"/>
                    </a:lnTo>
                    <a:lnTo>
                      <a:pt x="89" y="170"/>
                    </a:lnTo>
                    <a:lnTo>
                      <a:pt x="83" y="170"/>
                    </a:lnTo>
                    <a:lnTo>
                      <a:pt x="77" y="171"/>
                    </a:lnTo>
                    <a:lnTo>
                      <a:pt x="71" y="173"/>
                    </a:lnTo>
                    <a:lnTo>
                      <a:pt x="65" y="173"/>
                    </a:lnTo>
                    <a:lnTo>
                      <a:pt x="58" y="174"/>
                    </a:lnTo>
                    <a:lnTo>
                      <a:pt x="51" y="176"/>
                    </a:lnTo>
                    <a:lnTo>
                      <a:pt x="45" y="176"/>
                    </a:lnTo>
                    <a:lnTo>
                      <a:pt x="39" y="163"/>
                    </a:lnTo>
                    <a:lnTo>
                      <a:pt x="34" y="153"/>
                    </a:lnTo>
                    <a:lnTo>
                      <a:pt x="31" y="147"/>
                    </a:lnTo>
                    <a:lnTo>
                      <a:pt x="30" y="142"/>
                    </a:lnTo>
                    <a:lnTo>
                      <a:pt x="27" y="141"/>
                    </a:lnTo>
                    <a:lnTo>
                      <a:pt x="21" y="139"/>
                    </a:lnTo>
                    <a:lnTo>
                      <a:pt x="13" y="139"/>
                    </a:lnTo>
                    <a:lnTo>
                      <a:pt x="0" y="138"/>
                    </a:lnTo>
                    <a:lnTo>
                      <a:pt x="6" y="121"/>
                    </a:lnTo>
                    <a:lnTo>
                      <a:pt x="15" y="103"/>
                    </a:lnTo>
                    <a:lnTo>
                      <a:pt x="25" y="85"/>
                    </a:lnTo>
                    <a:lnTo>
                      <a:pt x="39" y="65"/>
                    </a:lnTo>
                    <a:lnTo>
                      <a:pt x="51" y="47"/>
                    </a:lnTo>
                    <a:lnTo>
                      <a:pt x="65" y="29"/>
                    </a:lnTo>
                    <a:lnTo>
                      <a:pt x="78" y="14"/>
                    </a:lnTo>
                    <a:lnTo>
                      <a:pt x="90" y="0"/>
                    </a:lnTo>
                    <a:lnTo>
                      <a:pt x="101" y="0"/>
                    </a:lnTo>
                    <a:lnTo>
                      <a:pt x="111" y="3"/>
                    </a:lnTo>
                    <a:lnTo>
                      <a:pt x="123" y="8"/>
                    </a:lnTo>
                    <a:lnTo>
                      <a:pt x="135" y="15"/>
                    </a:lnTo>
                    <a:lnTo>
                      <a:pt x="148" y="23"/>
                    </a:lnTo>
                    <a:lnTo>
                      <a:pt x="158" y="31"/>
                    </a:lnTo>
                    <a:lnTo>
                      <a:pt x="169" y="40"/>
                    </a:lnTo>
                    <a:lnTo>
                      <a:pt x="176" y="49"/>
                    </a:lnTo>
                    <a:lnTo>
                      <a:pt x="173" y="67"/>
                    </a:lnTo>
                    <a:lnTo>
                      <a:pt x="166" y="82"/>
                    </a:lnTo>
                    <a:lnTo>
                      <a:pt x="157" y="96"/>
                    </a:lnTo>
                    <a:lnTo>
                      <a:pt x="149" y="108"/>
                    </a:lnTo>
                    <a:lnTo>
                      <a:pt x="143" y="118"/>
                    </a:lnTo>
                    <a:lnTo>
                      <a:pt x="145" y="130"/>
                    </a:lnTo>
                    <a:lnTo>
                      <a:pt x="154" y="144"/>
                    </a:lnTo>
                    <a:lnTo>
                      <a:pt x="173" y="160"/>
                    </a:lnTo>
                    <a:lnTo>
                      <a:pt x="185" y="148"/>
                    </a:lnTo>
                    <a:lnTo>
                      <a:pt x="193" y="135"/>
                    </a:lnTo>
                    <a:lnTo>
                      <a:pt x="200" y="126"/>
                    </a:lnTo>
                    <a:lnTo>
                      <a:pt x="217" y="120"/>
                    </a:lnTo>
                    <a:lnTo>
                      <a:pt x="225" y="127"/>
                    </a:lnTo>
                    <a:lnTo>
                      <a:pt x="228" y="133"/>
                    </a:lnTo>
                    <a:lnTo>
                      <a:pt x="229" y="142"/>
                    </a:lnTo>
                    <a:lnTo>
                      <a:pt x="229" y="156"/>
                    </a:lnTo>
                    <a:lnTo>
                      <a:pt x="213" y="174"/>
                    </a:lnTo>
                    <a:lnTo>
                      <a:pt x="205" y="183"/>
                    </a:lnTo>
                    <a:lnTo>
                      <a:pt x="205" y="197"/>
                    </a:lnTo>
                    <a:lnTo>
                      <a:pt x="213" y="224"/>
                    </a:lnTo>
                    <a:lnTo>
                      <a:pt x="217" y="231"/>
                    </a:lnTo>
                    <a:lnTo>
                      <a:pt x="220" y="234"/>
                    </a:lnTo>
                    <a:lnTo>
                      <a:pt x="222" y="238"/>
                    </a:lnTo>
                    <a:lnTo>
                      <a:pt x="223" y="239"/>
                    </a:lnTo>
                    <a:lnTo>
                      <a:pt x="222" y="251"/>
                    </a:lnTo>
                    <a:lnTo>
                      <a:pt x="217" y="266"/>
                    </a:lnTo>
                    <a:lnTo>
                      <a:pt x="213" y="283"/>
                    </a:lnTo>
                    <a:lnTo>
                      <a:pt x="211" y="299"/>
                    </a:lnTo>
                    <a:lnTo>
                      <a:pt x="200" y="307"/>
                    </a:lnTo>
                    <a:lnTo>
                      <a:pt x="191" y="312"/>
                    </a:lnTo>
                    <a:lnTo>
                      <a:pt x="182" y="316"/>
                    </a:lnTo>
                    <a:lnTo>
                      <a:pt x="173" y="319"/>
                    </a:lnTo>
                    <a:lnTo>
                      <a:pt x="164" y="321"/>
                    </a:lnTo>
                    <a:lnTo>
                      <a:pt x="155" y="322"/>
                    </a:lnTo>
                    <a:lnTo>
                      <a:pt x="145" y="322"/>
                    </a:lnTo>
                    <a:lnTo>
                      <a:pt x="132" y="322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1" name="Freeform 287"/>
              <p:cNvSpPr>
                <a:spLocks/>
              </p:cNvSpPr>
              <p:nvPr/>
            </p:nvSpPr>
            <p:spPr bwMode="auto">
              <a:xfrm>
                <a:off x="2921000" y="3132138"/>
                <a:ext cx="292100" cy="509588"/>
              </a:xfrm>
              <a:custGeom>
                <a:avLst/>
                <a:gdLst/>
                <a:ahLst/>
                <a:cxnLst>
                  <a:cxn ang="0">
                    <a:pos x="130" y="321"/>
                  </a:cxn>
                  <a:cxn ang="0">
                    <a:pos x="121" y="309"/>
                  </a:cxn>
                  <a:cxn ang="0">
                    <a:pos x="116" y="296"/>
                  </a:cxn>
                  <a:cxn ang="0">
                    <a:pos x="115" y="282"/>
                  </a:cxn>
                  <a:cxn ang="0">
                    <a:pos x="115" y="270"/>
                  </a:cxn>
                  <a:cxn ang="0">
                    <a:pos x="128" y="253"/>
                  </a:cxn>
                  <a:cxn ang="0">
                    <a:pos x="136" y="240"/>
                  </a:cxn>
                  <a:cxn ang="0">
                    <a:pos x="136" y="228"/>
                  </a:cxn>
                  <a:cxn ang="0">
                    <a:pos x="128" y="211"/>
                  </a:cxn>
                  <a:cxn ang="0">
                    <a:pos x="116" y="204"/>
                  </a:cxn>
                  <a:cxn ang="0">
                    <a:pos x="107" y="199"/>
                  </a:cxn>
                  <a:cxn ang="0">
                    <a:pos x="99" y="199"/>
                  </a:cxn>
                  <a:cxn ang="0">
                    <a:pos x="92" y="201"/>
                  </a:cxn>
                  <a:cxn ang="0">
                    <a:pos x="86" y="207"/>
                  </a:cxn>
                  <a:cxn ang="0">
                    <a:pos x="81" y="214"/>
                  </a:cxn>
                  <a:cxn ang="0">
                    <a:pos x="77" y="223"/>
                  </a:cxn>
                  <a:cxn ang="0">
                    <a:pos x="72" y="235"/>
                  </a:cxn>
                  <a:cxn ang="0">
                    <a:pos x="71" y="235"/>
                  </a:cxn>
                  <a:cxn ang="0">
                    <a:pos x="69" y="235"/>
                  </a:cxn>
                  <a:cxn ang="0">
                    <a:pos x="66" y="235"/>
                  </a:cxn>
                  <a:cxn ang="0">
                    <a:pos x="65" y="235"/>
                  </a:cxn>
                  <a:cxn ang="0">
                    <a:pos x="59" y="228"/>
                  </a:cxn>
                  <a:cxn ang="0">
                    <a:pos x="54" y="222"/>
                  </a:cxn>
                  <a:cxn ang="0">
                    <a:pos x="51" y="216"/>
                  </a:cxn>
                  <a:cxn ang="0">
                    <a:pos x="51" y="208"/>
                  </a:cxn>
                  <a:cxn ang="0">
                    <a:pos x="69" y="182"/>
                  </a:cxn>
                  <a:cxn ang="0">
                    <a:pos x="78" y="161"/>
                  </a:cxn>
                  <a:cxn ang="0">
                    <a:pos x="81" y="145"/>
                  </a:cxn>
                  <a:cxn ang="0">
                    <a:pos x="77" y="131"/>
                  </a:cxn>
                  <a:cxn ang="0">
                    <a:pos x="66" y="119"/>
                  </a:cxn>
                  <a:cxn ang="0">
                    <a:pos x="50" y="107"/>
                  </a:cxn>
                  <a:cxn ang="0">
                    <a:pos x="27" y="93"/>
                  </a:cxn>
                  <a:cxn ang="0">
                    <a:pos x="0" y="78"/>
                  </a:cxn>
                  <a:cxn ang="0">
                    <a:pos x="6" y="57"/>
                  </a:cxn>
                  <a:cxn ang="0">
                    <a:pos x="15" y="36"/>
                  </a:cxn>
                  <a:cxn ang="0">
                    <a:pos x="27" y="16"/>
                  </a:cxn>
                  <a:cxn ang="0">
                    <a:pos x="39" y="0"/>
                  </a:cxn>
                  <a:cxn ang="0">
                    <a:pos x="45" y="1"/>
                  </a:cxn>
                  <a:cxn ang="0">
                    <a:pos x="54" y="4"/>
                  </a:cxn>
                  <a:cxn ang="0">
                    <a:pos x="62" y="9"/>
                  </a:cxn>
                  <a:cxn ang="0">
                    <a:pos x="72" y="15"/>
                  </a:cxn>
                  <a:cxn ang="0">
                    <a:pos x="81" y="22"/>
                  </a:cxn>
                  <a:cxn ang="0">
                    <a:pos x="90" y="28"/>
                  </a:cxn>
                  <a:cxn ang="0">
                    <a:pos x="98" y="36"/>
                  </a:cxn>
                  <a:cxn ang="0">
                    <a:pos x="106" y="44"/>
                  </a:cxn>
                  <a:cxn ang="0">
                    <a:pos x="127" y="74"/>
                  </a:cxn>
                  <a:cxn ang="0">
                    <a:pos x="148" y="108"/>
                  </a:cxn>
                  <a:cxn ang="0">
                    <a:pos x="166" y="143"/>
                  </a:cxn>
                  <a:cxn ang="0">
                    <a:pos x="180" y="181"/>
                  </a:cxn>
                  <a:cxn ang="0">
                    <a:pos x="184" y="217"/>
                  </a:cxn>
                  <a:cxn ang="0">
                    <a:pos x="181" y="255"/>
                  </a:cxn>
                  <a:cxn ang="0">
                    <a:pos x="164" y="290"/>
                  </a:cxn>
                  <a:cxn ang="0">
                    <a:pos x="136" y="321"/>
                  </a:cxn>
                  <a:cxn ang="0">
                    <a:pos x="134" y="321"/>
                  </a:cxn>
                  <a:cxn ang="0">
                    <a:pos x="133" y="321"/>
                  </a:cxn>
                  <a:cxn ang="0">
                    <a:pos x="131" y="321"/>
                  </a:cxn>
                  <a:cxn ang="0">
                    <a:pos x="130" y="321"/>
                  </a:cxn>
                </a:cxnLst>
                <a:rect l="0" t="0" r="r" b="b"/>
                <a:pathLst>
                  <a:path w="184" h="321">
                    <a:moveTo>
                      <a:pt x="130" y="321"/>
                    </a:moveTo>
                    <a:lnTo>
                      <a:pt x="121" y="309"/>
                    </a:lnTo>
                    <a:lnTo>
                      <a:pt x="116" y="296"/>
                    </a:lnTo>
                    <a:lnTo>
                      <a:pt x="115" y="282"/>
                    </a:lnTo>
                    <a:lnTo>
                      <a:pt x="115" y="270"/>
                    </a:lnTo>
                    <a:lnTo>
                      <a:pt x="128" y="253"/>
                    </a:lnTo>
                    <a:lnTo>
                      <a:pt x="136" y="240"/>
                    </a:lnTo>
                    <a:lnTo>
                      <a:pt x="136" y="228"/>
                    </a:lnTo>
                    <a:lnTo>
                      <a:pt x="128" y="211"/>
                    </a:lnTo>
                    <a:lnTo>
                      <a:pt x="116" y="204"/>
                    </a:lnTo>
                    <a:lnTo>
                      <a:pt x="107" y="199"/>
                    </a:lnTo>
                    <a:lnTo>
                      <a:pt x="99" y="199"/>
                    </a:lnTo>
                    <a:lnTo>
                      <a:pt x="92" y="201"/>
                    </a:lnTo>
                    <a:lnTo>
                      <a:pt x="86" y="207"/>
                    </a:lnTo>
                    <a:lnTo>
                      <a:pt x="81" y="214"/>
                    </a:lnTo>
                    <a:lnTo>
                      <a:pt x="77" y="223"/>
                    </a:lnTo>
                    <a:lnTo>
                      <a:pt x="72" y="235"/>
                    </a:lnTo>
                    <a:lnTo>
                      <a:pt x="71" y="235"/>
                    </a:lnTo>
                    <a:lnTo>
                      <a:pt x="69" y="235"/>
                    </a:lnTo>
                    <a:lnTo>
                      <a:pt x="66" y="235"/>
                    </a:lnTo>
                    <a:lnTo>
                      <a:pt x="65" y="235"/>
                    </a:lnTo>
                    <a:lnTo>
                      <a:pt x="59" y="228"/>
                    </a:lnTo>
                    <a:lnTo>
                      <a:pt x="54" y="222"/>
                    </a:lnTo>
                    <a:lnTo>
                      <a:pt x="51" y="216"/>
                    </a:lnTo>
                    <a:lnTo>
                      <a:pt x="51" y="208"/>
                    </a:lnTo>
                    <a:lnTo>
                      <a:pt x="69" y="182"/>
                    </a:lnTo>
                    <a:lnTo>
                      <a:pt x="78" y="161"/>
                    </a:lnTo>
                    <a:lnTo>
                      <a:pt x="81" y="145"/>
                    </a:lnTo>
                    <a:lnTo>
                      <a:pt x="77" y="131"/>
                    </a:lnTo>
                    <a:lnTo>
                      <a:pt x="66" y="119"/>
                    </a:lnTo>
                    <a:lnTo>
                      <a:pt x="50" y="107"/>
                    </a:lnTo>
                    <a:lnTo>
                      <a:pt x="27" y="93"/>
                    </a:lnTo>
                    <a:lnTo>
                      <a:pt x="0" y="78"/>
                    </a:lnTo>
                    <a:lnTo>
                      <a:pt x="6" y="57"/>
                    </a:lnTo>
                    <a:lnTo>
                      <a:pt x="15" y="36"/>
                    </a:lnTo>
                    <a:lnTo>
                      <a:pt x="27" y="16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4" y="4"/>
                    </a:lnTo>
                    <a:lnTo>
                      <a:pt x="62" y="9"/>
                    </a:lnTo>
                    <a:lnTo>
                      <a:pt x="72" y="15"/>
                    </a:lnTo>
                    <a:lnTo>
                      <a:pt x="81" y="22"/>
                    </a:lnTo>
                    <a:lnTo>
                      <a:pt x="90" y="28"/>
                    </a:lnTo>
                    <a:lnTo>
                      <a:pt x="98" y="36"/>
                    </a:lnTo>
                    <a:lnTo>
                      <a:pt x="106" y="44"/>
                    </a:lnTo>
                    <a:lnTo>
                      <a:pt x="127" y="74"/>
                    </a:lnTo>
                    <a:lnTo>
                      <a:pt x="148" y="108"/>
                    </a:lnTo>
                    <a:lnTo>
                      <a:pt x="166" y="143"/>
                    </a:lnTo>
                    <a:lnTo>
                      <a:pt x="180" y="181"/>
                    </a:lnTo>
                    <a:lnTo>
                      <a:pt x="184" y="217"/>
                    </a:lnTo>
                    <a:lnTo>
                      <a:pt x="181" y="255"/>
                    </a:lnTo>
                    <a:lnTo>
                      <a:pt x="164" y="290"/>
                    </a:lnTo>
                    <a:lnTo>
                      <a:pt x="136" y="321"/>
                    </a:lnTo>
                    <a:lnTo>
                      <a:pt x="134" y="321"/>
                    </a:lnTo>
                    <a:lnTo>
                      <a:pt x="133" y="321"/>
                    </a:lnTo>
                    <a:lnTo>
                      <a:pt x="131" y="321"/>
                    </a:lnTo>
                    <a:lnTo>
                      <a:pt x="130" y="321"/>
                    </a:lnTo>
                    <a:close/>
                  </a:path>
                </a:pathLst>
              </a:cu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291"/>
            <p:cNvGrpSpPr/>
            <p:nvPr/>
          </p:nvGrpSpPr>
          <p:grpSpPr>
            <a:xfrm flipH="1">
              <a:off x="3428995" y="6400798"/>
              <a:ext cx="898527" cy="1439858"/>
              <a:chOff x="1158875" y="3132138"/>
              <a:chExt cx="2227263" cy="3665537"/>
            </a:xfrm>
          </p:grpSpPr>
          <p:sp>
            <p:nvSpPr>
              <p:cNvPr id="1928" name="Freeform 216"/>
              <p:cNvSpPr>
                <a:spLocks/>
              </p:cNvSpPr>
              <p:nvPr/>
            </p:nvSpPr>
            <p:spPr bwMode="auto">
              <a:xfrm>
                <a:off x="2292350" y="6556375"/>
                <a:ext cx="812800" cy="241300"/>
              </a:xfrm>
              <a:custGeom>
                <a:avLst/>
                <a:gdLst/>
                <a:ahLst/>
                <a:cxnLst>
                  <a:cxn ang="0">
                    <a:pos x="364" y="149"/>
                  </a:cxn>
                  <a:cxn ang="0">
                    <a:pos x="358" y="142"/>
                  </a:cxn>
                  <a:cxn ang="0">
                    <a:pos x="358" y="130"/>
                  </a:cxn>
                  <a:cxn ang="0">
                    <a:pos x="319" y="122"/>
                  </a:cxn>
                  <a:cxn ang="0">
                    <a:pos x="266" y="128"/>
                  </a:cxn>
                  <a:cxn ang="0">
                    <a:pos x="219" y="133"/>
                  </a:cxn>
                  <a:cxn ang="0">
                    <a:pos x="116" y="133"/>
                  </a:cxn>
                  <a:cxn ang="0">
                    <a:pos x="17" y="121"/>
                  </a:cxn>
                  <a:cxn ang="0">
                    <a:pos x="6" y="80"/>
                  </a:cxn>
                  <a:cxn ang="0">
                    <a:pos x="62" y="57"/>
                  </a:cxn>
                  <a:cxn ang="0">
                    <a:pos x="141" y="31"/>
                  </a:cxn>
                  <a:cxn ang="0">
                    <a:pos x="221" y="6"/>
                  </a:cxn>
                  <a:cxn ang="0">
                    <a:pos x="276" y="12"/>
                  </a:cxn>
                  <a:cxn ang="0">
                    <a:pos x="323" y="25"/>
                  </a:cxn>
                  <a:cxn ang="0">
                    <a:pos x="375" y="30"/>
                  </a:cxn>
                  <a:cxn ang="0">
                    <a:pos x="426" y="31"/>
                  </a:cxn>
                  <a:cxn ang="0">
                    <a:pos x="476" y="28"/>
                  </a:cxn>
                  <a:cxn ang="0">
                    <a:pos x="506" y="28"/>
                  </a:cxn>
                  <a:cxn ang="0">
                    <a:pos x="505" y="38"/>
                  </a:cxn>
                  <a:cxn ang="0">
                    <a:pos x="486" y="45"/>
                  </a:cxn>
                  <a:cxn ang="0">
                    <a:pos x="467" y="50"/>
                  </a:cxn>
                  <a:cxn ang="0">
                    <a:pos x="455" y="54"/>
                  </a:cxn>
                  <a:cxn ang="0">
                    <a:pos x="455" y="57"/>
                  </a:cxn>
                  <a:cxn ang="0">
                    <a:pos x="480" y="54"/>
                  </a:cxn>
                  <a:cxn ang="0">
                    <a:pos x="498" y="51"/>
                  </a:cxn>
                  <a:cxn ang="0">
                    <a:pos x="509" y="53"/>
                  </a:cxn>
                  <a:cxn ang="0">
                    <a:pos x="511" y="62"/>
                  </a:cxn>
                  <a:cxn ang="0">
                    <a:pos x="488" y="69"/>
                  </a:cxn>
                  <a:cxn ang="0">
                    <a:pos x="464" y="77"/>
                  </a:cxn>
                  <a:cxn ang="0">
                    <a:pos x="462" y="80"/>
                  </a:cxn>
                  <a:cxn ang="0">
                    <a:pos x="482" y="78"/>
                  </a:cxn>
                  <a:cxn ang="0">
                    <a:pos x="505" y="75"/>
                  </a:cxn>
                  <a:cxn ang="0">
                    <a:pos x="511" y="80"/>
                  </a:cxn>
                  <a:cxn ang="0">
                    <a:pos x="503" y="89"/>
                  </a:cxn>
                  <a:cxn ang="0">
                    <a:pos x="482" y="96"/>
                  </a:cxn>
                  <a:cxn ang="0">
                    <a:pos x="459" y="102"/>
                  </a:cxn>
                  <a:cxn ang="0">
                    <a:pos x="465" y="104"/>
                  </a:cxn>
                  <a:cxn ang="0">
                    <a:pos x="486" y="101"/>
                  </a:cxn>
                  <a:cxn ang="0">
                    <a:pos x="508" y="101"/>
                  </a:cxn>
                  <a:cxn ang="0">
                    <a:pos x="508" y="110"/>
                  </a:cxn>
                  <a:cxn ang="0">
                    <a:pos x="486" y="119"/>
                  </a:cxn>
                  <a:cxn ang="0">
                    <a:pos x="476" y="127"/>
                  </a:cxn>
                  <a:cxn ang="0">
                    <a:pos x="506" y="124"/>
                  </a:cxn>
                  <a:cxn ang="0">
                    <a:pos x="505" y="137"/>
                  </a:cxn>
                  <a:cxn ang="0">
                    <a:pos x="474" y="149"/>
                  </a:cxn>
                  <a:cxn ang="0">
                    <a:pos x="426" y="152"/>
                  </a:cxn>
                  <a:cxn ang="0">
                    <a:pos x="382" y="151"/>
                  </a:cxn>
                </a:cxnLst>
                <a:rect l="0" t="0" r="r" b="b"/>
                <a:pathLst>
                  <a:path w="512" h="152">
                    <a:moveTo>
                      <a:pt x="382" y="151"/>
                    </a:moveTo>
                    <a:lnTo>
                      <a:pt x="370" y="149"/>
                    </a:lnTo>
                    <a:lnTo>
                      <a:pt x="364" y="149"/>
                    </a:lnTo>
                    <a:lnTo>
                      <a:pt x="361" y="148"/>
                    </a:lnTo>
                    <a:lnTo>
                      <a:pt x="358" y="146"/>
                    </a:lnTo>
                    <a:lnTo>
                      <a:pt x="358" y="142"/>
                    </a:lnTo>
                    <a:lnTo>
                      <a:pt x="358" y="137"/>
                    </a:lnTo>
                    <a:lnTo>
                      <a:pt x="358" y="133"/>
                    </a:lnTo>
                    <a:lnTo>
                      <a:pt x="358" y="130"/>
                    </a:lnTo>
                    <a:lnTo>
                      <a:pt x="349" y="124"/>
                    </a:lnTo>
                    <a:lnTo>
                      <a:pt x="335" y="122"/>
                    </a:lnTo>
                    <a:lnTo>
                      <a:pt x="319" y="122"/>
                    </a:lnTo>
                    <a:lnTo>
                      <a:pt x="301" y="124"/>
                    </a:lnTo>
                    <a:lnTo>
                      <a:pt x="282" y="125"/>
                    </a:lnTo>
                    <a:lnTo>
                      <a:pt x="266" y="128"/>
                    </a:lnTo>
                    <a:lnTo>
                      <a:pt x="251" y="131"/>
                    </a:lnTo>
                    <a:lnTo>
                      <a:pt x="240" y="133"/>
                    </a:lnTo>
                    <a:lnTo>
                      <a:pt x="219" y="133"/>
                    </a:lnTo>
                    <a:lnTo>
                      <a:pt x="189" y="134"/>
                    </a:lnTo>
                    <a:lnTo>
                      <a:pt x="154" y="134"/>
                    </a:lnTo>
                    <a:lnTo>
                      <a:pt x="116" y="133"/>
                    </a:lnTo>
                    <a:lnTo>
                      <a:pt x="79" y="131"/>
                    </a:lnTo>
                    <a:lnTo>
                      <a:pt x="44" y="127"/>
                    </a:lnTo>
                    <a:lnTo>
                      <a:pt x="17" y="121"/>
                    </a:lnTo>
                    <a:lnTo>
                      <a:pt x="0" y="112"/>
                    </a:lnTo>
                    <a:lnTo>
                      <a:pt x="2" y="90"/>
                    </a:lnTo>
                    <a:lnTo>
                      <a:pt x="6" y="80"/>
                    </a:lnTo>
                    <a:lnTo>
                      <a:pt x="17" y="72"/>
                    </a:lnTo>
                    <a:lnTo>
                      <a:pt x="35" y="63"/>
                    </a:lnTo>
                    <a:lnTo>
                      <a:pt x="62" y="57"/>
                    </a:lnTo>
                    <a:lnTo>
                      <a:pt x="88" y="50"/>
                    </a:lnTo>
                    <a:lnTo>
                      <a:pt x="113" y="41"/>
                    </a:lnTo>
                    <a:lnTo>
                      <a:pt x="141" y="31"/>
                    </a:lnTo>
                    <a:lnTo>
                      <a:pt x="166" y="22"/>
                    </a:lnTo>
                    <a:lnTo>
                      <a:pt x="193" y="13"/>
                    </a:lnTo>
                    <a:lnTo>
                      <a:pt x="221" y="6"/>
                    </a:lnTo>
                    <a:lnTo>
                      <a:pt x="249" y="0"/>
                    </a:lnTo>
                    <a:lnTo>
                      <a:pt x="263" y="7"/>
                    </a:lnTo>
                    <a:lnTo>
                      <a:pt x="276" y="12"/>
                    </a:lnTo>
                    <a:lnTo>
                      <a:pt x="292" y="18"/>
                    </a:lnTo>
                    <a:lnTo>
                      <a:pt x="307" y="21"/>
                    </a:lnTo>
                    <a:lnTo>
                      <a:pt x="323" y="25"/>
                    </a:lnTo>
                    <a:lnTo>
                      <a:pt x="340" y="27"/>
                    </a:lnTo>
                    <a:lnTo>
                      <a:pt x="357" y="30"/>
                    </a:lnTo>
                    <a:lnTo>
                      <a:pt x="375" y="30"/>
                    </a:lnTo>
                    <a:lnTo>
                      <a:pt x="391" y="31"/>
                    </a:lnTo>
                    <a:lnTo>
                      <a:pt x="408" y="31"/>
                    </a:lnTo>
                    <a:lnTo>
                      <a:pt x="426" y="31"/>
                    </a:lnTo>
                    <a:lnTo>
                      <a:pt x="443" y="31"/>
                    </a:lnTo>
                    <a:lnTo>
                      <a:pt x="459" y="30"/>
                    </a:lnTo>
                    <a:lnTo>
                      <a:pt x="476" y="28"/>
                    </a:lnTo>
                    <a:lnTo>
                      <a:pt x="492" y="27"/>
                    </a:lnTo>
                    <a:lnTo>
                      <a:pt x="508" y="25"/>
                    </a:lnTo>
                    <a:lnTo>
                      <a:pt x="506" y="28"/>
                    </a:lnTo>
                    <a:lnTo>
                      <a:pt x="506" y="31"/>
                    </a:lnTo>
                    <a:lnTo>
                      <a:pt x="506" y="35"/>
                    </a:lnTo>
                    <a:lnTo>
                      <a:pt x="505" y="38"/>
                    </a:lnTo>
                    <a:lnTo>
                      <a:pt x="498" y="41"/>
                    </a:lnTo>
                    <a:lnTo>
                      <a:pt x="492" y="42"/>
                    </a:lnTo>
                    <a:lnTo>
                      <a:pt x="486" y="45"/>
                    </a:lnTo>
                    <a:lnTo>
                      <a:pt x="480" y="47"/>
                    </a:lnTo>
                    <a:lnTo>
                      <a:pt x="474" y="48"/>
                    </a:lnTo>
                    <a:lnTo>
                      <a:pt x="467" y="50"/>
                    </a:lnTo>
                    <a:lnTo>
                      <a:pt x="461" y="51"/>
                    </a:lnTo>
                    <a:lnTo>
                      <a:pt x="455" y="53"/>
                    </a:lnTo>
                    <a:lnTo>
                      <a:pt x="455" y="54"/>
                    </a:lnTo>
                    <a:lnTo>
                      <a:pt x="455" y="54"/>
                    </a:lnTo>
                    <a:lnTo>
                      <a:pt x="455" y="56"/>
                    </a:lnTo>
                    <a:lnTo>
                      <a:pt x="455" y="57"/>
                    </a:lnTo>
                    <a:lnTo>
                      <a:pt x="465" y="56"/>
                    </a:lnTo>
                    <a:lnTo>
                      <a:pt x="473" y="56"/>
                    </a:lnTo>
                    <a:lnTo>
                      <a:pt x="480" y="54"/>
                    </a:lnTo>
                    <a:lnTo>
                      <a:pt x="486" y="53"/>
                    </a:lnTo>
                    <a:lnTo>
                      <a:pt x="492" y="51"/>
                    </a:lnTo>
                    <a:lnTo>
                      <a:pt x="498" y="51"/>
                    </a:lnTo>
                    <a:lnTo>
                      <a:pt x="503" y="50"/>
                    </a:lnTo>
                    <a:lnTo>
                      <a:pt x="509" y="50"/>
                    </a:lnTo>
                    <a:lnTo>
                      <a:pt x="509" y="53"/>
                    </a:lnTo>
                    <a:lnTo>
                      <a:pt x="509" y="56"/>
                    </a:lnTo>
                    <a:lnTo>
                      <a:pt x="509" y="59"/>
                    </a:lnTo>
                    <a:lnTo>
                      <a:pt x="511" y="62"/>
                    </a:lnTo>
                    <a:lnTo>
                      <a:pt x="505" y="63"/>
                    </a:lnTo>
                    <a:lnTo>
                      <a:pt x="497" y="66"/>
                    </a:lnTo>
                    <a:lnTo>
                      <a:pt x="488" y="69"/>
                    </a:lnTo>
                    <a:lnTo>
                      <a:pt x="479" y="71"/>
                    </a:lnTo>
                    <a:lnTo>
                      <a:pt x="471" y="74"/>
                    </a:lnTo>
                    <a:lnTo>
                      <a:pt x="464" y="77"/>
                    </a:lnTo>
                    <a:lnTo>
                      <a:pt x="459" y="78"/>
                    </a:lnTo>
                    <a:lnTo>
                      <a:pt x="456" y="80"/>
                    </a:lnTo>
                    <a:lnTo>
                      <a:pt x="462" y="80"/>
                    </a:lnTo>
                    <a:lnTo>
                      <a:pt x="468" y="80"/>
                    </a:lnTo>
                    <a:lnTo>
                      <a:pt x="476" y="78"/>
                    </a:lnTo>
                    <a:lnTo>
                      <a:pt x="482" y="78"/>
                    </a:lnTo>
                    <a:lnTo>
                      <a:pt x="489" y="77"/>
                    </a:lnTo>
                    <a:lnTo>
                      <a:pt x="497" y="75"/>
                    </a:lnTo>
                    <a:lnTo>
                      <a:pt x="505" y="75"/>
                    </a:lnTo>
                    <a:lnTo>
                      <a:pt x="512" y="74"/>
                    </a:lnTo>
                    <a:lnTo>
                      <a:pt x="511" y="77"/>
                    </a:lnTo>
                    <a:lnTo>
                      <a:pt x="511" y="80"/>
                    </a:lnTo>
                    <a:lnTo>
                      <a:pt x="511" y="84"/>
                    </a:lnTo>
                    <a:lnTo>
                      <a:pt x="511" y="87"/>
                    </a:lnTo>
                    <a:lnTo>
                      <a:pt x="503" y="89"/>
                    </a:lnTo>
                    <a:lnTo>
                      <a:pt x="495" y="92"/>
                    </a:lnTo>
                    <a:lnTo>
                      <a:pt x="488" y="93"/>
                    </a:lnTo>
                    <a:lnTo>
                      <a:pt x="482" y="96"/>
                    </a:lnTo>
                    <a:lnTo>
                      <a:pt x="474" y="98"/>
                    </a:lnTo>
                    <a:lnTo>
                      <a:pt x="467" y="101"/>
                    </a:lnTo>
                    <a:lnTo>
                      <a:pt x="459" y="102"/>
                    </a:lnTo>
                    <a:lnTo>
                      <a:pt x="452" y="106"/>
                    </a:lnTo>
                    <a:lnTo>
                      <a:pt x="459" y="106"/>
                    </a:lnTo>
                    <a:lnTo>
                      <a:pt x="465" y="104"/>
                    </a:lnTo>
                    <a:lnTo>
                      <a:pt x="473" y="104"/>
                    </a:lnTo>
                    <a:lnTo>
                      <a:pt x="479" y="102"/>
                    </a:lnTo>
                    <a:lnTo>
                      <a:pt x="486" y="101"/>
                    </a:lnTo>
                    <a:lnTo>
                      <a:pt x="492" y="101"/>
                    </a:lnTo>
                    <a:lnTo>
                      <a:pt x="500" y="101"/>
                    </a:lnTo>
                    <a:lnTo>
                      <a:pt x="508" y="101"/>
                    </a:lnTo>
                    <a:lnTo>
                      <a:pt x="508" y="104"/>
                    </a:lnTo>
                    <a:lnTo>
                      <a:pt x="508" y="107"/>
                    </a:lnTo>
                    <a:lnTo>
                      <a:pt x="508" y="110"/>
                    </a:lnTo>
                    <a:lnTo>
                      <a:pt x="506" y="113"/>
                    </a:lnTo>
                    <a:lnTo>
                      <a:pt x="497" y="116"/>
                    </a:lnTo>
                    <a:lnTo>
                      <a:pt x="486" y="119"/>
                    </a:lnTo>
                    <a:lnTo>
                      <a:pt x="477" y="124"/>
                    </a:lnTo>
                    <a:lnTo>
                      <a:pt x="467" y="127"/>
                    </a:lnTo>
                    <a:lnTo>
                      <a:pt x="476" y="127"/>
                    </a:lnTo>
                    <a:lnTo>
                      <a:pt x="486" y="127"/>
                    </a:lnTo>
                    <a:lnTo>
                      <a:pt x="495" y="125"/>
                    </a:lnTo>
                    <a:lnTo>
                      <a:pt x="506" y="124"/>
                    </a:lnTo>
                    <a:lnTo>
                      <a:pt x="505" y="128"/>
                    </a:lnTo>
                    <a:lnTo>
                      <a:pt x="505" y="133"/>
                    </a:lnTo>
                    <a:lnTo>
                      <a:pt x="505" y="137"/>
                    </a:lnTo>
                    <a:lnTo>
                      <a:pt x="503" y="142"/>
                    </a:lnTo>
                    <a:lnTo>
                      <a:pt x="489" y="146"/>
                    </a:lnTo>
                    <a:lnTo>
                      <a:pt x="474" y="149"/>
                    </a:lnTo>
                    <a:lnTo>
                      <a:pt x="459" y="151"/>
                    </a:lnTo>
                    <a:lnTo>
                      <a:pt x="443" y="152"/>
                    </a:lnTo>
                    <a:lnTo>
                      <a:pt x="426" y="152"/>
                    </a:lnTo>
                    <a:lnTo>
                      <a:pt x="409" y="151"/>
                    </a:lnTo>
                    <a:lnTo>
                      <a:pt x="396" y="151"/>
                    </a:lnTo>
                    <a:lnTo>
                      <a:pt x="382" y="15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9" name="Freeform 218"/>
              <p:cNvSpPr>
                <a:spLocks/>
              </p:cNvSpPr>
              <p:nvPr/>
            </p:nvSpPr>
            <p:spPr bwMode="auto">
              <a:xfrm>
                <a:off x="2208213" y="6351588"/>
                <a:ext cx="458788" cy="260350"/>
              </a:xfrm>
              <a:custGeom>
                <a:avLst/>
                <a:gdLst/>
                <a:ahLst/>
                <a:cxnLst>
                  <a:cxn ang="0">
                    <a:pos x="142" y="164"/>
                  </a:cxn>
                  <a:cxn ang="0">
                    <a:pos x="129" y="157"/>
                  </a:cxn>
                  <a:cxn ang="0">
                    <a:pos x="110" y="154"/>
                  </a:cxn>
                  <a:cxn ang="0">
                    <a:pos x="91" y="153"/>
                  </a:cxn>
                  <a:cxn ang="0">
                    <a:pos x="70" y="153"/>
                  </a:cxn>
                  <a:cxn ang="0">
                    <a:pos x="50" y="153"/>
                  </a:cxn>
                  <a:cxn ang="0">
                    <a:pos x="30" y="151"/>
                  </a:cxn>
                  <a:cxn ang="0">
                    <a:pos x="14" y="147"/>
                  </a:cxn>
                  <a:cxn ang="0">
                    <a:pos x="0" y="138"/>
                  </a:cxn>
                  <a:cxn ang="0">
                    <a:pos x="0" y="123"/>
                  </a:cxn>
                  <a:cxn ang="0">
                    <a:pos x="0" y="111"/>
                  </a:cxn>
                  <a:cxn ang="0">
                    <a:pos x="5" y="103"/>
                  </a:cxn>
                  <a:cxn ang="0">
                    <a:pos x="14" y="94"/>
                  </a:cxn>
                  <a:cxn ang="0">
                    <a:pos x="38" y="85"/>
                  </a:cxn>
                  <a:cxn ang="0">
                    <a:pos x="62" y="74"/>
                  </a:cxn>
                  <a:cxn ang="0">
                    <a:pos x="86" y="65"/>
                  </a:cxn>
                  <a:cxn ang="0">
                    <a:pos x="109" y="56"/>
                  </a:cxn>
                  <a:cxn ang="0">
                    <a:pos x="133" y="47"/>
                  </a:cxn>
                  <a:cxn ang="0">
                    <a:pos x="157" y="37"/>
                  </a:cxn>
                  <a:cxn ang="0">
                    <a:pos x="180" y="26"/>
                  </a:cxn>
                  <a:cxn ang="0">
                    <a:pos x="204" y="14"/>
                  </a:cxn>
                  <a:cxn ang="0">
                    <a:pos x="207" y="14"/>
                  </a:cxn>
                  <a:cxn ang="0">
                    <a:pos x="210" y="14"/>
                  </a:cxn>
                  <a:cxn ang="0">
                    <a:pos x="212" y="14"/>
                  </a:cxn>
                  <a:cxn ang="0">
                    <a:pos x="215" y="14"/>
                  </a:cxn>
                  <a:cxn ang="0">
                    <a:pos x="218" y="5"/>
                  </a:cxn>
                  <a:cxn ang="0">
                    <a:pos x="224" y="0"/>
                  </a:cxn>
                  <a:cxn ang="0">
                    <a:pos x="234" y="0"/>
                  </a:cxn>
                  <a:cxn ang="0">
                    <a:pos x="245" y="2"/>
                  </a:cxn>
                  <a:cxn ang="0">
                    <a:pos x="258" y="5"/>
                  </a:cxn>
                  <a:cxn ang="0">
                    <a:pos x="271" y="9"/>
                  </a:cxn>
                  <a:cxn ang="0">
                    <a:pos x="281" y="14"/>
                  </a:cxn>
                  <a:cxn ang="0">
                    <a:pos x="289" y="15"/>
                  </a:cxn>
                  <a:cxn ang="0">
                    <a:pos x="286" y="38"/>
                  </a:cxn>
                  <a:cxn ang="0">
                    <a:pos x="281" y="61"/>
                  </a:cxn>
                  <a:cxn ang="0">
                    <a:pos x="280" y="85"/>
                  </a:cxn>
                  <a:cxn ang="0">
                    <a:pos x="278" y="109"/>
                  </a:cxn>
                  <a:cxn ang="0">
                    <a:pos x="281" y="112"/>
                  </a:cxn>
                  <a:cxn ang="0">
                    <a:pos x="283" y="114"/>
                  </a:cxn>
                  <a:cxn ang="0">
                    <a:pos x="283" y="115"/>
                  </a:cxn>
                  <a:cxn ang="0">
                    <a:pos x="283" y="118"/>
                  </a:cxn>
                  <a:cxn ang="0">
                    <a:pos x="266" y="124"/>
                  </a:cxn>
                  <a:cxn ang="0">
                    <a:pos x="248" y="132"/>
                  </a:cxn>
                  <a:cxn ang="0">
                    <a:pos x="230" y="139"/>
                  </a:cxn>
                  <a:cxn ang="0">
                    <a:pos x="210" y="147"/>
                  </a:cxn>
                  <a:cxn ang="0">
                    <a:pos x="192" y="153"/>
                  </a:cxn>
                  <a:cxn ang="0">
                    <a:pos x="174" y="159"/>
                  </a:cxn>
                  <a:cxn ang="0">
                    <a:pos x="157" y="162"/>
                  </a:cxn>
                  <a:cxn ang="0">
                    <a:pos x="142" y="164"/>
                  </a:cxn>
                </a:cxnLst>
                <a:rect l="0" t="0" r="r" b="b"/>
                <a:pathLst>
                  <a:path w="289" h="164">
                    <a:moveTo>
                      <a:pt x="142" y="164"/>
                    </a:moveTo>
                    <a:lnTo>
                      <a:pt x="129" y="157"/>
                    </a:lnTo>
                    <a:lnTo>
                      <a:pt x="110" y="154"/>
                    </a:lnTo>
                    <a:lnTo>
                      <a:pt x="91" y="153"/>
                    </a:lnTo>
                    <a:lnTo>
                      <a:pt x="70" y="153"/>
                    </a:lnTo>
                    <a:lnTo>
                      <a:pt x="50" y="153"/>
                    </a:lnTo>
                    <a:lnTo>
                      <a:pt x="30" y="151"/>
                    </a:lnTo>
                    <a:lnTo>
                      <a:pt x="14" y="147"/>
                    </a:lnTo>
                    <a:lnTo>
                      <a:pt x="0" y="138"/>
                    </a:lnTo>
                    <a:lnTo>
                      <a:pt x="0" y="123"/>
                    </a:lnTo>
                    <a:lnTo>
                      <a:pt x="0" y="111"/>
                    </a:lnTo>
                    <a:lnTo>
                      <a:pt x="5" y="103"/>
                    </a:lnTo>
                    <a:lnTo>
                      <a:pt x="14" y="94"/>
                    </a:lnTo>
                    <a:lnTo>
                      <a:pt x="38" y="85"/>
                    </a:lnTo>
                    <a:lnTo>
                      <a:pt x="62" y="74"/>
                    </a:lnTo>
                    <a:lnTo>
                      <a:pt x="86" y="65"/>
                    </a:lnTo>
                    <a:lnTo>
                      <a:pt x="109" y="56"/>
                    </a:lnTo>
                    <a:lnTo>
                      <a:pt x="133" y="47"/>
                    </a:lnTo>
                    <a:lnTo>
                      <a:pt x="157" y="37"/>
                    </a:lnTo>
                    <a:lnTo>
                      <a:pt x="180" y="26"/>
                    </a:lnTo>
                    <a:lnTo>
                      <a:pt x="204" y="14"/>
                    </a:lnTo>
                    <a:lnTo>
                      <a:pt x="207" y="14"/>
                    </a:lnTo>
                    <a:lnTo>
                      <a:pt x="210" y="14"/>
                    </a:lnTo>
                    <a:lnTo>
                      <a:pt x="212" y="14"/>
                    </a:lnTo>
                    <a:lnTo>
                      <a:pt x="215" y="14"/>
                    </a:lnTo>
                    <a:lnTo>
                      <a:pt x="218" y="5"/>
                    </a:lnTo>
                    <a:lnTo>
                      <a:pt x="224" y="0"/>
                    </a:lnTo>
                    <a:lnTo>
                      <a:pt x="234" y="0"/>
                    </a:lnTo>
                    <a:lnTo>
                      <a:pt x="245" y="2"/>
                    </a:lnTo>
                    <a:lnTo>
                      <a:pt x="258" y="5"/>
                    </a:lnTo>
                    <a:lnTo>
                      <a:pt x="271" y="9"/>
                    </a:lnTo>
                    <a:lnTo>
                      <a:pt x="281" y="14"/>
                    </a:lnTo>
                    <a:lnTo>
                      <a:pt x="289" y="15"/>
                    </a:lnTo>
                    <a:lnTo>
                      <a:pt x="286" y="38"/>
                    </a:lnTo>
                    <a:lnTo>
                      <a:pt x="281" y="61"/>
                    </a:lnTo>
                    <a:lnTo>
                      <a:pt x="280" y="85"/>
                    </a:lnTo>
                    <a:lnTo>
                      <a:pt x="278" y="109"/>
                    </a:lnTo>
                    <a:lnTo>
                      <a:pt x="281" y="112"/>
                    </a:lnTo>
                    <a:lnTo>
                      <a:pt x="283" y="114"/>
                    </a:lnTo>
                    <a:lnTo>
                      <a:pt x="283" y="115"/>
                    </a:lnTo>
                    <a:lnTo>
                      <a:pt x="283" y="118"/>
                    </a:lnTo>
                    <a:lnTo>
                      <a:pt x="266" y="124"/>
                    </a:lnTo>
                    <a:lnTo>
                      <a:pt x="248" y="132"/>
                    </a:lnTo>
                    <a:lnTo>
                      <a:pt x="230" y="139"/>
                    </a:lnTo>
                    <a:lnTo>
                      <a:pt x="210" y="147"/>
                    </a:lnTo>
                    <a:lnTo>
                      <a:pt x="192" y="153"/>
                    </a:lnTo>
                    <a:lnTo>
                      <a:pt x="174" y="159"/>
                    </a:lnTo>
                    <a:lnTo>
                      <a:pt x="157" y="162"/>
                    </a:lnTo>
                    <a:lnTo>
                      <a:pt x="142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0" name="Freeform 220"/>
              <p:cNvSpPr>
                <a:spLocks/>
              </p:cNvSpPr>
              <p:nvPr/>
            </p:nvSpPr>
            <p:spPr bwMode="auto">
              <a:xfrm>
                <a:off x="2544763" y="4879975"/>
                <a:ext cx="754063" cy="1709738"/>
              </a:xfrm>
              <a:custGeom>
                <a:avLst/>
                <a:gdLst/>
                <a:ahLst/>
                <a:cxnLst>
                  <a:cxn ang="0">
                    <a:pos x="128" y="589"/>
                  </a:cxn>
                  <a:cxn ang="0">
                    <a:pos x="66" y="175"/>
                  </a:cxn>
                  <a:cxn ang="0">
                    <a:pos x="74" y="217"/>
                  </a:cxn>
                  <a:cxn ang="0">
                    <a:pos x="102" y="248"/>
                  </a:cxn>
                  <a:cxn ang="0">
                    <a:pos x="80" y="288"/>
                  </a:cxn>
                  <a:cxn ang="0">
                    <a:pos x="87" y="317"/>
                  </a:cxn>
                  <a:cxn ang="0">
                    <a:pos x="110" y="356"/>
                  </a:cxn>
                  <a:cxn ang="0">
                    <a:pos x="87" y="403"/>
                  </a:cxn>
                  <a:cxn ang="0">
                    <a:pos x="104" y="436"/>
                  </a:cxn>
                  <a:cxn ang="0">
                    <a:pos x="105" y="480"/>
                  </a:cxn>
                  <a:cxn ang="0">
                    <a:pos x="95" y="520"/>
                  </a:cxn>
                  <a:cxn ang="0">
                    <a:pos x="110" y="544"/>
                  </a:cxn>
                  <a:cxn ang="0">
                    <a:pos x="101" y="591"/>
                  </a:cxn>
                  <a:cxn ang="0">
                    <a:pos x="119" y="619"/>
                  </a:cxn>
                  <a:cxn ang="0">
                    <a:pos x="89" y="668"/>
                  </a:cxn>
                  <a:cxn ang="0">
                    <a:pos x="99" y="710"/>
                  </a:cxn>
                  <a:cxn ang="0">
                    <a:pos x="80" y="740"/>
                  </a:cxn>
                  <a:cxn ang="0">
                    <a:pos x="104" y="782"/>
                  </a:cxn>
                  <a:cxn ang="0">
                    <a:pos x="52" y="823"/>
                  </a:cxn>
                  <a:cxn ang="0">
                    <a:pos x="59" y="849"/>
                  </a:cxn>
                  <a:cxn ang="0">
                    <a:pos x="63" y="888"/>
                  </a:cxn>
                  <a:cxn ang="0">
                    <a:pos x="80" y="926"/>
                  </a:cxn>
                  <a:cxn ang="0">
                    <a:pos x="7" y="38"/>
                  </a:cxn>
                  <a:cxn ang="0">
                    <a:pos x="332" y="33"/>
                  </a:cxn>
                  <a:cxn ang="0">
                    <a:pos x="432" y="36"/>
                  </a:cxn>
                  <a:cxn ang="0">
                    <a:pos x="432" y="63"/>
                  </a:cxn>
                  <a:cxn ang="0">
                    <a:pos x="418" y="91"/>
                  </a:cxn>
                  <a:cxn ang="0">
                    <a:pos x="429" y="107"/>
                  </a:cxn>
                  <a:cxn ang="0">
                    <a:pos x="456" y="124"/>
                  </a:cxn>
                  <a:cxn ang="0">
                    <a:pos x="412" y="166"/>
                  </a:cxn>
                  <a:cxn ang="0">
                    <a:pos x="409" y="195"/>
                  </a:cxn>
                  <a:cxn ang="0">
                    <a:pos x="400" y="217"/>
                  </a:cxn>
                  <a:cxn ang="0">
                    <a:pos x="415" y="233"/>
                  </a:cxn>
                  <a:cxn ang="0">
                    <a:pos x="415" y="264"/>
                  </a:cxn>
                  <a:cxn ang="0">
                    <a:pos x="414" y="291"/>
                  </a:cxn>
                  <a:cxn ang="0">
                    <a:pos x="412" y="314"/>
                  </a:cxn>
                  <a:cxn ang="0">
                    <a:pos x="410" y="346"/>
                  </a:cxn>
                  <a:cxn ang="0">
                    <a:pos x="409" y="381"/>
                  </a:cxn>
                  <a:cxn ang="0">
                    <a:pos x="394" y="406"/>
                  </a:cxn>
                  <a:cxn ang="0">
                    <a:pos x="398" y="446"/>
                  </a:cxn>
                  <a:cxn ang="0">
                    <a:pos x="392" y="477"/>
                  </a:cxn>
                  <a:cxn ang="0">
                    <a:pos x="397" y="501"/>
                  </a:cxn>
                  <a:cxn ang="0">
                    <a:pos x="406" y="533"/>
                  </a:cxn>
                  <a:cxn ang="0">
                    <a:pos x="395" y="566"/>
                  </a:cxn>
                  <a:cxn ang="0">
                    <a:pos x="392" y="604"/>
                  </a:cxn>
                  <a:cxn ang="0">
                    <a:pos x="364" y="640"/>
                  </a:cxn>
                  <a:cxn ang="0">
                    <a:pos x="362" y="663"/>
                  </a:cxn>
                  <a:cxn ang="0">
                    <a:pos x="361" y="690"/>
                  </a:cxn>
                  <a:cxn ang="0">
                    <a:pos x="350" y="720"/>
                  </a:cxn>
                  <a:cxn ang="0">
                    <a:pos x="359" y="743"/>
                  </a:cxn>
                  <a:cxn ang="0">
                    <a:pos x="385" y="769"/>
                  </a:cxn>
                  <a:cxn ang="0">
                    <a:pos x="389" y="796"/>
                  </a:cxn>
                  <a:cxn ang="0">
                    <a:pos x="383" y="828"/>
                  </a:cxn>
                  <a:cxn ang="0">
                    <a:pos x="389" y="852"/>
                  </a:cxn>
                  <a:cxn ang="0">
                    <a:pos x="376" y="890"/>
                  </a:cxn>
                  <a:cxn ang="0">
                    <a:pos x="361" y="926"/>
                  </a:cxn>
                  <a:cxn ang="0">
                    <a:pos x="355" y="958"/>
                  </a:cxn>
                  <a:cxn ang="0">
                    <a:pos x="333" y="985"/>
                  </a:cxn>
                  <a:cxn ang="0">
                    <a:pos x="330" y="1010"/>
                  </a:cxn>
                  <a:cxn ang="0">
                    <a:pos x="362" y="1029"/>
                  </a:cxn>
                  <a:cxn ang="0">
                    <a:pos x="371" y="1056"/>
                  </a:cxn>
                </a:cxnLst>
                <a:rect l="0" t="0" r="r" b="b"/>
                <a:pathLst>
                  <a:path w="475" h="1077">
                    <a:moveTo>
                      <a:pt x="258" y="1077"/>
                    </a:moveTo>
                    <a:lnTo>
                      <a:pt x="237" y="1077"/>
                    </a:lnTo>
                    <a:lnTo>
                      <a:pt x="213" y="1075"/>
                    </a:lnTo>
                    <a:lnTo>
                      <a:pt x="185" y="1074"/>
                    </a:lnTo>
                    <a:lnTo>
                      <a:pt x="158" y="1071"/>
                    </a:lnTo>
                    <a:lnTo>
                      <a:pt x="133" y="1065"/>
                    </a:lnTo>
                    <a:lnTo>
                      <a:pt x="110" y="1056"/>
                    </a:lnTo>
                    <a:lnTo>
                      <a:pt x="90" y="1045"/>
                    </a:lnTo>
                    <a:lnTo>
                      <a:pt x="77" y="1030"/>
                    </a:lnTo>
                    <a:lnTo>
                      <a:pt x="80" y="994"/>
                    </a:lnTo>
                    <a:lnTo>
                      <a:pt x="84" y="958"/>
                    </a:lnTo>
                    <a:lnTo>
                      <a:pt x="90" y="921"/>
                    </a:lnTo>
                    <a:lnTo>
                      <a:pt x="96" y="884"/>
                    </a:lnTo>
                    <a:lnTo>
                      <a:pt x="102" y="847"/>
                    </a:lnTo>
                    <a:lnTo>
                      <a:pt x="110" y="813"/>
                    </a:lnTo>
                    <a:lnTo>
                      <a:pt x="117" y="776"/>
                    </a:lnTo>
                    <a:lnTo>
                      <a:pt x="123" y="742"/>
                    </a:lnTo>
                    <a:lnTo>
                      <a:pt x="127" y="689"/>
                    </a:lnTo>
                    <a:lnTo>
                      <a:pt x="130" y="639"/>
                    </a:lnTo>
                    <a:lnTo>
                      <a:pt x="128" y="589"/>
                    </a:lnTo>
                    <a:lnTo>
                      <a:pt x="123" y="539"/>
                    </a:lnTo>
                    <a:lnTo>
                      <a:pt x="128" y="532"/>
                    </a:lnTo>
                    <a:lnTo>
                      <a:pt x="131" y="523"/>
                    </a:lnTo>
                    <a:lnTo>
                      <a:pt x="136" y="515"/>
                    </a:lnTo>
                    <a:lnTo>
                      <a:pt x="139" y="507"/>
                    </a:lnTo>
                    <a:lnTo>
                      <a:pt x="131" y="433"/>
                    </a:lnTo>
                    <a:lnTo>
                      <a:pt x="125" y="359"/>
                    </a:lnTo>
                    <a:lnTo>
                      <a:pt x="117" y="285"/>
                    </a:lnTo>
                    <a:lnTo>
                      <a:pt x="110" y="211"/>
                    </a:lnTo>
                    <a:lnTo>
                      <a:pt x="108" y="202"/>
                    </a:lnTo>
                    <a:lnTo>
                      <a:pt x="105" y="193"/>
                    </a:lnTo>
                    <a:lnTo>
                      <a:pt x="101" y="186"/>
                    </a:lnTo>
                    <a:lnTo>
                      <a:pt x="96" y="178"/>
                    </a:lnTo>
                    <a:lnTo>
                      <a:pt x="90" y="174"/>
                    </a:lnTo>
                    <a:lnTo>
                      <a:pt x="84" y="171"/>
                    </a:lnTo>
                    <a:lnTo>
                      <a:pt x="75" y="169"/>
                    </a:lnTo>
                    <a:lnTo>
                      <a:pt x="65" y="169"/>
                    </a:lnTo>
                    <a:lnTo>
                      <a:pt x="66" y="171"/>
                    </a:lnTo>
                    <a:lnTo>
                      <a:pt x="66" y="172"/>
                    </a:lnTo>
                    <a:lnTo>
                      <a:pt x="66" y="175"/>
                    </a:lnTo>
                    <a:lnTo>
                      <a:pt x="66" y="177"/>
                    </a:lnTo>
                    <a:lnTo>
                      <a:pt x="71" y="178"/>
                    </a:lnTo>
                    <a:lnTo>
                      <a:pt x="77" y="178"/>
                    </a:lnTo>
                    <a:lnTo>
                      <a:pt x="83" y="181"/>
                    </a:lnTo>
                    <a:lnTo>
                      <a:pt x="89" y="186"/>
                    </a:lnTo>
                    <a:lnTo>
                      <a:pt x="87" y="187"/>
                    </a:lnTo>
                    <a:lnTo>
                      <a:pt x="84" y="189"/>
                    </a:lnTo>
                    <a:lnTo>
                      <a:pt x="78" y="190"/>
                    </a:lnTo>
                    <a:lnTo>
                      <a:pt x="66" y="193"/>
                    </a:lnTo>
                    <a:lnTo>
                      <a:pt x="72" y="195"/>
                    </a:lnTo>
                    <a:lnTo>
                      <a:pt x="80" y="196"/>
                    </a:lnTo>
                    <a:lnTo>
                      <a:pt x="87" y="196"/>
                    </a:lnTo>
                    <a:lnTo>
                      <a:pt x="98" y="196"/>
                    </a:lnTo>
                    <a:lnTo>
                      <a:pt x="96" y="199"/>
                    </a:lnTo>
                    <a:lnTo>
                      <a:pt x="96" y="202"/>
                    </a:lnTo>
                    <a:lnTo>
                      <a:pt x="96" y="205"/>
                    </a:lnTo>
                    <a:lnTo>
                      <a:pt x="95" y="208"/>
                    </a:lnTo>
                    <a:lnTo>
                      <a:pt x="87" y="211"/>
                    </a:lnTo>
                    <a:lnTo>
                      <a:pt x="81" y="214"/>
                    </a:lnTo>
                    <a:lnTo>
                      <a:pt x="74" y="217"/>
                    </a:lnTo>
                    <a:lnTo>
                      <a:pt x="66" y="220"/>
                    </a:lnTo>
                    <a:lnTo>
                      <a:pt x="68" y="222"/>
                    </a:lnTo>
                    <a:lnTo>
                      <a:pt x="74" y="220"/>
                    </a:lnTo>
                    <a:lnTo>
                      <a:pt x="81" y="220"/>
                    </a:lnTo>
                    <a:lnTo>
                      <a:pt x="89" y="220"/>
                    </a:lnTo>
                    <a:lnTo>
                      <a:pt x="99" y="220"/>
                    </a:lnTo>
                    <a:lnTo>
                      <a:pt x="99" y="222"/>
                    </a:lnTo>
                    <a:lnTo>
                      <a:pt x="99" y="225"/>
                    </a:lnTo>
                    <a:lnTo>
                      <a:pt x="99" y="226"/>
                    </a:lnTo>
                    <a:lnTo>
                      <a:pt x="99" y="230"/>
                    </a:lnTo>
                    <a:lnTo>
                      <a:pt x="86" y="236"/>
                    </a:lnTo>
                    <a:lnTo>
                      <a:pt x="78" y="239"/>
                    </a:lnTo>
                    <a:lnTo>
                      <a:pt x="75" y="242"/>
                    </a:lnTo>
                    <a:lnTo>
                      <a:pt x="71" y="245"/>
                    </a:lnTo>
                    <a:lnTo>
                      <a:pt x="78" y="243"/>
                    </a:lnTo>
                    <a:lnTo>
                      <a:pt x="87" y="242"/>
                    </a:lnTo>
                    <a:lnTo>
                      <a:pt x="95" y="242"/>
                    </a:lnTo>
                    <a:lnTo>
                      <a:pt x="102" y="240"/>
                    </a:lnTo>
                    <a:lnTo>
                      <a:pt x="102" y="245"/>
                    </a:lnTo>
                    <a:lnTo>
                      <a:pt x="102" y="248"/>
                    </a:lnTo>
                    <a:lnTo>
                      <a:pt x="101" y="252"/>
                    </a:lnTo>
                    <a:lnTo>
                      <a:pt x="101" y="257"/>
                    </a:lnTo>
                    <a:lnTo>
                      <a:pt x="93" y="260"/>
                    </a:lnTo>
                    <a:lnTo>
                      <a:pt x="86" y="263"/>
                    </a:lnTo>
                    <a:lnTo>
                      <a:pt x="78" y="266"/>
                    </a:lnTo>
                    <a:lnTo>
                      <a:pt x="71" y="269"/>
                    </a:lnTo>
                    <a:lnTo>
                      <a:pt x="69" y="270"/>
                    </a:lnTo>
                    <a:lnTo>
                      <a:pt x="69" y="272"/>
                    </a:lnTo>
                    <a:lnTo>
                      <a:pt x="69" y="273"/>
                    </a:lnTo>
                    <a:lnTo>
                      <a:pt x="69" y="275"/>
                    </a:lnTo>
                    <a:lnTo>
                      <a:pt x="84" y="270"/>
                    </a:lnTo>
                    <a:lnTo>
                      <a:pt x="93" y="269"/>
                    </a:lnTo>
                    <a:lnTo>
                      <a:pt x="98" y="267"/>
                    </a:lnTo>
                    <a:lnTo>
                      <a:pt x="104" y="269"/>
                    </a:lnTo>
                    <a:lnTo>
                      <a:pt x="104" y="270"/>
                    </a:lnTo>
                    <a:lnTo>
                      <a:pt x="104" y="273"/>
                    </a:lnTo>
                    <a:lnTo>
                      <a:pt x="104" y="275"/>
                    </a:lnTo>
                    <a:lnTo>
                      <a:pt x="105" y="278"/>
                    </a:lnTo>
                    <a:lnTo>
                      <a:pt x="89" y="285"/>
                    </a:lnTo>
                    <a:lnTo>
                      <a:pt x="80" y="288"/>
                    </a:lnTo>
                    <a:lnTo>
                      <a:pt x="75" y="291"/>
                    </a:lnTo>
                    <a:lnTo>
                      <a:pt x="74" y="293"/>
                    </a:lnTo>
                    <a:lnTo>
                      <a:pt x="77" y="294"/>
                    </a:lnTo>
                    <a:lnTo>
                      <a:pt x="81" y="293"/>
                    </a:lnTo>
                    <a:lnTo>
                      <a:pt x="90" y="291"/>
                    </a:lnTo>
                    <a:lnTo>
                      <a:pt x="108" y="288"/>
                    </a:lnTo>
                    <a:lnTo>
                      <a:pt x="108" y="291"/>
                    </a:lnTo>
                    <a:lnTo>
                      <a:pt x="108" y="294"/>
                    </a:lnTo>
                    <a:lnTo>
                      <a:pt x="108" y="299"/>
                    </a:lnTo>
                    <a:lnTo>
                      <a:pt x="108" y="302"/>
                    </a:lnTo>
                    <a:lnTo>
                      <a:pt x="98" y="307"/>
                    </a:lnTo>
                    <a:lnTo>
                      <a:pt x="89" y="311"/>
                    </a:lnTo>
                    <a:lnTo>
                      <a:pt x="78" y="316"/>
                    </a:lnTo>
                    <a:lnTo>
                      <a:pt x="68" y="320"/>
                    </a:lnTo>
                    <a:lnTo>
                      <a:pt x="68" y="322"/>
                    </a:lnTo>
                    <a:lnTo>
                      <a:pt x="69" y="322"/>
                    </a:lnTo>
                    <a:lnTo>
                      <a:pt x="69" y="322"/>
                    </a:lnTo>
                    <a:lnTo>
                      <a:pt x="69" y="323"/>
                    </a:lnTo>
                    <a:lnTo>
                      <a:pt x="78" y="320"/>
                    </a:lnTo>
                    <a:lnTo>
                      <a:pt x="87" y="317"/>
                    </a:lnTo>
                    <a:lnTo>
                      <a:pt x="98" y="316"/>
                    </a:lnTo>
                    <a:lnTo>
                      <a:pt x="108" y="316"/>
                    </a:lnTo>
                    <a:lnTo>
                      <a:pt x="108" y="320"/>
                    </a:lnTo>
                    <a:lnTo>
                      <a:pt x="108" y="325"/>
                    </a:lnTo>
                    <a:lnTo>
                      <a:pt x="108" y="331"/>
                    </a:lnTo>
                    <a:lnTo>
                      <a:pt x="108" y="335"/>
                    </a:lnTo>
                    <a:lnTo>
                      <a:pt x="90" y="341"/>
                    </a:lnTo>
                    <a:lnTo>
                      <a:pt x="81" y="344"/>
                    </a:lnTo>
                    <a:lnTo>
                      <a:pt x="75" y="346"/>
                    </a:lnTo>
                    <a:lnTo>
                      <a:pt x="71" y="349"/>
                    </a:lnTo>
                    <a:lnTo>
                      <a:pt x="72" y="350"/>
                    </a:lnTo>
                    <a:lnTo>
                      <a:pt x="72" y="350"/>
                    </a:lnTo>
                    <a:lnTo>
                      <a:pt x="72" y="350"/>
                    </a:lnTo>
                    <a:lnTo>
                      <a:pt x="72" y="352"/>
                    </a:lnTo>
                    <a:lnTo>
                      <a:pt x="86" y="349"/>
                    </a:lnTo>
                    <a:lnTo>
                      <a:pt x="95" y="346"/>
                    </a:lnTo>
                    <a:lnTo>
                      <a:pt x="101" y="346"/>
                    </a:lnTo>
                    <a:lnTo>
                      <a:pt x="111" y="346"/>
                    </a:lnTo>
                    <a:lnTo>
                      <a:pt x="110" y="350"/>
                    </a:lnTo>
                    <a:lnTo>
                      <a:pt x="110" y="356"/>
                    </a:lnTo>
                    <a:lnTo>
                      <a:pt x="110" y="361"/>
                    </a:lnTo>
                    <a:lnTo>
                      <a:pt x="110" y="367"/>
                    </a:lnTo>
                    <a:lnTo>
                      <a:pt x="104" y="370"/>
                    </a:lnTo>
                    <a:lnTo>
                      <a:pt x="98" y="373"/>
                    </a:lnTo>
                    <a:lnTo>
                      <a:pt x="89" y="376"/>
                    </a:lnTo>
                    <a:lnTo>
                      <a:pt x="75" y="379"/>
                    </a:lnTo>
                    <a:lnTo>
                      <a:pt x="75" y="381"/>
                    </a:lnTo>
                    <a:lnTo>
                      <a:pt x="75" y="381"/>
                    </a:lnTo>
                    <a:lnTo>
                      <a:pt x="74" y="382"/>
                    </a:lnTo>
                    <a:lnTo>
                      <a:pt x="74" y="384"/>
                    </a:lnTo>
                    <a:lnTo>
                      <a:pt x="84" y="381"/>
                    </a:lnTo>
                    <a:lnTo>
                      <a:pt x="93" y="379"/>
                    </a:lnTo>
                    <a:lnTo>
                      <a:pt x="102" y="376"/>
                    </a:lnTo>
                    <a:lnTo>
                      <a:pt x="113" y="375"/>
                    </a:lnTo>
                    <a:lnTo>
                      <a:pt x="113" y="381"/>
                    </a:lnTo>
                    <a:lnTo>
                      <a:pt x="113" y="385"/>
                    </a:lnTo>
                    <a:lnTo>
                      <a:pt x="113" y="390"/>
                    </a:lnTo>
                    <a:lnTo>
                      <a:pt x="113" y="394"/>
                    </a:lnTo>
                    <a:lnTo>
                      <a:pt x="96" y="400"/>
                    </a:lnTo>
                    <a:lnTo>
                      <a:pt x="87" y="403"/>
                    </a:lnTo>
                    <a:lnTo>
                      <a:pt x="83" y="406"/>
                    </a:lnTo>
                    <a:lnTo>
                      <a:pt x="80" y="408"/>
                    </a:lnTo>
                    <a:lnTo>
                      <a:pt x="86" y="409"/>
                    </a:lnTo>
                    <a:lnTo>
                      <a:pt x="93" y="408"/>
                    </a:lnTo>
                    <a:lnTo>
                      <a:pt x="104" y="406"/>
                    </a:lnTo>
                    <a:lnTo>
                      <a:pt x="116" y="406"/>
                    </a:lnTo>
                    <a:lnTo>
                      <a:pt x="116" y="411"/>
                    </a:lnTo>
                    <a:lnTo>
                      <a:pt x="116" y="415"/>
                    </a:lnTo>
                    <a:lnTo>
                      <a:pt x="116" y="420"/>
                    </a:lnTo>
                    <a:lnTo>
                      <a:pt x="117" y="424"/>
                    </a:lnTo>
                    <a:lnTo>
                      <a:pt x="111" y="426"/>
                    </a:lnTo>
                    <a:lnTo>
                      <a:pt x="102" y="430"/>
                    </a:lnTo>
                    <a:lnTo>
                      <a:pt x="92" y="433"/>
                    </a:lnTo>
                    <a:lnTo>
                      <a:pt x="87" y="436"/>
                    </a:lnTo>
                    <a:lnTo>
                      <a:pt x="87" y="436"/>
                    </a:lnTo>
                    <a:lnTo>
                      <a:pt x="87" y="436"/>
                    </a:lnTo>
                    <a:lnTo>
                      <a:pt x="87" y="438"/>
                    </a:lnTo>
                    <a:lnTo>
                      <a:pt x="89" y="438"/>
                    </a:lnTo>
                    <a:lnTo>
                      <a:pt x="96" y="438"/>
                    </a:lnTo>
                    <a:lnTo>
                      <a:pt x="104" y="436"/>
                    </a:lnTo>
                    <a:lnTo>
                      <a:pt x="111" y="436"/>
                    </a:lnTo>
                    <a:lnTo>
                      <a:pt x="119" y="435"/>
                    </a:lnTo>
                    <a:lnTo>
                      <a:pt x="119" y="441"/>
                    </a:lnTo>
                    <a:lnTo>
                      <a:pt x="119" y="447"/>
                    </a:lnTo>
                    <a:lnTo>
                      <a:pt x="119" y="455"/>
                    </a:lnTo>
                    <a:lnTo>
                      <a:pt x="120" y="461"/>
                    </a:lnTo>
                    <a:lnTo>
                      <a:pt x="105" y="465"/>
                    </a:lnTo>
                    <a:lnTo>
                      <a:pt x="98" y="468"/>
                    </a:lnTo>
                    <a:lnTo>
                      <a:pt x="95" y="470"/>
                    </a:lnTo>
                    <a:lnTo>
                      <a:pt x="93" y="471"/>
                    </a:lnTo>
                    <a:lnTo>
                      <a:pt x="101" y="471"/>
                    </a:lnTo>
                    <a:lnTo>
                      <a:pt x="107" y="471"/>
                    </a:lnTo>
                    <a:lnTo>
                      <a:pt x="114" y="471"/>
                    </a:lnTo>
                    <a:lnTo>
                      <a:pt x="122" y="473"/>
                    </a:lnTo>
                    <a:lnTo>
                      <a:pt x="122" y="473"/>
                    </a:lnTo>
                    <a:lnTo>
                      <a:pt x="122" y="473"/>
                    </a:lnTo>
                    <a:lnTo>
                      <a:pt x="122" y="474"/>
                    </a:lnTo>
                    <a:lnTo>
                      <a:pt x="123" y="474"/>
                    </a:lnTo>
                    <a:lnTo>
                      <a:pt x="114" y="479"/>
                    </a:lnTo>
                    <a:lnTo>
                      <a:pt x="105" y="480"/>
                    </a:lnTo>
                    <a:lnTo>
                      <a:pt x="95" y="482"/>
                    </a:lnTo>
                    <a:lnTo>
                      <a:pt x="86" y="483"/>
                    </a:lnTo>
                    <a:lnTo>
                      <a:pt x="86" y="485"/>
                    </a:lnTo>
                    <a:lnTo>
                      <a:pt x="86" y="486"/>
                    </a:lnTo>
                    <a:lnTo>
                      <a:pt x="86" y="489"/>
                    </a:lnTo>
                    <a:lnTo>
                      <a:pt x="84" y="491"/>
                    </a:lnTo>
                    <a:lnTo>
                      <a:pt x="99" y="489"/>
                    </a:lnTo>
                    <a:lnTo>
                      <a:pt x="108" y="488"/>
                    </a:lnTo>
                    <a:lnTo>
                      <a:pt x="116" y="488"/>
                    </a:lnTo>
                    <a:lnTo>
                      <a:pt x="123" y="489"/>
                    </a:lnTo>
                    <a:lnTo>
                      <a:pt x="125" y="494"/>
                    </a:lnTo>
                    <a:lnTo>
                      <a:pt x="125" y="498"/>
                    </a:lnTo>
                    <a:lnTo>
                      <a:pt x="125" y="503"/>
                    </a:lnTo>
                    <a:lnTo>
                      <a:pt x="125" y="507"/>
                    </a:lnTo>
                    <a:lnTo>
                      <a:pt x="117" y="510"/>
                    </a:lnTo>
                    <a:lnTo>
                      <a:pt x="110" y="512"/>
                    </a:lnTo>
                    <a:lnTo>
                      <a:pt x="101" y="515"/>
                    </a:lnTo>
                    <a:lnTo>
                      <a:pt x="93" y="518"/>
                    </a:lnTo>
                    <a:lnTo>
                      <a:pt x="95" y="518"/>
                    </a:lnTo>
                    <a:lnTo>
                      <a:pt x="95" y="520"/>
                    </a:lnTo>
                    <a:lnTo>
                      <a:pt x="95" y="520"/>
                    </a:lnTo>
                    <a:lnTo>
                      <a:pt x="95" y="521"/>
                    </a:lnTo>
                    <a:lnTo>
                      <a:pt x="101" y="521"/>
                    </a:lnTo>
                    <a:lnTo>
                      <a:pt x="107" y="521"/>
                    </a:lnTo>
                    <a:lnTo>
                      <a:pt x="113" y="521"/>
                    </a:lnTo>
                    <a:lnTo>
                      <a:pt x="119" y="521"/>
                    </a:lnTo>
                    <a:lnTo>
                      <a:pt x="113" y="526"/>
                    </a:lnTo>
                    <a:lnTo>
                      <a:pt x="107" y="529"/>
                    </a:lnTo>
                    <a:lnTo>
                      <a:pt x="101" y="530"/>
                    </a:lnTo>
                    <a:lnTo>
                      <a:pt x="96" y="530"/>
                    </a:lnTo>
                    <a:lnTo>
                      <a:pt x="90" y="532"/>
                    </a:lnTo>
                    <a:lnTo>
                      <a:pt x="84" y="532"/>
                    </a:lnTo>
                    <a:lnTo>
                      <a:pt x="78" y="533"/>
                    </a:lnTo>
                    <a:lnTo>
                      <a:pt x="74" y="536"/>
                    </a:lnTo>
                    <a:lnTo>
                      <a:pt x="80" y="538"/>
                    </a:lnTo>
                    <a:lnTo>
                      <a:pt x="90" y="538"/>
                    </a:lnTo>
                    <a:lnTo>
                      <a:pt x="102" y="536"/>
                    </a:lnTo>
                    <a:lnTo>
                      <a:pt x="111" y="536"/>
                    </a:lnTo>
                    <a:lnTo>
                      <a:pt x="110" y="539"/>
                    </a:lnTo>
                    <a:lnTo>
                      <a:pt x="110" y="544"/>
                    </a:lnTo>
                    <a:lnTo>
                      <a:pt x="110" y="548"/>
                    </a:lnTo>
                    <a:lnTo>
                      <a:pt x="110" y="553"/>
                    </a:lnTo>
                    <a:lnTo>
                      <a:pt x="96" y="556"/>
                    </a:lnTo>
                    <a:lnTo>
                      <a:pt x="90" y="559"/>
                    </a:lnTo>
                    <a:lnTo>
                      <a:pt x="86" y="560"/>
                    </a:lnTo>
                    <a:lnTo>
                      <a:pt x="84" y="562"/>
                    </a:lnTo>
                    <a:lnTo>
                      <a:pt x="89" y="563"/>
                    </a:lnTo>
                    <a:lnTo>
                      <a:pt x="96" y="563"/>
                    </a:lnTo>
                    <a:lnTo>
                      <a:pt x="107" y="563"/>
                    </a:lnTo>
                    <a:lnTo>
                      <a:pt x="116" y="563"/>
                    </a:lnTo>
                    <a:lnTo>
                      <a:pt x="116" y="566"/>
                    </a:lnTo>
                    <a:lnTo>
                      <a:pt x="116" y="571"/>
                    </a:lnTo>
                    <a:lnTo>
                      <a:pt x="116" y="574"/>
                    </a:lnTo>
                    <a:lnTo>
                      <a:pt x="116" y="578"/>
                    </a:lnTo>
                    <a:lnTo>
                      <a:pt x="110" y="580"/>
                    </a:lnTo>
                    <a:lnTo>
                      <a:pt x="102" y="581"/>
                    </a:lnTo>
                    <a:lnTo>
                      <a:pt x="96" y="583"/>
                    </a:lnTo>
                    <a:lnTo>
                      <a:pt x="90" y="584"/>
                    </a:lnTo>
                    <a:lnTo>
                      <a:pt x="93" y="591"/>
                    </a:lnTo>
                    <a:lnTo>
                      <a:pt x="101" y="591"/>
                    </a:lnTo>
                    <a:lnTo>
                      <a:pt x="108" y="591"/>
                    </a:lnTo>
                    <a:lnTo>
                      <a:pt x="119" y="589"/>
                    </a:lnTo>
                    <a:lnTo>
                      <a:pt x="119" y="592"/>
                    </a:lnTo>
                    <a:lnTo>
                      <a:pt x="119" y="597"/>
                    </a:lnTo>
                    <a:lnTo>
                      <a:pt x="119" y="601"/>
                    </a:lnTo>
                    <a:lnTo>
                      <a:pt x="119" y="606"/>
                    </a:lnTo>
                    <a:lnTo>
                      <a:pt x="113" y="607"/>
                    </a:lnTo>
                    <a:lnTo>
                      <a:pt x="107" y="607"/>
                    </a:lnTo>
                    <a:lnTo>
                      <a:pt x="101" y="609"/>
                    </a:lnTo>
                    <a:lnTo>
                      <a:pt x="95" y="610"/>
                    </a:lnTo>
                    <a:lnTo>
                      <a:pt x="95" y="612"/>
                    </a:lnTo>
                    <a:lnTo>
                      <a:pt x="95" y="613"/>
                    </a:lnTo>
                    <a:lnTo>
                      <a:pt x="95" y="615"/>
                    </a:lnTo>
                    <a:lnTo>
                      <a:pt x="95" y="616"/>
                    </a:lnTo>
                    <a:lnTo>
                      <a:pt x="101" y="616"/>
                    </a:lnTo>
                    <a:lnTo>
                      <a:pt x="107" y="615"/>
                    </a:lnTo>
                    <a:lnTo>
                      <a:pt x="113" y="615"/>
                    </a:lnTo>
                    <a:lnTo>
                      <a:pt x="119" y="615"/>
                    </a:lnTo>
                    <a:lnTo>
                      <a:pt x="119" y="618"/>
                    </a:lnTo>
                    <a:lnTo>
                      <a:pt x="119" y="619"/>
                    </a:lnTo>
                    <a:lnTo>
                      <a:pt x="119" y="622"/>
                    </a:lnTo>
                    <a:lnTo>
                      <a:pt x="119" y="625"/>
                    </a:lnTo>
                    <a:lnTo>
                      <a:pt x="111" y="627"/>
                    </a:lnTo>
                    <a:lnTo>
                      <a:pt x="104" y="628"/>
                    </a:lnTo>
                    <a:lnTo>
                      <a:pt x="96" y="631"/>
                    </a:lnTo>
                    <a:lnTo>
                      <a:pt x="89" y="633"/>
                    </a:lnTo>
                    <a:lnTo>
                      <a:pt x="89" y="634"/>
                    </a:lnTo>
                    <a:lnTo>
                      <a:pt x="89" y="636"/>
                    </a:lnTo>
                    <a:lnTo>
                      <a:pt x="89" y="637"/>
                    </a:lnTo>
                    <a:lnTo>
                      <a:pt x="89" y="639"/>
                    </a:lnTo>
                    <a:lnTo>
                      <a:pt x="96" y="637"/>
                    </a:lnTo>
                    <a:lnTo>
                      <a:pt x="104" y="637"/>
                    </a:lnTo>
                    <a:lnTo>
                      <a:pt x="111" y="637"/>
                    </a:lnTo>
                    <a:lnTo>
                      <a:pt x="119" y="637"/>
                    </a:lnTo>
                    <a:lnTo>
                      <a:pt x="117" y="652"/>
                    </a:lnTo>
                    <a:lnTo>
                      <a:pt x="114" y="659"/>
                    </a:lnTo>
                    <a:lnTo>
                      <a:pt x="105" y="662"/>
                    </a:lnTo>
                    <a:lnTo>
                      <a:pt x="89" y="665"/>
                    </a:lnTo>
                    <a:lnTo>
                      <a:pt x="89" y="666"/>
                    </a:lnTo>
                    <a:lnTo>
                      <a:pt x="89" y="668"/>
                    </a:lnTo>
                    <a:lnTo>
                      <a:pt x="89" y="669"/>
                    </a:lnTo>
                    <a:lnTo>
                      <a:pt x="89" y="671"/>
                    </a:lnTo>
                    <a:lnTo>
                      <a:pt x="96" y="671"/>
                    </a:lnTo>
                    <a:lnTo>
                      <a:pt x="102" y="671"/>
                    </a:lnTo>
                    <a:lnTo>
                      <a:pt x="110" y="671"/>
                    </a:lnTo>
                    <a:lnTo>
                      <a:pt x="116" y="671"/>
                    </a:lnTo>
                    <a:lnTo>
                      <a:pt x="116" y="674"/>
                    </a:lnTo>
                    <a:lnTo>
                      <a:pt x="116" y="677"/>
                    </a:lnTo>
                    <a:lnTo>
                      <a:pt x="116" y="680"/>
                    </a:lnTo>
                    <a:lnTo>
                      <a:pt x="114" y="683"/>
                    </a:lnTo>
                    <a:lnTo>
                      <a:pt x="96" y="687"/>
                    </a:lnTo>
                    <a:lnTo>
                      <a:pt x="87" y="689"/>
                    </a:lnTo>
                    <a:lnTo>
                      <a:pt x="84" y="690"/>
                    </a:lnTo>
                    <a:lnTo>
                      <a:pt x="83" y="692"/>
                    </a:lnTo>
                    <a:lnTo>
                      <a:pt x="90" y="693"/>
                    </a:lnTo>
                    <a:lnTo>
                      <a:pt x="99" y="693"/>
                    </a:lnTo>
                    <a:lnTo>
                      <a:pt x="107" y="693"/>
                    </a:lnTo>
                    <a:lnTo>
                      <a:pt x="114" y="695"/>
                    </a:lnTo>
                    <a:lnTo>
                      <a:pt x="110" y="707"/>
                    </a:lnTo>
                    <a:lnTo>
                      <a:pt x="99" y="710"/>
                    </a:lnTo>
                    <a:lnTo>
                      <a:pt x="86" y="711"/>
                    </a:lnTo>
                    <a:lnTo>
                      <a:pt x="72" y="716"/>
                    </a:lnTo>
                    <a:lnTo>
                      <a:pt x="74" y="716"/>
                    </a:lnTo>
                    <a:lnTo>
                      <a:pt x="74" y="716"/>
                    </a:lnTo>
                    <a:lnTo>
                      <a:pt x="74" y="717"/>
                    </a:lnTo>
                    <a:lnTo>
                      <a:pt x="74" y="717"/>
                    </a:lnTo>
                    <a:lnTo>
                      <a:pt x="84" y="717"/>
                    </a:lnTo>
                    <a:lnTo>
                      <a:pt x="93" y="717"/>
                    </a:lnTo>
                    <a:lnTo>
                      <a:pt x="102" y="717"/>
                    </a:lnTo>
                    <a:lnTo>
                      <a:pt x="113" y="717"/>
                    </a:lnTo>
                    <a:lnTo>
                      <a:pt x="111" y="720"/>
                    </a:lnTo>
                    <a:lnTo>
                      <a:pt x="111" y="725"/>
                    </a:lnTo>
                    <a:lnTo>
                      <a:pt x="111" y="730"/>
                    </a:lnTo>
                    <a:lnTo>
                      <a:pt x="111" y="734"/>
                    </a:lnTo>
                    <a:lnTo>
                      <a:pt x="104" y="736"/>
                    </a:lnTo>
                    <a:lnTo>
                      <a:pt x="96" y="736"/>
                    </a:lnTo>
                    <a:lnTo>
                      <a:pt x="87" y="737"/>
                    </a:lnTo>
                    <a:lnTo>
                      <a:pt x="80" y="739"/>
                    </a:lnTo>
                    <a:lnTo>
                      <a:pt x="80" y="740"/>
                    </a:lnTo>
                    <a:lnTo>
                      <a:pt x="80" y="740"/>
                    </a:lnTo>
                    <a:lnTo>
                      <a:pt x="78" y="742"/>
                    </a:lnTo>
                    <a:lnTo>
                      <a:pt x="78" y="743"/>
                    </a:lnTo>
                    <a:lnTo>
                      <a:pt x="86" y="743"/>
                    </a:lnTo>
                    <a:lnTo>
                      <a:pt x="95" y="743"/>
                    </a:lnTo>
                    <a:lnTo>
                      <a:pt x="102" y="743"/>
                    </a:lnTo>
                    <a:lnTo>
                      <a:pt x="111" y="743"/>
                    </a:lnTo>
                    <a:lnTo>
                      <a:pt x="107" y="758"/>
                    </a:lnTo>
                    <a:lnTo>
                      <a:pt x="98" y="763"/>
                    </a:lnTo>
                    <a:lnTo>
                      <a:pt x="87" y="764"/>
                    </a:lnTo>
                    <a:lnTo>
                      <a:pt x="71" y="764"/>
                    </a:lnTo>
                    <a:lnTo>
                      <a:pt x="71" y="766"/>
                    </a:lnTo>
                    <a:lnTo>
                      <a:pt x="71" y="766"/>
                    </a:lnTo>
                    <a:lnTo>
                      <a:pt x="71" y="767"/>
                    </a:lnTo>
                    <a:lnTo>
                      <a:pt x="71" y="769"/>
                    </a:lnTo>
                    <a:lnTo>
                      <a:pt x="80" y="770"/>
                    </a:lnTo>
                    <a:lnTo>
                      <a:pt x="87" y="770"/>
                    </a:lnTo>
                    <a:lnTo>
                      <a:pt x="96" y="770"/>
                    </a:lnTo>
                    <a:lnTo>
                      <a:pt x="104" y="772"/>
                    </a:lnTo>
                    <a:lnTo>
                      <a:pt x="104" y="778"/>
                    </a:lnTo>
                    <a:lnTo>
                      <a:pt x="104" y="782"/>
                    </a:lnTo>
                    <a:lnTo>
                      <a:pt x="104" y="788"/>
                    </a:lnTo>
                    <a:lnTo>
                      <a:pt x="104" y="794"/>
                    </a:lnTo>
                    <a:lnTo>
                      <a:pt x="101" y="796"/>
                    </a:lnTo>
                    <a:lnTo>
                      <a:pt x="95" y="796"/>
                    </a:lnTo>
                    <a:lnTo>
                      <a:pt x="84" y="797"/>
                    </a:lnTo>
                    <a:lnTo>
                      <a:pt x="63" y="800"/>
                    </a:lnTo>
                    <a:lnTo>
                      <a:pt x="69" y="804"/>
                    </a:lnTo>
                    <a:lnTo>
                      <a:pt x="77" y="805"/>
                    </a:lnTo>
                    <a:lnTo>
                      <a:pt x="87" y="807"/>
                    </a:lnTo>
                    <a:lnTo>
                      <a:pt x="99" y="807"/>
                    </a:lnTo>
                    <a:lnTo>
                      <a:pt x="96" y="813"/>
                    </a:lnTo>
                    <a:lnTo>
                      <a:pt x="92" y="816"/>
                    </a:lnTo>
                    <a:lnTo>
                      <a:pt x="86" y="819"/>
                    </a:lnTo>
                    <a:lnTo>
                      <a:pt x="78" y="820"/>
                    </a:lnTo>
                    <a:lnTo>
                      <a:pt x="71" y="820"/>
                    </a:lnTo>
                    <a:lnTo>
                      <a:pt x="63" y="820"/>
                    </a:lnTo>
                    <a:lnTo>
                      <a:pt x="57" y="820"/>
                    </a:lnTo>
                    <a:lnTo>
                      <a:pt x="52" y="820"/>
                    </a:lnTo>
                    <a:lnTo>
                      <a:pt x="52" y="822"/>
                    </a:lnTo>
                    <a:lnTo>
                      <a:pt x="52" y="823"/>
                    </a:lnTo>
                    <a:lnTo>
                      <a:pt x="52" y="825"/>
                    </a:lnTo>
                    <a:lnTo>
                      <a:pt x="52" y="826"/>
                    </a:lnTo>
                    <a:lnTo>
                      <a:pt x="63" y="826"/>
                    </a:lnTo>
                    <a:lnTo>
                      <a:pt x="74" y="826"/>
                    </a:lnTo>
                    <a:lnTo>
                      <a:pt x="83" y="826"/>
                    </a:lnTo>
                    <a:lnTo>
                      <a:pt x="93" y="828"/>
                    </a:lnTo>
                    <a:lnTo>
                      <a:pt x="93" y="831"/>
                    </a:lnTo>
                    <a:lnTo>
                      <a:pt x="93" y="834"/>
                    </a:lnTo>
                    <a:lnTo>
                      <a:pt x="92" y="837"/>
                    </a:lnTo>
                    <a:lnTo>
                      <a:pt x="92" y="840"/>
                    </a:lnTo>
                    <a:lnTo>
                      <a:pt x="81" y="841"/>
                    </a:lnTo>
                    <a:lnTo>
                      <a:pt x="72" y="841"/>
                    </a:lnTo>
                    <a:lnTo>
                      <a:pt x="62" y="843"/>
                    </a:lnTo>
                    <a:lnTo>
                      <a:pt x="51" y="844"/>
                    </a:lnTo>
                    <a:lnTo>
                      <a:pt x="49" y="844"/>
                    </a:lnTo>
                    <a:lnTo>
                      <a:pt x="49" y="844"/>
                    </a:lnTo>
                    <a:lnTo>
                      <a:pt x="48" y="846"/>
                    </a:lnTo>
                    <a:lnTo>
                      <a:pt x="48" y="846"/>
                    </a:lnTo>
                    <a:lnTo>
                      <a:pt x="52" y="847"/>
                    </a:lnTo>
                    <a:lnTo>
                      <a:pt x="59" y="849"/>
                    </a:lnTo>
                    <a:lnTo>
                      <a:pt x="69" y="849"/>
                    </a:lnTo>
                    <a:lnTo>
                      <a:pt x="90" y="850"/>
                    </a:lnTo>
                    <a:lnTo>
                      <a:pt x="87" y="862"/>
                    </a:lnTo>
                    <a:lnTo>
                      <a:pt x="78" y="867"/>
                    </a:lnTo>
                    <a:lnTo>
                      <a:pt x="68" y="867"/>
                    </a:lnTo>
                    <a:lnTo>
                      <a:pt x="54" y="867"/>
                    </a:lnTo>
                    <a:lnTo>
                      <a:pt x="54" y="868"/>
                    </a:lnTo>
                    <a:lnTo>
                      <a:pt x="54" y="870"/>
                    </a:lnTo>
                    <a:lnTo>
                      <a:pt x="54" y="871"/>
                    </a:lnTo>
                    <a:lnTo>
                      <a:pt x="54" y="873"/>
                    </a:lnTo>
                    <a:lnTo>
                      <a:pt x="62" y="873"/>
                    </a:lnTo>
                    <a:lnTo>
                      <a:pt x="69" y="873"/>
                    </a:lnTo>
                    <a:lnTo>
                      <a:pt x="77" y="875"/>
                    </a:lnTo>
                    <a:lnTo>
                      <a:pt x="84" y="875"/>
                    </a:lnTo>
                    <a:lnTo>
                      <a:pt x="84" y="879"/>
                    </a:lnTo>
                    <a:lnTo>
                      <a:pt x="84" y="882"/>
                    </a:lnTo>
                    <a:lnTo>
                      <a:pt x="84" y="885"/>
                    </a:lnTo>
                    <a:lnTo>
                      <a:pt x="83" y="888"/>
                    </a:lnTo>
                    <a:lnTo>
                      <a:pt x="72" y="888"/>
                    </a:lnTo>
                    <a:lnTo>
                      <a:pt x="63" y="888"/>
                    </a:lnTo>
                    <a:lnTo>
                      <a:pt x="52" y="888"/>
                    </a:lnTo>
                    <a:lnTo>
                      <a:pt x="43" y="888"/>
                    </a:lnTo>
                    <a:lnTo>
                      <a:pt x="51" y="893"/>
                    </a:lnTo>
                    <a:lnTo>
                      <a:pt x="60" y="894"/>
                    </a:lnTo>
                    <a:lnTo>
                      <a:pt x="71" y="896"/>
                    </a:lnTo>
                    <a:lnTo>
                      <a:pt x="81" y="897"/>
                    </a:lnTo>
                    <a:lnTo>
                      <a:pt x="81" y="900"/>
                    </a:lnTo>
                    <a:lnTo>
                      <a:pt x="81" y="905"/>
                    </a:lnTo>
                    <a:lnTo>
                      <a:pt x="80" y="909"/>
                    </a:lnTo>
                    <a:lnTo>
                      <a:pt x="80" y="914"/>
                    </a:lnTo>
                    <a:lnTo>
                      <a:pt x="72" y="914"/>
                    </a:lnTo>
                    <a:lnTo>
                      <a:pt x="66" y="912"/>
                    </a:lnTo>
                    <a:lnTo>
                      <a:pt x="60" y="911"/>
                    </a:lnTo>
                    <a:lnTo>
                      <a:pt x="57" y="911"/>
                    </a:lnTo>
                    <a:lnTo>
                      <a:pt x="62" y="914"/>
                    </a:lnTo>
                    <a:lnTo>
                      <a:pt x="66" y="918"/>
                    </a:lnTo>
                    <a:lnTo>
                      <a:pt x="72" y="921"/>
                    </a:lnTo>
                    <a:lnTo>
                      <a:pt x="80" y="923"/>
                    </a:lnTo>
                    <a:lnTo>
                      <a:pt x="80" y="924"/>
                    </a:lnTo>
                    <a:lnTo>
                      <a:pt x="80" y="926"/>
                    </a:lnTo>
                    <a:lnTo>
                      <a:pt x="78" y="927"/>
                    </a:lnTo>
                    <a:lnTo>
                      <a:pt x="78" y="929"/>
                    </a:lnTo>
                    <a:lnTo>
                      <a:pt x="42" y="923"/>
                    </a:lnTo>
                    <a:lnTo>
                      <a:pt x="18" y="909"/>
                    </a:lnTo>
                    <a:lnTo>
                      <a:pt x="4" y="893"/>
                    </a:lnTo>
                    <a:lnTo>
                      <a:pt x="0" y="870"/>
                    </a:lnTo>
                    <a:lnTo>
                      <a:pt x="0" y="846"/>
                    </a:lnTo>
                    <a:lnTo>
                      <a:pt x="6" y="817"/>
                    </a:lnTo>
                    <a:lnTo>
                      <a:pt x="12" y="787"/>
                    </a:lnTo>
                    <a:lnTo>
                      <a:pt x="18" y="757"/>
                    </a:lnTo>
                    <a:lnTo>
                      <a:pt x="22" y="716"/>
                    </a:lnTo>
                    <a:lnTo>
                      <a:pt x="27" y="675"/>
                    </a:lnTo>
                    <a:lnTo>
                      <a:pt x="31" y="634"/>
                    </a:lnTo>
                    <a:lnTo>
                      <a:pt x="34" y="594"/>
                    </a:lnTo>
                    <a:lnTo>
                      <a:pt x="31" y="462"/>
                    </a:lnTo>
                    <a:lnTo>
                      <a:pt x="25" y="331"/>
                    </a:lnTo>
                    <a:lnTo>
                      <a:pt x="16" y="201"/>
                    </a:lnTo>
                    <a:lnTo>
                      <a:pt x="7" y="71"/>
                    </a:lnTo>
                    <a:lnTo>
                      <a:pt x="7" y="59"/>
                    </a:lnTo>
                    <a:lnTo>
                      <a:pt x="7" y="38"/>
                    </a:lnTo>
                    <a:lnTo>
                      <a:pt x="6" y="17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18" y="1"/>
                    </a:lnTo>
                    <a:lnTo>
                      <a:pt x="21" y="4"/>
                    </a:lnTo>
                    <a:lnTo>
                      <a:pt x="39" y="10"/>
                    </a:lnTo>
                    <a:lnTo>
                      <a:pt x="57" y="15"/>
                    </a:lnTo>
                    <a:lnTo>
                      <a:pt x="75" y="20"/>
                    </a:lnTo>
                    <a:lnTo>
                      <a:pt x="95" y="24"/>
                    </a:lnTo>
                    <a:lnTo>
                      <a:pt x="113" y="29"/>
                    </a:lnTo>
                    <a:lnTo>
                      <a:pt x="133" y="32"/>
                    </a:lnTo>
                    <a:lnTo>
                      <a:pt x="152" y="36"/>
                    </a:lnTo>
                    <a:lnTo>
                      <a:pt x="172" y="39"/>
                    </a:lnTo>
                    <a:lnTo>
                      <a:pt x="198" y="41"/>
                    </a:lnTo>
                    <a:lnTo>
                      <a:pt x="223" y="41"/>
                    </a:lnTo>
                    <a:lnTo>
                      <a:pt x="250" y="39"/>
                    </a:lnTo>
                    <a:lnTo>
                      <a:pt x="278" y="38"/>
                    </a:lnTo>
                    <a:lnTo>
                      <a:pt x="305" y="36"/>
                    </a:lnTo>
                    <a:lnTo>
                      <a:pt x="332" y="33"/>
                    </a:lnTo>
                    <a:lnTo>
                      <a:pt x="359" y="30"/>
                    </a:lnTo>
                    <a:lnTo>
                      <a:pt x="386" y="27"/>
                    </a:lnTo>
                    <a:lnTo>
                      <a:pt x="395" y="24"/>
                    </a:lnTo>
                    <a:lnTo>
                      <a:pt x="406" y="21"/>
                    </a:lnTo>
                    <a:lnTo>
                      <a:pt x="415" y="18"/>
                    </a:lnTo>
                    <a:lnTo>
                      <a:pt x="424" y="15"/>
                    </a:lnTo>
                    <a:lnTo>
                      <a:pt x="433" y="12"/>
                    </a:lnTo>
                    <a:lnTo>
                      <a:pt x="444" y="10"/>
                    </a:lnTo>
                    <a:lnTo>
                      <a:pt x="453" y="9"/>
                    </a:lnTo>
                    <a:lnTo>
                      <a:pt x="463" y="9"/>
                    </a:lnTo>
                    <a:lnTo>
                      <a:pt x="466" y="10"/>
                    </a:lnTo>
                    <a:lnTo>
                      <a:pt x="468" y="14"/>
                    </a:lnTo>
                    <a:lnTo>
                      <a:pt x="471" y="15"/>
                    </a:lnTo>
                    <a:lnTo>
                      <a:pt x="472" y="18"/>
                    </a:lnTo>
                    <a:lnTo>
                      <a:pt x="466" y="23"/>
                    </a:lnTo>
                    <a:lnTo>
                      <a:pt x="460" y="26"/>
                    </a:lnTo>
                    <a:lnTo>
                      <a:pt x="453" y="29"/>
                    </a:lnTo>
                    <a:lnTo>
                      <a:pt x="445" y="32"/>
                    </a:lnTo>
                    <a:lnTo>
                      <a:pt x="438" y="33"/>
                    </a:lnTo>
                    <a:lnTo>
                      <a:pt x="432" y="36"/>
                    </a:lnTo>
                    <a:lnTo>
                      <a:pt x="426" y="39"/>
                    </a:lnTo>
                    <a:lnTo>
                      <a:pt x="423" y="42"/>
                    </a:lnTo>
                    <a:lnTo>
                      <a:pt x="436" y="39"/>
                    </a:lnTo>
                    <a:lnTo>
                      <a:pt x="447" y="36"/>
                    </a:lnTo>
                    <a:lnTo>
                      <a:pt x="454" y="35"/>
                    </a:lnTo>
                    <a:lnTo>
                      <a:pt x="460" y="33"/>
                    </a:lnTo>
                    <a:lnTo>
                      <a:pt x="465" y="32"/>
                    </a:lnTo>
                    <a:lnTo>
                      <a:pt x="468" y="32"/>
                    </a:lnTo>
                    <a:lnTo>
                      <a:pt x="471" y="32"/>
                    </a:lnTo>
                    <a:lnTo>
                      <a:pt x="475" y="32"/>
                    </a:lnTo>
                    <a:lnTo>
                      <a:pt x="474" y="38"/>
                    </a:lnTo>
                    <a:lnTo>
                      <a:pt x="468" y="44"/>
                    </a:lnTo>
                    <a:lnTo>
                      <a:pt x="460" y="48"/>
                    </a:lnTo>
                    <a:lnTo>
                      <a:pt x="451" y="53"/>
                    </a:lnTo>
                    <a:lnTo>
                      <a:pt x="442" y="57"/>
                    </a:lnTo>
                    <a:lnTo>
                      <a:pt x="433" y="60"/>
                    </a:lnTo>
                    <a:lnTo>
                      <a:pt x="424" y="63"/>
                    </a:lnTo>
                    <a:lnTo>
                      <a:pt x="418" y="65"/>
                    </a:lnTo>
                    <a:lnTo>
                      <a:pt x="424" y="65"/>
                    </a:lnTo>
                    <a:lnTo>
                      <a:pt x="432" y="63"/>
                    </a:lnTo>
                    <a:lnTo>
                      <a:pt x="438" y="62"/>
                    </a:lnTo>
                    <a:lnTo>
                      <a:pt x="445" y="60"/>
                    </a:lnTo>
                    <a:lnTo>
                      <a:pt x="453" y="59"/>
                    </a:lnTo>
                    <a:lnTo>
                      <a:pt x="460" y="57"/>
                    </a:lnTo>
                    <a:lnTo>
                      <a:pt x="466" y="54"/>
                    </a:lnTo>
                    <a:lnTo>
                      <a:pt x="474" y="53"/>
                    </a:lnTo>
                    <a:lnTo>
                      <a:pt x="474" y="56"/>
                    </a:lnTo>
                    <a:lnTo>
                      <a:pt x="474" y="59"/>
                    </a:lnTo>
                    <a:lnTo>
                      <a:pt x="474" y="63"/>
                    </a:lnTo>
                    <a:lnTo>
                      <a:pt x="474" y="66"/>
                    </a:lnTo>
                    <a:lnTo>
                      <a:pt x="466" y="69"/>
                    </a:lnTo>
                    <a:lnTo>
                      <a:pt x="459" y="72"/>
                    </a:lnTo>
                    <a:lnTo>
                      <a:pt x="451" y="75"/>
                    </a:lnTo>
                    <a:lnTo>
                      <a:pt x="445" y="78"/>
                    </a:lnTo>
                    <a:lnTo>
                      <a:pt x="438" y="81"/>
                    </a:lnTo>
                    <a:lnTo>
                      <a:pt x="430" y="84"/>
                    </a:lnTo>
                    <a:lnTo>
                      <a:pt x="424" y="86"/>
                    </a:lnTo>
                    <a:lnTo>
                      <a:pt x="417" y="89"/>
                    </a:lnTo>
                    <a:lnTo>
                      <a:pt x="418" y="91"/>
                    </a:lnTo>
                    <a:lnTo>
                      <a:pt x="418" y="91"/>
                    </a:lnTo>
                    <a:lnTo>
                      <a:pt x="418" y="92"/>
                    </a:lnTo>
                    <a:lnTo>
                      <a:pt x="418" y="94"/>
                    </a:lnTo>
                    <a:lnTo>
                      <a:pt x="432" y="89"/>
                    </a:lnTo>
                    <a:lnTo>
                      <a:pt x="442" y="86"/>
                    </a:lnTo>
                    <a:lnTo>
                      <a:pt x="451" y="83"/>
                    </a:lnTo>
                    <a:lnTo>
                      <a:pt x="457" y="80"/>
                    </a:lnTo>
                    <a:lnTo>
                      <a:pt x="463" y="78"/>
                    </a:lnTo>
                    <a:lnTo>
                      <a:pt x="466" y="78"/>
                    </a:lnTo>
                    <a:lnTo>
                      <a:pt x="471" y="77"/>
                    </a:lnTo>
                    <a:lnTo>
                      <a:pt x="474" y="77"/>
                    </a:lnTo>
                    <a:lnTo>
                      <a:pt x="474" y="80"/>
                    </a:lnTo>
                    <a:lnTo>
                      <a:pt x="474" y="83"/>
                    </a:lnTo>
                    <a:lnTo>
                      <a:pt x="474" y="86"/>
                    </a:lnTo>
                    <a:lnTo>
                      <a:pt x="472" y="89"/>
                    </a:lnTo>
                    <a:lnTo>
                      <a:pt x="460" y="94"/>
                    </a:lnTo>
                    <a:lnTo>
                      <a:pt x="451" y="98"/>
                    </a:lnTo>
                    <a:lnTo>
                      <a:pt x="445" y="101"/>
                    </a:lnTo>
                    <a:lnTo>
                      <a:pt x="439" y="103"/>
                    </a:lnTo>
                    <a:lnTo>
                      <a:pt x="435" y="104"/>
                    </a:lnTo>
                    <a:lnTo>
                      <a:pt x="429" y="107"/>
                    </a:lnTo>
                    <a:lnTo>
                      <a:pt x="424" y="109"/>
                    </a:lnTo>
                    <a:lnTo>
                      <a:pt x="417" y="110"/>
                    </a:lnTo>
                    <a:lnTo>
                      <a:pt x="418" y="112"/>
                    </a:lnTo>
                    <a:lnTo>
                      <a:pt x="418" y="112"/>
                    </a:lnTo>
                    <a:lnTo>
                      <a:pt x="418" y="113"/>
                    </a:lnTo>
                    <a:lnTo>
                      <a:pt x="418" y="115"/>
                    </a:lnTo>
                    <a:lnTo>
                      <a:pt x="424" y="113"/>
                    </a:lnTo>
                    <a:lnTo>
                      <a:pt x="432" y="112"/>
                    </a:lnTo>
                    <a:lnTo>
                      <a:pt x="438" y="109"/>
                    </a:lnTo>
                    <a:lnTo>
                      <a:pt x="445" y="107"/>
                    </a:lnTo>
                    <a:lnTo>
                      <a:pt x="451" y="106"/>
                    </a:lnTo>
                    <a:lnTo>
                      <a:pt x="457" y="103"/>
                    </a:lnTo>
                    <a:lnTo>
                      <a:pt x="465" y="101"/>
                    </a:lnTo>
                    <a:lnTo>
                      <a:pt x="471" y="100"/>
                    </a:lnTo>
                    <a:lnTo>
                      <a:pt x="469" y="104"/>
                    </a:lnTo>
                    <a:lnTo>
                      <a:pt x="469" y="109"/>
                    </a:lnTo>
                    <a:lnTo>
                      <a:pt x="468" y="113"/>
                    </a:lnTo>
                    <a:lnTo>
                      <a:pt x="468" y="119"/>
                    </a:lnTo>
                    <a:lnTo>
                      <a:pt x="463" y="121"/>
                    </a:lnTo>
                    <a:lnTo>
                      <a:pt x="456" y="124"/>
                    </a:lnTo>
                    <a:lnTo>
                      <a:pt x="450" y="127"/>
                    </a:lnTo>
                    <a:lnTo>
                      <a:pt x="442" y="128"/>
                    </a:lnTo>
                    <a:lnTo>
                      <a:pt x="435" y="131"/>
                    </a:lnTo>
                    <a:lnTo>
                      <a:pt x="429" y="134"/>
                    </a:lnTo>
                    <a:lnTo>
                      <a:pt x="424" y="136"/>
                    </a:lnTo>
                    <a:lnTo>
                      <a:pt x="421" y="137"/>
                    </a:lnTo>
                    <a:lnTo>
                      <a:pt x="424" y="137"/>
                    </a:lnTo>
                    <a:lnTo>
                      <a:pt x="430" y="137"/>
                    </a:lnTo>
                    <a:lnTo>
                      <a:pt x="442" y="134"/>
                    </a:lnTo>
                    <a:lnTo>
                      <a:pt x="465" y="130"/>
                    </a:lnTo>
                    <a:lnTo>
                      <a:pt x="466" y="130"/>
                    </a:lnTo>
                    <a:lnTo>
                      <a:pt x="466" y="131"/>
                    </a:lnTo>
                    <a:lnTo>
                      <a:pt x="466" y="131"/>
                    </a:lnTo>
                    <a:lnTo>
                      <a:pt x="468" y="133"/>
                    </a:lnTo>
                    <a:lnTo>
                      <a:pt x="463" y="140"/>
                    </a:lnTo>
                    <a:lnTo>
                      <a:pt x="456" y="148"/>
                    </a:lnTo>
                    <a:lnTo>
                      <a:pt x="445" y="152"/>
                    </a:lnTo>
                    <a:lnTo>
                      <a:pt x="435" y="159"/>
                    </a:lnTo>
                    <a:lnTo>
                      <a:pt x="423" y="162"/>
                    </a:lnTo>
                    <a:lnTo>
                      <a:pt x="412" y="166"/>
                    </a:lnTo>
                    <a:lnTo>
                      <a:pt x="401" y="168"/>
                    </a:lnTo>
                    <a:lnTo>
                      <a:pt x="392" y="171"/>
                    </a:lnTo>
                    <a:lnTo>
                      <a:pt x="400" y="171"/>
                    </a:lnTo>
                    <a:lnTo>
                      <a:pt x="409" y="169"/>
                    </a:lnTo>
                    <a:lnTo>
                      <a:pt x="418" y="168"/>
                    </a:lnTo>
                    <a:lnTo>
                      <a:pt x="427" y="165"/>
                    </a:lnTo>
                    <a:lnTo>
                      <a:pt x="436" y="162"/>
                    </a:lnTo>
                    <a:lnTo>
                      <a:pt x="445" y="159"/>
                    </a:lnTo>
                    <a:lnTo>
                      <a:pt x="454" y="157"/>
                    </a:lnTo>
                    <a:lnTo>
                      <a:pt x="463" y="154"/>
                    </a:lnTo>
                    <a:lnTo>
                      <a:pt x="460" y="166"/>
                    </a:lnTo>
                    <a:lnTo>
                      <a:pt x="453" y="175"/>
                    </a:lnTo>
                    <a:lnTo>
                      <a:pt x="444" y="180"/>
                    </a:lnTo>
                    <a:lnTo>
                      <a:pt x="432" y="183"/>
                    </a:lnTo>
                    <a:lnTo>
                      <a:pt x="421" y="184"/>
                    </a:lnTo>
                    <a:lnTo>
                      <a:pt x="409" y="187"/>
                    </a:lnTo>
                    <a:lnTo>
                      <a:pt x="400" y="190"/>
                    </a:lnTo>
                    <a:lnTo>
                      <a:pt x="394" y="195"/>
                    </a:lnTo>
                    <a:lnTo>
                      <a:pt x="401" y="196"/>
                    </a:lnTo>
                    <a:lnTo>
                      <a:pt x="409" y="195"/>
                    </a:lnTo>
                    <a:lnTo>
                      <a:pt x="417" y="193"/>
                    </a:lnTo>
                    <a:lnTo>
                      <a:pt x="426" y="190"/>
                    </a:lnTo>
                    <a:lnTo>
                      <a:pt x="433" y="189"/>
                    </a:lnTo>
                    <a:lnTo>
                      <a:pt x="442" y="186"/>
                    </a:lnTo>
                    <a:lnTo>
                      <a:pt x="450" y="184"/>
                    </a:lnTo>
                    <a:lnTo>
                      <a:pt x="459" y="183"/>
                    </a:lnTo>
                    <a:lnTo>
                      <a:pt x="459" y="184"/>
                    </a:lnTo>
                    <a:lnTo>
                      <a:pt x="459" y="187"/>
                    </a:lnTo>
                    <a:lnTo>
                      <a:pt x="457" y="189"/>
                    </a:lnTo>
                    <a:lnTo>
                      <a:pt x="457" y="192"/>
                    </a:lnTo>
                    <a:lnTo>
                      <a:pt x="448" y="196"/>
                    </a:lnTo>
                    <a:lnTo>
                      <a:pt x="439" y="201"/>
                    </a:lnTo>
                    <a:lnTo>
                      <a:pt x="430" y="204"/>
                    </a:lnTo>
                    <a:lnTo>
                      <a:pt x="421" y="208"/>
                    </a:lnTo>
                    <a:lnTo>
                      <a:pt x="412" y="211"/>
                    </a:lnTo>
                    <a:lnTo>
                      <a:pt x="401" y="214"/>
                    </a:lnTo>
                    <a:lnTo>
                      <a:pt x="392" y="217"/>
                    </a:lnTo>
                    <a:lnTo>
                      <a:pt x="383" y="220"/>
                    </a:lnTo>
                    <a:lnTo>
                      <a:pt x="392" y="220"/>
                    </a:lnTo>
                    <a:lnTo>
                      <a:pt x="400" y="217"/>
                    </a:lnTo>
                    <a:lnTo>
                      <a:pt x="409" y="216"/>
                    </a:lnTo>
                    <a:lnTo>
                      <a:pt x="418" y="213"/>
                    </a:lnTo>
                    <a:lnTo>
                      <a:pt x="427" y="210"/>
                    </a:lnTo>
                    <a:lnTo>
                      <a:pt x="435" y="208"/>
                    </a:lnTo>
                    <a:lnTo>
                      <a:pt x="444" y="207"/>
                    </a:lnTo>
                    <a:lnTo>
                      <a:pt x="451" y="208"/>
                    </a:lnTo>
                    <a:lnTo>
                      <a:pt x="447" y="214"/>
                    </a:lnTo>
                    <a:lnTo>
                      <a:pt x="441" y="219"/>
                    </a:lnTo>
                    <a:lnTo>
                      <a:pt x="432" y="223"/>
                    </a:lnTo>
                    <a:lnTo>
                      <a:pt x="424" y="226"/>
                    </a:lnTo>
                    <a:lnTo>
                      <a:pt x="415" y="230"/>
                    </a:lnTo>
                    <a:lnTo>
                      <a:pt x="407" y="231"/>
                    </a:lnTo>
                    <a:lnTo>
                      <a:pt x="400" y="233"/>
                    </a:lnTo>
                    <a:lnTo>
                      <a:pt x="392" y="234"/>
                    </a:lnTo>
                    <a:lnTo>
                      <a:pt x="392" y="236"/>
                    </a:lnTo>
                    <a:lnTo>
                      <a:pt x="394" y="236"/>
                    </a:lnTo>
                    <a:lnTo>
                      <a:pt x="394" y="237"/>
                    </a:lnTo>
                    <a:lnTo>
                      <a:pt x="394" y="239"/>
                    </a:lnTo>
                    <a:lnTo>
                      <a:pt x="407" y="236"/>
                    </a:lnTo>
                    <a:lnTo>
                      <a:pt x="415" y="233"/>
                    </a:lnTo>
                    <a:lnTo>
                      <a:pt x="421" y="233"/>
                    </a:lnTo>
                    <a:lnTo>
                      <a:pt x="429" y="233"/>
                    </a:lnTo>
                    <a:lnTo>
                      <a:pt x="420" y="242"/>
                    </a:lnTo>
                    <a:lnTo>
                      <a:pt x="409" y="248"/>
                    </a:lnTo>
                    <a:lnTo>
                      <a:pt x="398" y="254"/>
                    </a:lnTo>
                    <a:lnTo>
                      <a:pt x="386" y="257"/>
                    </a:lnTo>
                    <a:lnTo>
                      <a:pt x="376" y="260"/>
                    </a:lnTo>
                    <a:lnTo>
                      <a:pt x="367" y="263"/>
                    </a:lnTo>
                    <a:lnTo>
                      <a:pt x="359" y="266"/>
                    </a:lnTo>
                    <a:lnTo>
                      <a:pt x="355" y="270"/>
                    </a:lnTo>
                    <a:lnTo>
                      <a:pt x="361" y="269"/>
                    </a:lnTo>
                    <a:lnTo>
                      <a:pt x="368" y="267"/>
                    </a:lnTo>
                    <a:lnTo>
                      <a:pt x="377" y="266"/>
                    </a:lnTo>
                    <a:lnTo>
                      <a:pt x="386" y="264"/>
                    </a:lnTo>
                    <a:lnTo>
                      <a:pt x="395" y="263"/>
                    </a:lnTo>
                    <a:lnTo>
                      <a:pt x="403" y="261"/>
                    </a:lnTo>
                    <a:lnTo>
                      <a:pt x="410" y="260"/>
                    </a:lnTo>
                    <a:lnTo>
                      <a:pt x="415" y="258"/>
                    </a:lnTo>
                    <a:lnTo>
                      <a:pt x="415" y="261"/>
                    </a:lnTo>
                    <a:lnTo>
                      <a:pt x="415" y="264"/>
                    </a:lnTo>
                    <a:lnTo>
                      <a:pt x="414" y="267"/>
                    </a:lnTo>
                    <a:lnTo>
                      <a:pt x="414" y="270"/>
                    </a:lnTo>
                    <a:lnTo>
                      <a:pt x="406" y="275"/>
                    </a:lnTo>
                    <a:lnTo>
                      <a:pt x="397" y="278"/>
                    </a:lnTo>
                    <a:lnTo>
                      <a:pt x="386" y="282"/>
                    </a:lnTo>
                    <a:lnTo>
                      <a:pt x="376" y="285"/>
                    </a:lnTo>
                    <a:lnTo>
                      <a:pt x="367" y="288"/>
                    </a:lnTo>
                    <a:lnTo>
                      <a:pt x="358" y="293"/>
                    </a:lnTo>
                    <a:lnTo>
                      <a:pt x="352" y="296"/>
                    </a:lnTo>
                    <a:lnTo>
                      <a:pt x="347" y="301"/>
                    </a:lnTo>
                    <a:lnTo>
                      <a:pt x="353" y="301"/>
                    </a:lnTo>
                    <a:lnTo>
                      <a:pt x="359" y="299"/>
                    </a:lnTo>
                    <a:lnTo>
                      <a:pt x="368" y="296"/>
                    </a:lnTo>
                    <a:lnTo>
                      <a:pt x="377" y="291"/>
                    </a:lnTo>
                    <a:lnTo>
                      <a:pt x="386" y="288"/>
                    </a:lnTo>
                    <a:lnTo>
                      <a:pt x="395" y="285"/>
                    </a:lnTo>
                    <a:lnTo>
                      <a:pt x="406" y="284"/>
                    </a:lnTo>
                    <a:lnTo>
                      <a:pt x="415" y="284"/>
                    </a:lnTo>
                    <a:lnTo>
                      <a:pt x="414" y="287"/>
                    </a:lnTo>
                    <a:lnTo>
                      <a:pt x="414" y="291"/>
                    </a:lnTo>
                    <a:lnTo>
                      <a:pt x="414" y="294"/>
                    </a:lnTo>
                    <a:lnTo>
                      <a:pt x="412" y="299"/>
                    </a:lnTo>
                    <a:lnTo>
                      <a:pt x="403" y="304"/>
                    </a:lnTo>
                    <a:lnTo>
                      <a:pt x="394" y="307"/>
                    </a:lnTo>
                    <a:lnTo>
                      <a:pt x="385" y="310"/>
                    </a:lnTo>
                    <a:lnTo>
                      <a:pt x="376" y="311"/>
                    </a:lnTo>
                    <a:lnTo>
                      <a:pt x="367" y="314"/>
                    </a:lnTo>
                    <a:lnTo>
                      <a:pt x="358" y="316"/>
                    </a:lnTo>
                    <a:lnTo>
                      <a:pt x="349" y="319"/>
                    </a:lnTo>
                    <a:lnTo>
                      <a:pt x="339" y="320"/>
                    </a:lnTo>
                    <a:lnTo>
                      <a:pt x="347" y="320"/>
                    </a:lnTo>
                    <a:lnTo>
                      <a:pt x="356" y="319"/>
                    </a:lnTo>
                    <a:lnTo>
                      <a:pt x="365" y="317"/>
                    </a:lnTo>
                    <a:lnTo>
                      <a:pt x="376" y="316"/>
                    </a:lnTo>
                    <a:lnTo>
                      <a:pt x="385" y="314"/>
                    </a:lnTo>
                    <a:lnTo>
                      <a:pt x="395" y="311"/>
                    </a:lnTo>
                    <a:lnTo>
                      <a:pt x="404" y="310"/>
                    </a:lnTo>
                    <a:lnTo>
                      <a:pt x="414" y="307"/>
                    </a:lnTo>
                    <a:lnTo>
                      <a:pt x="412" y="311"/>
                    </a:lnTo>
                    <a:lnTo>
                      <a:pt x="412" y="314"/>
                    </a:lnTo>
                    <a:lnTo>
                      <a:pt x="412" y="319"/>
                    </a:lnTo>
                    <a:lnTo>
                      <a:pt x="412" y="323"/>
                    </a:lnTo>
                    <a:lnTo>
                      <a:pt x="404" y="328"/>
                    </a:lnTo>
                    <a:lnTo>
                      <a:pt x="397" y="332"/>
                    </a:lnTo>
                    <a:lnTo>
                      <a:pt x="388" y="337"/>
                    </a:lnTo>
                    <a:lnTo>
                      <a:pt x="377" y="340"/>
                    </a:lnTo>
                    <a:lnTo>
                      <a:pt x="368" y="343"/>
                    </a:lnTo>
                    <a:lnTo>
                      <a:pt x="359" y="346"/>
                    </a:lnTo>
                    <a:lnTo>
                      <a:pt x="350" y="347"/>
                    </a:lnTo>
                    <a:lnTo>
                      <a:pt x="343" y="350"/>
                    </a:lnTo>
                    <a:lnTo>
                      <a:pt x="350" y="350"/>
                    </a:lnTo>
                    <a:lnTo>
                      <a:pt x="358" y="349"/>
                    </a:lnTo>
                    <a:lnTo>
                      <a:pt x="367" y="347"/>
                    </a:lnTo>
                    <a:lnTo>
                      <a:pt x="376" y="344"/>
                    </a:lnTo>
                    <a:lnTo>
                      <a:pt x="385" y="343"/>
                    </a:lnTo>
                    <a:lnTo>
                      <a:pt x="394" y="340"/>
                    </a:lnTo>
                    <a:lnTo>
                      <a:pt x="403" y="338"/>
                    </a:lnTo>
                    <a:lnTo>
                      <a:pt x="412" y="335"/>
                    </a:lnTo>
                    <a:lnTo>
                      <a:pt x="410" y="341"/>
                    </a:lnTo>
                    <a:lnTo>
                      <a:pt x="410" y="346"/>
                    </a:lnTo>
                    <a:lnTo>
                      <a:pt x="410" y="352"/>
                    </a:lnTo>
                    <a:lnTo>
                      <a:pt x="410" y="358"/>
                    </a:lnTo>
                    <a:lnTo>
                      <a:pt x="403" y="364"/>
                    </a:lnTo>
                    <a:lnTo>
                      <a:pt x="397" y="368"/>
                    </a:lnTo>
                    <a:lnTo>
                      <a:pt x="388" y="372"/>
                    </a:lnTo>
                    <a:lnTo>
                      <a:pt x="380" y="376"/>
                    </a:lnTo>
                    <a:lnTo>
                      <a:pt x="373" y="379"/>
                    </a:lnTo>
                    <a:lnTo>
                      <a:pt x="365" y="381"/>
                    </a:lnTo>
                    <a:lnTo>
                      <a:pt x="356" y="384"/>
                    </a:lnTo>
                    <a:lnTo>
                      <a:pt x="349" y="385"/>
                    </a:lnTo>
                    <a:lnTo>
                      <a:pt x="355" y="387"/>
                    </a:lnTo>
                    <a:lnTo>
                      <a:pt x="362" y="387"/>
                    </a:lnTo>
                    <a:lnTo>
                      <a:pt x="370" y="385"/>
                    </a:lnTo>
                    <a:lnTo>
                      <a:pt x="379" y="382"/>
                    </a:lnTo>
                    <a:lnTo>
                      <a:pt x="386" y="379"/>
                    </a:lnTo>
                    <a:lnTo>
                      <a:pt x="395" y="376"/>
                    </a:lnTo>
                    <a:lnTo>
                      <a:pt x="403" y="373"/>
                    </a:lnTo>
                    <a:lnTo>
                      <a:pt x="410" y="372"/>
                    </a:lnTo>
                    <a:lnTo>
                      <a:pt x="409" y="376"/>
                    </a:lnTo>
                    <a:lnTo>
                      <a:pt x="409" y="381"/>
                    </a:lnTo>
                    <a:lnTo>
                      <a:pt x="409" y="385"/>
                    </a:lnTo>
                    <a:lnTo>
                      <a:pt x="409" y="391"/>
                    </a:lnTo>
                    <a:lnTo>
                      <a:pt x="400" y="397"/>
                    </a:lnTo>
                    <a:lnTo>
                      <a:pt x="391" y="402"/>
                    </a:lnTo>
                    <a:lnTo>
                      <a:pt x="382" y="406"/>
                    </a:lnTo>
                    <a:lnTo>
                      <a:pt x="373" y="411"/>
                    </a:lnTo>
                    <a:lnTo>
                      <a:pt x="364" y="414"/>
                    </a:lnTo>
                    <a:lnTo>
                      <a:pt x="355" y="417"/>
                    </a:lnTo>
                    <a:lnTo>
                      <a:pt x="347" y="420"/>
                    </a:lnTo>
                    <a:lnTo>
                      <a:pt x="338" y="421"/>
                    </a:lnTo>
                    <a:lnTo>
                      <a:pt x="338" y="423"/>
                    </a:lnTo>
                    <a:lnTo>
                      <a:pt x="338" y="423"/>
                    </a:lnTo>
                    <a:lnTo>
                      <a:pt x="338" y="424"/>
                    </a:lnTo>
                    <a:lnTo>
                      <a:pt x="338" y="426"/>
                    </a:lnTo>
                    <a:lnTo>
                      <a:pt x="346" y="424"/>
                    </a:lnTo>
                    <a:lnTo>
                      <a:pt x="353" y="421"/>
                    </a:lnTo>
                    <a:lnTo>
                      <a:pt x="364" y="417"/>
                    </a:lnTo>
                    <a:lnTo>
                      <a:pt x="374" y="414"/>
                    </a:lnTo>
                    <a:lnTo>
                      <a:pt x="385" y="409"/>
                    </a:lnTo>
                    <a:lnTo>
                      <a:pt x="394" y="406"/>
                    </a:lnTo>
                    <a:lnTo>
                      <a:pt x="401" y="405"/>
                    </a:lnTo>
                    <a:lnTo>
                      <a:pt x="407" y="405"/>
                    </a:lnTo>
                    <a:lnTo>
                      <a:pt x="410" y="415"/>
                    </a:lnTo>
                    <a:lnTo>
                      <a:pt x="409" y="424"/>
                    </a:lnTo>
                    <a:lnTo>
                      <a:pt x="403" y="432"/>
                    </a:lnTo>
                    <a:lnTo>
                      <a:pt x="394" y="438"/>
                    </a:lnTo>
                    <a:lnTo>
                      <a:pt x="383" y="444"/>
                    </a:lnTo>
                    <a:lnTo>
                      <a:pt x="373" y="447"/>
                    </a:lnTo>
                    <a:lnTo>
                      <a:pt x="364" y="452"/>
                    </a:lnTo>
                    <a:lnTo>
                      <a:pt x="358" y="453"/>
                    </a:lnTo>
                    <a:lnTo>
                      <a:pt x="358" y="455"/>
                    </a:lnTo>
                    <a:lnTo>
                      <a:pt x="359" y="455"/>
                    </a:lnTo>
                    <a:lnTo>
                      <a:pt x="359" y="456"/>
                    </a:lnTo>
                    <a:lnTo>
                      <a:pt x="359" y="456"/>
                    </a:lnTo>
                    <a:lnTo>
                      <a:pt x="364" y="455"/>
                    </a:lnTo>
                    <a:lnTo>
                      <a:pt x="370" y="453"/>
                    </a:lnTo>
                    <a:lnTo>
                      <a:pt x="377" y="452"/>
                    </a:lnTo>
                    <a:lnTo>
                      <a:pt x="385" y="449"/>
                    </a:lnTo>
                    <a:lnTo>
                      <a:pt x="391" y="447"/>
                    </a:lnTo>
                    <a:lnTo>
                      <a:pt x="398" y="446"/>
                    </a:lnTo>
                    <a:lnTo>
                      <a:pt x="404" y="444"/>
                    </a:lnTo>
                    <a:lnTo>
                      <a:pt x="409" y="446"/>
                    </a:lnTo>
                    <a:lnTo>
                      <a:pt x="409" y="449"/>
                    </a:lnTo>
                    <a:lnTo>
                      <a:pt x="409" y="453"/>
                    </a:lnTo>
                    <a:lnTo>
                      <a:pt x="409" y="458"/>
                    </a:lnTo>
                    <a:lnTo>
                      <a:pt x="409" y="462"/>
                    </a:lnTo>
                    <a:lnTo>
                      <a:pt x="404" y="465"/>
                    </a:lnTo>
                    <a:lnTo>
                      <a:pt x="401" y="467"/>
                    </a:lnTo>
                    <a:lnTo>
                      <a:pt x="397" y="468"/>
                    </a:lnTo>
                    <a:lnTo>
                      <a:pt x="394" y="471"/>
                    </a:lnTo>
                    <a:lnTo>
                      <a:pt x="388" y="473"/>
                    </a:lnTo>
                    <a:lnTo>
                      <a:pt x="379" y="477"/>
                    </a:lnTo>
                    <a:lnTo>
                      <a:pt x="368" y="480"/>
                    </a:lnTo>
                    <a:lnTo>
                      <a:pt x="355" y="486"/>
                    </a:lnTo>
                    <a:lnTo>
                      <a:pt x="361" y="486"/>
                    </a:lnTo>
                    <a:lnTo>
                      <a:pt x="367" y="485"/>
                    </a:lnTo>
                    <a:lnTo>
                      <a:pt x="373" y="483"/>
                    </a:lnTo>
                    <a:lnTo>
                      <a:pt x="379" y="482"/>
                    </a:lnTo>
                    <a:lnTo>
                      <a:pt x="386" y="479"/>
                    </a:lnTo>
                    <a:lnTo>
                      <a:pt x="392" y="477"/>
                    </a:lnTo>
                    <a:lnTo>
                      <a:pt x="400" y="476"/>
                    </a:lnTo>
                    <a:lnTo>
                      <a:pt x="407" y="474"/>
                    </a:lnTo>
                    <a:lnTo>
                      <a:pt x="407" y="477"/>
                    </a:lnTo>
                    <a:lnTo>
                      <a:pt x="407" y="482"/>
                    </a:lnTo>
                    <a:lnTo>
                      <a:pt x="407" y="486"/>
                    </a:lnTo>
                    <a:lnTo>
                      <a:pt x="407" y="489"/>
                    </a:lnTo>
                    <a:lnTo>
                      <a:pt x="403" y="491"/>
                    </a:lnTo>
                    <a:lnTo>
                      <a:pt x="400" y="492"/>
                    </a:lnTo>
                    <a:lnTo>
                      <a:pt x="397" y="494"/>
                    </a:lnTo>
                    <a:lnTo>
                      <a:pt x="392" y="497"/>
                    </a:lnTo>
                    <a:lnTo>
                      <a:pt x="388" y="498"/>
                    </a:lnTo>
                    <a:lnTo>
                      <a:pt x="380" y="501"/>
                    </a:lnTo>
                    <a:lnTo>
                      <a:pt x="371" y="504"/>
                    </a:lnTo>
                    <a:lnTo>
                      <a:pt x="359" y="509"/>
                    </a:lnTo>
                    <a:lnTo>
                      <a:pt x="365" y="509"/>
                    </a:lnTo>
                    <a:lnTo>
                      <a:pt x="373" y="507"/>
                    </a:lnTo>
                    <a:lnTo>
                      <a:pt x="379" y="506"/>
                    </a:lnTo>
                    <a:lnTo>
                      <a:pt x="385" y="504"/>
                    </a:lnTo>
                    <a:lnTo>
                      <a:pt x="391" y="503"/>
                    </a:lnTo>
                    <a:lnTo>
                      <a:pt x="397" y="501"/>
                    </a:lnTo>
                    <a:lnTo>
                      <a:pt x="404" y="500"/>
                    </a:lnTo>
                    <a:lnTo>
                      <a:pt x="410" y="500"/>
                    </a:lnTo>
                    <a:lnTo>
                      <a:pt x="410" y="509"/>
                    </a:lnTo>
                    <a:lnTo>
                      <a:pt x="407" y="518"/>
                    </a:lnTo>
                    <a:lnTo>
                      <a:pt x="404" y="524"/>
                    </a:lnTo>
                    <a:lnTo>
                      <a:pt x="400" y="529"/>
                    </a:lnTo>
                    <a:lnTo>
                      <a:pt x="394" y="533"/>
                    </a:lnTo>
                    <a:lnTo>
                      <a:pt x="386" y="536"/>
                    </a:lnTo>
                    <a:lnTo>
                      <a:pt x="376" y="539"/>
                    </a:lnTo>
                    <a:lnTo>
                      <a:pt x="365" y="541"/>
                    </a:lnTo>
                    <a:lnTo>
                      <a:pt x="365" y="542"/>
                    </a:lnTo>
                    <a:lnTo>
                      <a:pt x="365" y="544"/>
                    </a:lnTo>
                    <a:lnTo>
                      <a:pt x="365" y="545"/>
                    </a:lnTo>
                    <a:lnTo>
                      <a:pt x="365" y="547"/>
                    </a:lnTo>
                    <a:lnTo>
                      <a:pt x="374" y="544"/>
                    </a:lnTo>
                    <a:lnTo>
                      <a:pt x="382" y="542"/>
                    </a:lnTo>
                    <a:lnTo>
                      <a:pt x="389" y="539"/>
                    </a:lnTo>
                    <a:lnTo>
                      <a:pt x="395" y="538"/>
                    </a:lnTo>
                    <a:lnTo>
                      <a:pt x="401" y="536"/>
                    </a:lnTo>
                    <a:lnTo>
                      <a:pt x="406" y="533"/>
                    </a:lnTo>
                    <a:lnTo>
                      <a:pt x="409" y="533"/>
                    </a:lnTo>
                    <a:lnTo>
                      <a:pt x="412" y="532"/>
                    </a:lnTo>
                    <a:lnTo>
                      <a:pt x="410" y="538"/>
                    </a:lnTo>
                    <a:lnTo>
                      <a:pt x="410" y="542"/>
                    </a:lnTo>
                    <a:lnTo>
                      <a:pt x="410" y="547"/>
                    </a:lnTo>
                    <a:lnTo>
                      <a:pt x="410" y="551"/>
                    </a:lnTo>
                    <a:lnTo>
                      <a:pt x="403" y="556"/>
                    </a:lnTo>
                    <a:lnTo>
                      <a:pt x="394" y="560"/>
                    </a:lnTo>
                    <a:lnTo>
                      <a:pt x="385" y="563"/>
                    </a:lnTo>
                    <a:lnTo>
                      <a:pt x="377" y="568"/>
                    </a:lnTo>
                    <a:lnTo>
                      <a:pt x="368" y="571"/>
                    </a:lnTo>
                    <a:lnTo>
                      <a:pt x="359" y="574"/>
                    </a:lnTo>
                    <a:lnTo>
                      <a:pt x="350" y="577"/>
                    </a:lnTo>
                    <a:lnTo>
                      <a:pt x="343" y="580"/>
                    </a:lnTo>
                    <a:lnTo>
                      <a:pt x="352" y="580"/>
                    </a:lnTo>
                    <a:lnTo>
                      <a:pt x="359" y="577"/>
                    </a:lnTo>
                    <a:lnTo>
                      <a:pt x="368" y="575"/>
                    </a:lnTo>
                    <a:lnTo>
                      <a:pt x="377" y="572"/>
                    </a:lnTo>
                    <a:lnTo>
                      <a:pt x="386" y="569"/>
                    </a:lnTo>
                    <a:lnTo>
                      <a:pt x="395" y="566"/>
                    </a:lnTo>
                    <a:lnTo>
                      <a:pt x="404" y="565"/>
                    </a:lnTo>
                    <a:lnTo>
                      <a:pt x="414" y="563"/>
                    </a:lnTo>
                    <a:lnTo>
                      <a:pt x="412" y="575"/>
                    </a:lnTo>
                    <a:lnTo>
                      <a:pt x="406" y="584"/>
                    </a:lnTo>
                    <a:lnTo>
                      <a:pt x="398" y="592"/>
                    </a:lnTo>
                    <a:lnTo>
                      <a:pt x="388" y="597"/>
                    </a:lnTo>
                    <a:lnTo>
                      <a:pt x="377" y="601"/>
                    </a:lnTo>
                    <a:lnTo>
                      <a:pt x="365" y="604"/>
                    </a:lnTo>
                    <a:lnTo>
                      <a:pt x="353" y="606"/>
                    </a:lnTo>
                    <a:lnTo>
                      <a:pt x="343" y="609"/>
                    </a:lnTo>
                    <a:lnTo>
                      <a:pt x="343" y="609"/>
                    </a:lnTo>
                    <a:lnTo>
                      <a:pt x="343" y="610"/>
                    </a:lnTo>
                    <a:lnTo>
                      <a:pt x="343" y="610"/>
                    </a:lnTo>
                    <a:lnTo>
                      <a:pt x="344" y="612"/>
                    </a:lnTo>
                    <a:lnTo>
                      <a:pt x="359" y="609"/>
                    </a:lnTo>
                    <a:lnTo>
                      <a:pt x="370" y="607"/>
                    </a:lnTo>
                    <a:lnTo>
                      <a:pt x="379" y="606"/>
                    </a:lnTo>
                    <a:lnTo>
                      <a:pt x="385" y="604"/>
                    </a:lnTo>
                    <a:lnTo>
                      <a:pt x="389" y="604"/>
                    </a:lnTo>
                    <a:lnTo>
                      <a:pt x="392" y="604"/>
                    </a:lnTo>
                    <a:lnTo>
                      <a:pt x="394" y="604"/>
                    </a:lnTo>
                    <a:lnTo>
                      <a:pt x="397" y="604"/>
                    </a:lnTo>
                    <a:lnTo>
                      <a:pt x="397" y="609"/>
                    </a:lnTo>
                    <a:lnTo>
                      <a:pt x="397" y="613"/>
                    </a:lnTo>
                    <a:lnTo>
                      <a:pt x="397" y="618"/>
                    </a:lnTo>
                    <a:lnTo>
                      <a:pt x="398" y="621"/>
                    </a:lnTo>
                    <a:lnTo>
                      <a:pt x="389" y="625"/>
                    </a:lnTo>
                    <a:lnTo>
                      <a:pt x="382" y="628"/>
                    </a:lnTo>
                    <a:lnTo>
                      <a:pt x="376" y="631"/>
                    </a:lnTo>
                    <a:lnTo>
                      <a:pt x="371" y="633"/>
                    </a:lnTo>
                    <a:lnTo>
                      <a:pt x="367" y="636"/>
                    </a:lnTo>
                    <a:lnTo>
                      <a:pt x="361" y="637"/>
                    </a:lnTo>
                    <a:lnTo>
                      <a:pt x="356" y="639"/>
                    </a:lnTo>
                    <a:lnTo>
                      <a:pt x="349" y="640"/>
                    </a:lnTo>
                    <a:lnTo>
                      <a:pt x="349" y="640"/>
                    </a:lnTo>
                    <a:lnTo>
                      <a:pt x="350" y="642"/>
                    </a:lnTo>
                    <a:lnTo>
                      <a:pt x="350" y="642"/>
                    </a:lnTo>
                    <a:lnTo>
                      <a:pt x="350" y="643"/>
                    </a:lnTo>
                    <a:lnTo>
                      <a:pt x="356" y="642"/>
                    </a:lnTo>
                    <a:lnTo>
                      <a:pt x="364" y="640"/>
                    </a:lnTo>
                    <a:lnTo>
                      <a:pt x="370" y="639"/>
                    </a:lnTo>
                    <a:lnTo>
                      <a:pt x="376" y="637"/>
                    </a:lnTo>
                    <a:lnTo>
                      <a:pt x="383" y="636"/>
                    </a:lnTo>
                    <a:lnTo>
                      <a:pt x="389" y="634"/>
                    </a:lnTo>
                    <a:lnTo>
                      <a:pt x="395" y="633"/>
                    </a:lnTo>
                    <a:lnTo>
                      <a:pt x="401" y="633"/>
                    </a:lnTo>
                    <a:lnTo>
                      <a:pt x="403" y="636"/>
                    </a:lnTo>
                    <a:lnTo>
                      <a:pt x="403" y="637"/>
                    </a:lnTo>
                    <a:lnTo>
                      <a:pt x="403" y="640"/>
                    </a:lnTo>
                    <a:lnTo>
                      <a:pt x="403" y="643"/>
                    </a:lnTo>
                    <a:lnTo>
                      <a:pt x="400" y="645"/>
                    </a:lnTo>
                    <a:lnTo>
                      <a:pt x="397" y="646"/>
                    </a:lnTo>
                    <a:lnTo>
                      <a:pt x="392" y="649"/>
                    </a:lnTo>
                    <a:lnTo>
                      <a:pt x="388" y="651"/>
                    </a:lnTo>
                    <a:lnTo>
                      <a:pt x="383" y="652"/>
                    </a:lnTo>
                    <a:lnTo>
                      <a:pt x="374" y="655"/>
                    </a:lnTo>
                    <a:lnTo>
                      <a:pt x="364" y="660"/>
                    </a:lnTo>
                    <a:lnTo>
                      <a:pt x="350" y="665"/>
                    </a:lnTo>
                    <a:lnTo>
                      <a:pt x="356" y="665"/>
                    </a:lnTo>
                    <a:lnTo>
                      <a:pt x="362" y="663"/>
                    </a:lnTo>
                    <a:lnTo>
                      <a:pt x="370" y="663"/>
                    </a:lnTo>
                    <a:lnTo>
                      <a:pt x="376" y="662"/>
                    </a:lnTo>
                    <a:lnTo>
                      <a:pt x="383" y="660"/>
                    </a:lnTo>
                    <a:lnTo>
                      <a:pt x="391" y="660"/>
                    </a:lnTo>
                    <a:lnTo>
                      <a:pt x="397" y="659"/>
                    </a:lnTo>
                    <a:lnTo>
                      <a:pt x="404" y="657"/>
                    </a:lnTo>
                    <a:lnTo>
                      <a:pt x="404" y="660"/>
                    </a:lnTo>
                    <a:lnTo>
                      <a:pt x="404" y="663"/>
                    </a:lnTo>
                    <a:lnTo>
                      <a:pt x="404" y="666"/>
                    </a:lnTo>
                    <a:lnTo>
                      <a:pt x="406" y="671"/>
                    </a:lnTo>
                    <a:lnTo>
                      <a:pt x="398" y="674"/>
                    </a:lnTo>
                    <a:lnTo>
                      <a:pt x="391" y="677"/>
                    </a:lnTo>
                    <a:lnTo>
                      <a:pt x="382" y="678"/>
                    </a:lnTo>
                    <a:lnTo>
                      <a:pt x="374" y="681"/>
                    </a:lnTo>
                    <a:lnTo>
                      <a:pt x="365" y="684"/>
                    </a:lnTo>
                    <a:lnTo>
                      <a:pt x="359" y="686"/>
                    </a:lnTo>
                    <a:lnTo>
                      <a:pt x="352" y="689"/>
                    </a:lnTo>
                    <a:lnTo>
                      <a:pt x="347" y="692"/>
                    </a:lnTo>
                    <a:lnTo>
                      <a:pt x="353" y="692"/>
                    </a:lnTo>
                    <a:lnTo>
                      <a:pt x="361" y="690"/>
                    </a:lnTo>
                    <a:lnTo>
                      <a:pt x="368" y="689"/>
                    </a:lnTo>
                    <a:lnTo>
                      <a:pt x="376" y="687"/>
                    </a:lnTo>
                    <a:lnTo>
                      <a:pt x="383" y="686"/>
                    </a:lnTo>
                    <a:lnTo>
                      <a:pt x="391" y="684"/>
                    </a:lnTo>
                    <a:lnTo>
                      <a:pt x="398" y="684"/>
                    </a:lnTo>
                    <a:lnTo>
                      <a:pt x="406" y="683"/>
                    </a:lnTo>
                    <a:lnTo>
                      <a:pt x="406" y="687"/>
                    </a:lnTo>
                    <a:lnTo>
                      <a:pt x="406" y="692"/>
                    </a:lnTo>
                    <a:lnTo>
                      <a:pt x="406" y="696"/>
                    </a:lnTo>
                    <a:lnTo>
                      <a:pt x="406" y="701"/>
                    </a:lnTo>
                    <a:lnTo>
                      <a:pt x="398" y="705"/>
                    </a:lnTo>
                    <a:lnTo>
                      <a:pt x="391" y="708"/>
                    </a:lnTo>
                    <a:lnTo>
                      <a:pt x="383" y="711"/>
                    </a:lnTo>
                    <a:lnTo>
                      <a:pt x="377" y="713"/>
                    </a:lnTo>
                    <a:lnTo>
                      <a:pt x="370" y="714"/>
                    </a:lnTo>
                    <a:lnTo>
                      <a:pt x="362" y="716"/>
                    </a:lnTo>
                    <a:lnTo>
                      <a:pt x="356" y="717"/>
                    </a:lnTo>
                    <a:lnTo>
                      <a:pt x="349" y="719"/>
                    </a:lnTo>
                    <a:lnTo>
                      <a:pt x="349" y="719"/>
                    </a:lnTo>
                    <a:lnTo>
                      <a:pt x="350" y="720"/>
                    </a:lnTo>
                    <a:lnTo>
                      <a:pt x="350" y="720"/>
                    </a:lnTo>
                    <a:lnTo>
                      <a:pt x="350" y="722"/>
                    </a:lnTo>
                    <a:lnTo>
                      <a:pt x="356" y="722"/>
                    </a:lnTo>
                    <a:lnTo>
                      <a:pt x="362" y="720"/>
                    </a:lnTo>
                    <a:lnTo>
                      <a:pt x="368" y="720"/>
                    </a:lnTo>
                    <a:lnTo>
                      <a:pt x="376" y="719"/>
                    </a:lnTo>
                    <a:lnTo>
                      <a:pt x="383" y="719"/>
                    </a:lnTo>
                    <a:lnTo>
                      <a:pt x="389" y="717"/>
                    </a:lnTo>
                    <a:lnTo>
                      <a:pt x="397" y="716"/>
                    </a:lnTo>
                    <a:lnTo>
                      <a:pt x="404" y="714"/>
                    </a:lnTo>
                    <a:lnTo>
                      <a:pt x="404" y="717"/>
                    </a:lnTo>
                    <a:lnTo>
                      <a:pt x="404" y="722"/>
                    </a:lnTo>
                    <a:lnTo>
                      <a:pt x="403" y="726"/>
                    </a:lnTo>
                    <a:lnTo>
                      <a:pt x="403" y="730"/>
                    </a:lnTo>
                    <a:lnTo>
                      <a:pt x="395" y="733"/>
                    </a:lnTo>
                    <a:lnTo>
                      <a:pt x="388" y="734"/>
                    </a:lnTo>
                    <a:lnTo>
                      <a:pt x="380" y="737"/>
                    </a:lnTo>
                    <a:lnTo>
                      <a:pt x="374" y="739"/>
                    </a:lnTo>
                    <a:lnTo>
                      <a:pt x="367" y="742"/>
                    </a:lnTo>
                    <a:lnTo>
                      <a:pt x="359" y="743"/>
                    </a:lnTo>
                    <a:lnTo>
                      <a:pt x="352" y="746"/>
                    </a:lnTo>
                    <a:lnTo>
                      <a:pt x="344" y="749"/>
                    </a:lnTo>
                    <a:lnTo>
                      <a:pt x="344" y="749"/>
                    </a:lnTo>
                    <a:lnTo>
                      <a:pt x="344" y="749"/>
                    </a:lnTo>
                    <a:lnTo>
                      <a:pt x="344" y="751"/>
                    </a:lnTo>
                    <a:lnTo>
                      <a:pt x="346" y="751"/>
                    </a:lnTo>
                    <a:lnTo>
                      <a:pt x="352" y="751"/>
                    </a:lnTo>
                    <a:lnTo>
                      <a:pt x="358" y="749"/>
                    </a:lnTo>
                    <a:lnTo>
                      <a:pt x="365" y="749"/>
                    </a:lnTo>
                    <a:lnTo>
                      <a:pt x="373" y="748"/>
                    </a:lnTo>
                    <a:lnTo>
                      <a:pt x="379" y="746"/>
                    </a:lnTo>
                    <a:lnTo>
                      <a:pt x="386" y="745"/>
                    </a:lnTo>
                    <a:lnTo>
                      <a:pt x="395" y="742"/>
                    </a:lnTo>
                    <a:lnTo>
                      <a:pt x="403" y="740"/>
                    </a:lnTo>
                    <a:lnTo>
                      <a:pt x="401" y="746"/>
                    </a:lnTo>
                    <a:lnTo>
                      <a:pt x="401" y="752"/>
                    </a:lnTo>
                    <a:lnTo>
                      <a:pt x="400" y="758"/>
                    </a:lnTo>
                    <a:lnTo>
                      <a:pt x="398" y="764"/>
                    </a:lnTo>
                    <a:lnTo>
                      <a:pt x="392" y="766"/>
                    </a:lnTo>
                    <a:lnTo>
                      <a:pt x="385" y="769"/>
                    </a:lnTo>
                    <a:lnTo>
                      <a:pt x="377" y="770"/>
                    </a:lnTo>
                    <a:lnTo>
                      <a:pt x="371" y="772"/>
                    </a:lnTo>
                    <a:lnTo>
                      <a:pt x="364" y="773"/>
                    </a:lnTo>
                    <a:lnTo>
                      <a:pt x="358" y="776"/>
                    </a:lnTo>
                    <a:lnTo>
                      <a:pt x="352" y="778"/>
                    </a:lnTo>
                    <a:lnTo>
                      <a:pt x="347" y="781"/>
                    </a:lnTo>
                    <a:lnTo>
                      <a:pt x="353" y="781"/>
                    </a:lnTo>
                    <a:lnTo>
                      <a:pt x="359" y="781"/>
                    </a:lnTo>
                    <a:lnTo>
                      <a:pt x="365" y="779"/>
                    </a:lnTo>
                    <a:lnTo>
                      <a:pt x="373" y="779"/>
                    </a:lnTo>
                    <a:lnTo>
                      <a:pt x="379" y="778"/>
                    </a:lnTo>
                    <a:lnTo>
                      <a:pt x="385" y="776"/>
                    </a:lnTo>
                    <a:lnTo>
                      <a:pt x="391" y="776"/>
                    </a:lnTo>
                    <a:lnTo>
                      <a:pt x="397" y="775"/>
                    </a:lnTo>
                    <a:lnTo>
                      <a:pt x="397" y="779"/>
                    </a:lnTo>
                    <a:lnTo>
                      <a:pt x="397" y="784"/>
                    </a:lnTo>
                    <a:lnTo>
                      <a:pt x="397" y="788"/>
                    </a:lnTo>
                    <a:lnTo>
                      <a:pt x="397" y="793"/>
                    </a:lnTo>
                    <a:lnTo>
                      <a:pt x="392" y="794"/>
                    </a:lnTo>
                    <a:lnTo>
                      <a:pt x="389" y="796"/>
                    </a:lnTo>
                    <a:lnTo>
                      <a:pt x="386" y="797"/>
                    </a:lnTo>
                    <a:lnTo>
                      <a:pt x="382" y="799"/>
                    </a:lnTo>
                    <a:lnTo>
                      <a:pt x="377" y="802"/>
                    </a:lnTo>
                    <a:lnTo>
                      <a:pt x="370" y="804"/>
                    </a:lnTo>
                    <a:lnTo>
                      <a:pt x="362" y="807"/>
                    </a:lnTo>
                    <a:lnTo>
                      <a:pt x="350" y="811"/>
                    </a:lnTo>
                    <a:lnTo>
                      <a:pt x="355" y="814"/>
                    </a:lnTo>
                    <a:lnTo>
                      <a:pt x="359" y="814"/>
                    </a:lnTo>
                    <a:lnTo>
                      <a:pt x="365" y="813"/>
                    </a:lnTo>
                    <a:lnTo>
                      <a:pt x="371" y="811"/>
                    </a:lnTo>
                    <a:lnTo>
                      <a:pt x="377" y="810"/>
                    </a:lnTo>
                    <a:lnTo>
                      <a:pt x="385" y="807"/>
                    </a:lnTo>
                    <a:lnTo>
                      <a:pt x="391" y="807"/>
                    </a:lnTo>
                    <a:lnTo>
                      <a:pt x="397" y="807"/>
                    </a:lnTo>
                    <a:lnTo>
                      <a:pt x="397" y="810"/>
                    </a:lnTo>
                    <a:lnTo>
                      <a:pt x="397" y="814"/>
                    </a:lnTo>
                    <a:lnTo>
                      <a:pt x="395" y="819"/>
                    </a:lnTo>
                    <a:lnTo>
                      <a:pt x="395" y="822"/>
                    </a:lnTo>
                    <a:lnTo>
                      <a:pt x="389" y="825"/>
                    </a:lnTo>
                    <a:lnTo>
                      <a:pt x="383" y="828"/>
                    </a:lnTo>
                    <a:lnTo>
                      <a:pt x="377" y="829"/>
                    </a:lnTo>
                    <a:lnTo>
                      <a:pt x="373" y="831"/>
                    </a:lnTo>
                    <a:lnTo>
                      <a:pt x="367" y="834"/>
                    </a:lnTo>
                    <a:lnTo>
                      <a:pt x="361" y="834"/>
                    </a:lnTo>
                    <a:lnTo>
                      <a:pt x="355" y="835"/>
                    </a:lnTo>
                    <a:lnTo>
                      <a:pt x="349" y="837"/>
                    </a:lnTo>
                    <a:lnTo>
                      <a:pt x="349" y="838"/>
                    </a:lnTo>
                    <a:lnTo>
                      <a:pt x="349" y="840"/>
                    </a:lnTo>
                    <a:lnTo>
                      <a:pt x="349" y="841"/>
                    </a:lnTo>
                    <a:lnTo>
                      <a:pt x="349" y="843"/>
                    </a:lnTo>
                    <a:lnTo>
                      <a:pt x="355" y="841"/>
                    </a:lnTo>
                    <a:lnTo>
                      <a:pt x="361" y="841"/>
                    </a:lnTo>
                    <a:lnTo>
                      <a:pt x="365" y="840"/>
                    </a:lnTo>
                    <a:lnTo>
                      <a:pt x="371" y="838"/>
                    </a:lnTo>
                    <a:lnTo>
                      <a:pt x="377" y="838"/>
                    </a:lnTo>
                    <a:lnTo>
                      <a:pt x="383" y="837"/>
                    </a:lnTo>
                    <a:lnTo>
                      <a:pt x="388" y="837"/>
                    </a:lnTo>
                    <a:lnTo>
                      <a:pt x="394" y="835"/>
                    </a:lnTo>
                    <a:lnTo>
                      <a:pt x="392" y="846"/>
                    </a:lnTo>
                    <a:lnTo>
                      <a:pt x="389" y="852"/>
                    </a:lnTo>
                    <a:lnTo>
                      <a:pt x="385" y="858"/>
                    </a:lnTo>
                    <a:lnTo>
                      <a:pt x="379" y="861"/>
                    </a:lnTo>
                    <a:lnTo>
                      <a:pt x="371" y="864"/>
                    </a:lnTo>
                    <a:lnTo>
                      <a:pt x="364" y="865"/>
                    </a:lnTo>
                    <a:lnTo>
                      <a:pt x="355" y="867"/>
                    </a:lnTo>
                    <a:lnTo>
                      <a:pt x="346" y="868"/>
                    </a:lnTo>
                    <a:lnTo>
                      <a:pt x="353" y="868"/>
                    </a:lnTo>
                    <a:lnTo>
                      <a:pt x="359" y="870"/>
                    </a:lnTo>
                    <a:lnTo>
                      <a:pt x="365" y="870"/>
                    </a:lnTo>
                    <a:lnTo>
                      <a:pt x="370" y="870"/>
                    </a:lnTo>
                    <a:lnTo>
                      <a:pt x="374" y="868"/>
                    </a:lnTo>
                    <a:lnTo>
                      <a:pt x="379" y="868"/>
                    </a:lnTo>
                    <a:lnTo>
                      <a:pt x="383" y="868"/>
                    </a:lnTo>
                    <a:lnTo>
                      <a:pt x="391" y="867"/>
                    </a:lnTo>
                    <a:lnTo>
                      <a:pt x="389" y="871"/>
                    </a:lnTo>
                    <a:lnTo>
                      <a:pt x="389" y="876"/>
                    </a:lnTo>
                    <a:lnTo>
                      <a:pt x="389" y="881"/>
                    </a:lnTo>
                    <a:lnTo>
                      <a:pt x="389" y="885"/>
                    </a:lnTo>
                    <a:lnTo>
                      <a:pt x="383" y="887"/>
                    </a:lnTo>
                    <a:lnTo>
                      <a:pt x="376" y="890"/>
                    </a:lnTo>
                    <a:lnTo>
                      <a:pt x="370" y="891"/>
                    </a:lnTo>
                    <a:lnTo>
                      <a:pt x="362" y="893"/>
                    </a:lnTo>
                    <a:lnTo>
                      <a:pt x="356" y="896"/>
                    </a:lnTo>
                    <a:lnTo>
                      <a:pt x="349" y="897"/>
                    </a:lnTo>
                    <a:lnTo>
                      <a:pt x="343" y="900"/>
                    </a:lnTo>
                    <a:lnTo>
                      <a:pt x="335" y="902"/>
                    </a:lnTo>
                    <a:lnTo>
                      <a:pt x="341" y="902"/>
                    </a:lnTo>
                    <a:lnTo>
                      <a:pt x="347" y="902"/>
                    </a:lnTo>
                    <a:lnTo>
                      <a:pt x="355" y="900"/>
                    </a:lnTo>
                    <a:lnTo>
                      <a:pt x="361" y="900"/>
                    </a:lnTo>
                    <a:lnTo>
                      <a:pt x="368" y="899"/>
                    </a:lnTo>
                    <a:lnTo>
                      <a:pt x="374" y="897"/>
                    </a:lnTo>
                    <a:lnTo>
                      <a:pt x="382" y="897"/>
                    </a:lnTo>
                    <a:lnTo>
                      <a:pt x="389" y="896"/>
                    </a:lnTo>
                    <a:lnTo>
                      <a:pt x="388" y="906"/>
                    </a:lnTo>
                    <a:lnTo>
                      <a:pt x="386" y="914"/>
                    </a:lnTo>
                    <a:lnTo>
                      <a:pt x="382" y="918"/>
                    </a:lnTo>
                    <a:lnTo>
                      <a:pt x="376" y="921"/>
                    </a:lnTo>
                    <a:lnTo>
                      <a:pt x="370" y="924"/>
                    </a:lnTo>
                    <a:lnTo>
                      <a:pt x="361" y="926"/>
                    </a:lnTo>
                    <a:lnTo>
                      <a:pt x="353" y="927"/>
                    </a:lnTo>
                    <a:lnTo>
                      <a:pt x="343" y="930"/>
                    </a:lnTo>
                    <a:lnTo>
                      <a:pt x="352" y="930"/>
                    </a:lnTo>
                    <a:lnTo>
                      <a:pt x="362" y="929"/>
                    </a:lnTo>
                    <a:lnTo>
                      <a:pt x="374" y="927"/>
                    </a:lnTo>
                    <a:lnTo>
                      <a:pt x="385" y="926"/>
                    </a:lnTo>
                    <a:lnTo>
                      <a:pt x="383" y="935"/>
                    </a:lnTo>
                    <a:lnTo>
                      <a:pt x="380" y="942"/>
                    </a:lnTo>
                    <a:lnTo>
                      <a:pt x="374" y="947"/>
                    </a:lnTo>
                    <a:lnTo>
                      <a:pt x="368" y="950"/>
                    </a:lnTo>
                    <a:lnTo>
                      <a:pt x="361" y="953"/>
                    </a:lnTo>
                    <a:lnTo>
                      <a:pt x="352" y="953"/>
                    </a:lnTo>
                    <a:lnTo>
                      <a:pt x="343" y="955"/>
                    </a:lnTo>
                    <a:lnTo>
                      <a:pt x="333" y="956"/>
                    </a:lnTo>
                    <a:lnTo>
                      <a:pt x="333" y="958"/>
                    </a:lnTo>
                    <a:lnTo>
                      <a:pt x="333" y="959"/>
                    </a:lnTo>
                    <a:lnTo>
                      <a:pt x="333" y="961"/>
                    </a:lnTo>
                    <a:lnTo>
                      <a:pt x="333" y="962"/>
                    </a:lnTo>
                    <a:lnTo>
                      <a:pt x="346" y="959"/>
                    </a:lnTo>
                    <a:lnTo>
                      <a:pt x="355" y="958"/>
                    </a:lnTo>
                    <a:lnTo>
                      <a:pt x="362" y="956"/>
                    </a:lnTo>
                    <a:lnTo>
                      <a:pt x="367" y="956"/>
                    </a:lnTo>
                    <a:lnTo>
                      <a:pt x="371" y="955"/>
                    </a:lnTo>
                    <a:lnTo>
                      <a:pt x="376" y="955"/>
                    </a:lnTo>
                    <a:lnTo>
                      <a:pt x="380" y="955"/>
                    </a:lnTo>
                    <a:lnTo>
                      <a:pt x="385" y="955"/>
                    </a:lnTo>
                    <a:lnTo>
                      <a:pt x="385" y="959"/>
                    </a:lnTo>
                    <a:lnTo>
                      <a:pt x="385" y="962"/>
                    </a:lnTo>
                    <a:lnTo>
                      <a:pt x="383" y="967"/>
                    </a:lnTo>
                    <a:lnTo>
                      <a:pt x="383" y="971"/>
                    </a:lnTo>
                    <a:lnTo>
                      <a:pt x="379" y="973"/>
                    </a:lnTo>
                    <a:lnTo>
                      <a:pt x="374" y="974"/>
                    </a:lnTo>
                    <a:lnTo>
                      <a:pt x="371" y="976"/>
                    </a:lnTo>
                    <a:lnTo>
                      <a:pt x="367" y="976"/>
                    </a:lnTo>
                    <a:lnTo>
                      <a:pt x="362" y="977"/>
                    </a:lnTo>
                    <a:lnTo>
                      <a:pt x="355" y="979"/>
                    </a:lnTo>
                    <a:lnTo>
                      <a:pt x="346" y="982"/>
                    </a:lnTo>
                    <a:lnTo>
                      <a:pt x="333" y="985"/>
                    </a:lnTo>
                    <a:lnTo>
                      <a:pt x="333" y="985"/>
                    </a:lnTo>
                    <a:lnTo>
                      <a:pt x="333" y="985"/>
                    </a:lnTo>
                    <a:lnTo>
                      <a:pt x="333" y="986"/>
                    </a:lnTo>
                    <a:lnTo>
                      <a:pt x="335" y="986"/>
                    </a:lnTo>
                    <a:lnTo>
                      <a:pt x="339" y="986"/>
                    </a:lnTo>
                    <a:lnTo>
                      <a:pt x="346" y="986"/>
                    </a:lnTo>
                    <a:lnTo>
                      <a:pt x="352" y="986"/>
                    </a:lnTo>
                    <a:lnTo>
                      <a:pt x="358" y="985"/>
                    </a:lnTo>
                    <a:lnTo>
                      <a:pt x="364" y="985"/>
                    </a:lnTo>
                    <a:lnTo>
                      <a:pt x="370" y="983"/>
                    </a:lnTo>
                    <a:lnTo>
                      <a:pt x="376" y="982"/>
                    </a:lnTo>
                    <a:lnTo>
                      <a:pt x="382" y="980"/>
                    </a:lnTo>
                    <a:lnTo>
                      <a:pt x="382" y="985"/>
                    </a:lnTo>
                    <a:lnTo>
                      <a:pt x="382" y="988"/>
                    </a:lnTo>
                    <a:lnTo>
                      <a:pt x="380" y="992"/>
                    </a:lnTo>
                    <a:lnTo>
                      <a:pt x="380" y="997"/>
                    </a:lnTo>
                    <a:lnTo>
                      <a:pt x="373" y="1000"/>
                    </a:lnTo>
                    <a:lnTo>
                      <a:pt x="365" y="1003"/>
                    </a:lnTo>
                    <a:lnTo>
                      <a:pt x="356" y="1006"/>
                    </a:lnTo>
                    <a:lnTo>
                      <a:pt x="349" y="1007"/>
                    </a:lnTo>
                    <a:lnTo>
                      <a:pt x="339" y="1009"/>
                    </a:lnTo>
                    <a:lnTo>
                      <a:pt x="330" y="1010"/>
                    </a:lnTo>
                    <a:lnTo>
                      <a:pt x="323" y="1012"/>
                    </a:lnTo>
                    <a:lnTo>
                      <a:pt x="315" y="1013"/>
                    </a:lnTo>
                    <a:lnTo>
                      <a:pt x="317" y="1015"/>
                    </a:lnTo>
                    <a:lnTo>
                      <a:pt x="317" y="1015"/>
                    </a:lnTo>
                    <a:lnTo>
                      <a:pt x="317" y="1015"/>
                    </a:lnTo>
                    <a:lnTo>
                      <a:pt x="317" y="1017"/>
                    </a:lnTo>
                    <a:lnTo>
                      <a:pt x="324" y="1017"/>
                    </a:lnTo>
                    <a:lnTo>
                      <a:pt x="332" y="1015"/>
                    </a:lnTo>
                    <a:lnTo>
                      <a:pt x="341" y="1013"/>
                    </a:lnTo>
                    <a:lnTo>
                      <a:pt x="349" y="1012"/>
                    </a:lnTo>
                    <a:lnTo>
                      <a:pt x="356" y="1010"/>
                    </a:lnTo>
                    <a:lnTo>
                      <a:pt x="364" y="1010"/>
                    </a:lnTo>
                    <a:lnTo>
                      <a:pt x="371" y="1010"/>
                    </a:lnTo>
                    <a:lnTo>
                      <a:pt x="379" y="1010"/>
                    </a:lnTo>
                    <a:lnTo>
                      <a:pt x="379" y="1013"/>
                    </a:lnTo>
                    <a:lnTo>
                      <a:pt x="379" y="1017"/>
                    </a:lnTo>
                    <a:lnTo>
                      <a:pt x="379" y="1021"/>
                    </a:lnTo>
                    <a:lnTo>
                      <a:pt x="377" y="1024"/>
                    </a:lnTo>
                    <a:lnTo>
                      <a:pt x="370" y="1027"/>
                    </a:lnTo>
                    <a:lnTo>
                      <a:pt x="362" y="1029"/>
                    </a:lnTo>
                    <a:lnTo>
                      <a:pt x="355" y="1032"/>
                    </a:lnTo>
                    <a:lnTo>
                      <a:pt x="347" y="1033"/>
                    </a:lnTo>
                    <a:lnTo>
                      <a:pt x="339" y="1035"/>
                    </a:lnTo>
                    <a:lnTo>
                      <a:pt x="333" y="1036"/>
                    </a:lnTo>
                    <a:lnTo>
                      <a:pt x="326" y="1038"/>
                    </a:lnTo>
                    <a:lnTo>
                      <a:pt x="318" y="1039"/>
                    </a:lnTo>
                    <a:lnTo>
                      <a:pt x="318" y="1041"/>
                    </a:lnTo>
                    <a:lnTo>
                      <a:pt x="318" y="1041"/>
                    </a:lnTo>
                    <a:lnTo>
                      <a:pt x="318" y="1042"/>
                    </a:lnTo>
                    <a:lnTo>
                      <a:pt x="318" y="1044"/>
                    </a:lnTo>
                    <a:lnTo>
                      <a:pt x="329" y="1042"/>
                    </a:lnTo>
                    <a:lnTo>
                      <a:pt x="336" y="1042"/>
                    </a:lnTo>
                    <a:lnTo>
                      <a:pt x="344" y="1041"/>
                    </a:lnTo>
                    <a:lnTo>
                      <a:pt x="350" y="1041"/>
                    </a:lnTo>
                    <a:lnTo>
                      <a:pt x="355" y="1039"/>
                    </a:lnTo>
                    <a:lnTo>
                      <a:pt x="361" y="1038"/>
                    </a:lnTo>
                    <a:lnTo>
                      <a:pt x="367" y="1036"/>
                    </a:lnTo>
                    <a:lnTo>
                      <a:pt x="376" y="1035"/>
                    </a:lnTo>
                    <a:lnTo>
                      <a:pt x="374" y="1047"/>
                    </a:lnTo>
                    <a:lnTo>
                      <a:pt x="371" y="1056"/>
                    </a:lnTo>
                    <a:lnTo>
                      <a:pt x="367" y="1062"/>
                    </a:lnTo>
                    <a:lnTo>
                      <a:pt x="361" y="1065"/>
                    </a:lnTo>
                    <a:lnTo>
                      <a:pt x="353" y="1068"/>
                    </a:lnTo>
                    <a:lnTo>
                      <a:pt x="344" y="1069"/>
                    </a:lnTo>
                    <a:lnTo>
                      <a:pt x="333" y="1071"/>
                    </a:lnTo>
                    <a:lnTo>
                      <a:pt x="321" y="1074"/>
                    </a:lnTo>
                    <a:lnTo>
                      <a:pt x="314" y="1074"/>
                    </a:lnTo>
                    <a:lnTo>
                      <a:pt x="306" y="1075"/>
                    </a:lnTo>
                    <a:lnTo>
                      <a:pt x="297" y="1075"/>
                    </a:lnTo>
                    <a:lnTo>
                      <a:pt x="290" y="1075"/>
                    </a:lnTo>
                    <a:lnTo>
                      <a:pt x="282" y="1077"/>
                    </a:lnTo>
                    <a:lnTo>
                      <a:pt x="275" y="1077"/>
                    </a:lnTo>
                    <a:lnTo>
                      <a:pt x="265" y="1077"/>
                    </a:lnTo>
                    <a:lnTo>
                      <a:pt x="258" y="1077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1" name="Freeform 235"/>
              <p:cNvSpPr>
                <a:spLocks/>
              </p:cNvSpPr>
              <p:nvPr/>
            </p:nvSpPr>
            <p:spPr bwMode="auto">
              <a:xfrm>
                <a:off x="2541588" y="4527550"/>
                <a:ext cx="822325" cy="398463"/>
              </a:xfrm>
              <a:custGeom>
                <a:avLst/>
                <a:gdLst/>
                <a:ahLst/>
                <a:cxnLst>
                  <a:cxn ang="0">
                    <a:pos x="133" y="243"/>
                  </a:cxn>
                  <a:cxn ang="0">
                    <a:pos x="59" y="226"/>
                  </a:cxn>
                  <a:cxn ang="0">
                    <a:pos x="0" y="198"/>
                  </a:cxn>
                  <a:cxn ang="0">
                    <a:pos x="9" y="161"/>
                  </a:cxn>
                  <a:cxn ang="0">
                    <a:pos x="32" y="128"/>
                  </a:cxn>
                  <a:cxn ang="0">
                    <a:pos x="73" y="125"/>
                  </a:cxn>
                  <a:cxn ang="0">
                    <a:pos x="144" y="143"/>
                  </a:cxn>
                  <a:cxn ang="0">
                    <a:pos x="218" y="154"/>
                  </a:cxn>
                  <a:cxn ang="0">
                    <a:pos x="254" y="160"/>
                  </a:cxn>
                  <a:cxn ang="0">
                    <a:pos x="283" y="160"/>
                  </a:cxn>
                  <a:cxn ang="0">
                    <a:pos x="308" y="161"/>
                  </a:cxn>
                  <a:cxn ang="0">
                    <a:pos x="387" y="151"/>
                  </a:cxn>
                  <a:cxn ang="0">
                    <a:pos x="450" y="121"/>
                  </a:cxn>
                  <a:cxn ang="0">
                    <a:pos x="497" y="56"/>
                  </a:cxn>
                  <a:cxn ang="0">
                    <a:pos x="518" y="0"/>
                  </a:cxn>
                  <a:cxn ang="0">
                    <a:pos x="503" y="71"/>
                  </a:cxn>
                  <a:cxn ang="0">
                    <a:pos x="483" y="100"/>
                  </a:cxn>
                  <a:cxn ang="0">
                    <a:pos x="479" y="109"/>
                  </a:cxn>
                  <a:cxn ang="0">
                    <a:pos x="496" y="103"/>
                  </a:cxn>
                  <a:cxn ang="0">
                    <a:pos x="480" y="127"/>
                  </a:cxn>
                  <a:cxn ang="0">
                    <a:pos x="459" y="134"/>
                  </a:cxn>
                  <a:cxn ang="0">
                    <a:pos x="459" y="142"/>
                  </a:cxn>
                  <a:cxn ang="0">
                    <a:pos x="493" y="134"/>
                  </a:cxn>
                  <a:cxn ang="0">
                    <a:pos x="491" y="145"/>
                  </a:cxn>
                  <a:cxn ang="0">
                    <a:pos x="477" y="154"/>
                  </a:cxn>
                  <a:cxn ang="0">
                    <a:pos x="458" y="160"/>
                  </a:cxn>
                  <a:cxn ang="0">
                    <a:pos x="437" y="168"/>
                  </a:cxn>
                  <a:cxn ang="0">
                    <a:pos x="453" y="168"/>
                  </a:cxn>
                  <a:cxn ang="0">
                    <a:pos x="476" y="163"/>
                  </a:cxn>
                  <a:cxn ang="0">
                    <a:pos x="488" y="163"/>
                  </a:cxn>
                  <a:cxn ang="0">
                    <a:pos x="486" y="174"/>
                  </a:cxn>
                  <a:cxn ang="0">
                    <a:pos x="461" y="183"/>
                  </a:cxn>
                  <a:cxn ang="0">
                    <a:pos x="444" y="189"/>
                  </a:cxn>
                  <a:cxn ang="0">
                    <a:pos x="434" y="193"/>
                  </a:cxn>
                  <a:cxn ang="0">
                    <a:pos x="453" y="192"/>
                  </a:cxn>
                  <a:cxn ang="0">
                    <a:pos x="474" y="187"/>
                  </a:cxn>
                  <a:cxn ang="0">
                    <a:pos x="474" y="196"/>
                  </a:cxn>
                  <a:cxn ang="0">
                    <a:pos x="455" y="205"/>
                  </a:cxn>
                  <a:cxn ang="0">
                    <a:pos x="437" y="211"/>
                  </a:cxn>
                  <a:cxn ang="0">
                    <a:pos x="453" y="211"/>
                  </a:cxn>
                  <a:cxn ang="0">
                    <a:pos x="458" y="216"/>
                  </a:cxn>
                  <a:cxn ang="0">
                    <a:pos x="438" y="223"/>
                  </a:cxn>
                  <a:cxn ang="0">
                    <a:pos x="385" y="236"/>
                  </a:cxn>
                  <a:cxn ang="0">
                    <a:pos x="334" y="243"/>
                  </a:cxn>
                  <a:cxn ang="0">
                    <a:pos x="281" y="248"/>
                  </a:cxn>
                  <a:cxn ang="0">
                    <a:pos x="230" y="251"/>
                  </a:cxn>
                  <a:cxn ang="0">
                    <a:pos x="178" y="251"/>
                  </a:cxn>
                </a:cxnLst>
                <a:rect l="0" t="0" r="r" b="b"/>
                <a:pathLst>
                  <a:path w="518" h="251">
                    <a:moveTo>
                      <a:pt x="178" y="251"/>
                    </a:moveTo>
                    <a:lnTo>
                      <a:pt x="157" y="248"/>
                    </a:lnTo>
                    <a:lnTo>
                      <a:pt x="133" y="243"/>
                    </a:lnTo>
                    <a:lnTo>
                      <a:pt x="107" y="239"/>
                    </a:lnTo>
                    <a:lnTo>
                      <a:pt x="83" y="232"/>
                    </a:lnTo>
                    <a:lnTo>
                      <a:pt x="59" y="226"/>
                    </a:lnTo>
                    <a:lnTo>
                      <a:pt x="36" y="219"/>
                    </a:lnTo>
                    <a:lnTo>
                      <a:pt x="17" y="210"/>
                    </a:lnTo>
                    <a:lnTo>
                      <a:pt x="0" y="198"/>
                    </a:lnTo>
                    <a:lnTo>
                      <a:pt x="2" y="187"/>
                    </a:lnTo>
                    <a:lnTo>
                      <a:pt x="5" y="175"/>
                    </a:lnTo>
                    <a:lnTo>
                      <a:pt x="9" y="161"/>
                    </a:lnTo>
                    <a:lnTo>
                      <a:pt x="17" y="149"/>
                    </a:lnTo>
                    <a:lnTo>
                      <a:pt x="24" y="137"/>
                    </a:lnTo>
                    <a:lnTo>
                      <a:pt x="32" y="128"/>
                    </a:lnTo>
                    <a:lnTo>
                      <a:pt x="41" y="121"/>
                    </a:lnTo>
                    <a:lnTo>
                      <a:pt x="50" y="116"/>
                    </a:lnTo>
                    <a:lnTo>
                      <a:pt x="73" y="125"/>
                    </a:lnTo>
                    <a:lnTo>
                      <a:pt x="95" y="133"/>
                    </a:lnTo>
                    <a:lnTo>
                      <a:pt x="119" y="139"/>
                    </a:lnTo>
                    <a:lnTo>
                      <a:pt x="144" y="143"/>
                    </a:lnTo>
                    <a:lnTo>
                      <a:pt x="168" y="148"/>
                    </a:lnTo>
                    <a:lnTo>
                      <a:pt x="192" y="151"/>
                    </a:lnTo>
                    <a:lnTo>
                      <a:pt x="218" y="154"/>
                    </a:lnTo>
                    <a:lnTo>
                      <a:pt x="242" y="157"/>
                    </a:lnTo>
                    <a:lnTo>
                      <a:pt x="246" y="158"/>
                    </a:lnTo>
                    <a:lnTo>
                      <a:pt x="254" y="160"/>
                    </a:lnTo>
                    <a:lnTo>
                      <a:pt x="263" y="160"/>
                    </a:lnTo>
                    <a:lnTo>
                      <a:pt x="274" y="160"/>
                    </a:lnTo>
                    <a:lnTo>
                      <a:pt x="283" y="160"/>
                    </a:lnTo>
                    <a:lnTo>
                      <a:pt x="292" y="160"/>
                    </a:lnTo>
                    <a:lnTo>
                      <a:pt x="301" y="160"/>
                    </a:lnTo>
                    <a:lnTo>
                      <a:pt x="308" y="161"/>
                    </a:lnTo>
                    <a:lnTo>
                      <a:pt x="337" y="160"/>
                    </a:lnTo>
                    <a:lnTo>
                      <a:pt x="363" y="157"/>
                    </a:lnTo>
                    <a:lnTo>
                      <a:pt x="387" y="151"/>
                    </a:lnTo>
                    <a:lnTo>
                      <a:pt x="409" y="145"/>
                    </a:lnTo>
                    <a:lnTo>
                      <a:pt x="431" y="134"/>
                    </a:lnTo>
                    <a:lnTo>
                      <a:pt x="450" y="121"/>
                    </a:lnTo>
                    <a:lnTo>
                      <a:pt x="468" y="101"/>
                    </a:lnTo>
                    <a:lnTo>
                      <a:pt x="486" y="78"/>
                    </a:lnTo>
                    <a:lnTo>
                      <a:pt x="497" y="56"/>
                    </a:lnTo>
                    <a:lnTo>
                      <a:pt x="506" y="33"/>
                    </a:lnTo>
                    <a:lnTo>
                      <a:pt x="514" y="13"/>
                    </a:lnTo>
                    <a:lnTo>
                      <a:pt x="518" y="0"/>
                    </a:lnTo>
                    <a:lnTo>
                      <a:pt x="518" y="15"/>
                    </a:lnTo>
                    <a:lnTo>
                      <a:pt x="512" y="42"/>
                    </a:lnTo>
                    <a:lnTo>
                      <a:pt x="503" y="71"/>
                    </a:lnTo>
                    <a:lnTo>
                      <a:pt x="497" y="89"/>
                    </a:lnTo>
                    <a:lnTo>
                      <a:pt x="490" y="94"/>
                    </a:lnTo>
                    <a:lnTo>
                      <a:pt x="483" y="100"/>
                    </a:lnTo>
                    <a:lnTo>
                      <a:pt x="477" y="104"/>
                    </a:lnTo>
                    <a:lnTo>
                      <a:pt x="473" y="112"/>
                    </a:lnTo>
                    <a:lnTo>
                      <a:pt x="479" y="109"/>
                    </a:lnTo>
                    <a:lnTo>
                      <a:pt x="485" y="107"/>
                    </a:lnTo>
                    <a:lnTo>
                      <a:pt x="490" y="104"/>
                    </a:lnTo>
                    <a:lnTo>
                      <a:pt x="496" y="103"/>
                    </a:lnTo>
                    <a:lnTo>
                      <a:pt x="493" y="115"/>
                    </a:lnTo>
                    <a:lnTo>
                      <a:pt x="486" y="122"/>
                    </a:lnTo>
                    <a:lnTo>
                      <a:pt x="480" y="127"/>
                    </a:lnTo>
                    <a:lnTo>
                      <a:pt x="474" y="130"/>
                    </a:lnTo>
                    <a:lnTo>
                      <a:pt x="467" y="133"/>
                    </a:lnTo>
                    <a:lnTo>
                      <a:pt x="459" y="134"/>
                    </a:lnTo>
                    <a:lnTo>
                      <a:pt x="453" y="137"/>
                    </a:lnTo>
                    <a:lnTo>
                      <a:pt x="449" y="143"/>
                    </a:lnTo>
                    <a:lnTo>
                      <a:pt x="459" y="142"/>
                    </a:lnTo>
                    <a:lnTo>
                      <a:pt x="470" y="137"/>
                    </a:lnTo>
                    <a:lnTo>
                      <a:pt x="482" y="134"/>
                    </a:lnTo>
                    <a:lnTo>
                      <a:pt x="493" y="134"/>
                    </a:lnTo>
                    <a:lnTo>
                      <a:pt x="493" y="137"/>
                    </a:lnTo>
                    <a:lnTo>
                      <a:pt x="493" y="140"/>
                    </a:lnTo>
                    <a:lnTo>
                      <a:pt x="491" y="145"/>
                    </a:lnTo>
                    <a:lnTo>
                      <a:pt x="491" y="148"/>
                    </a:lnTo>
                    <a:lnTo>
                      <a:pt x="485" y="151"/>
                    </a:lnTo>
                    <a:lnTo>
                      <a:pt x="477" y="154"/>
                    </a:lnTo>
                    <a:lnTo>
                      <a:pt x="471" y="155"/>
                    </a:lnTo>
                    <a:lnTo>
                      <a:pt x="464" y="158"/>
                    </a:lnTo>
                    <a:lnTo>
                      <a:pt x="458" y="160"/>
                    </a:lnTo>
                    <a:lnTo>
                      <a:pt x="450" y="163"/>
                    </a:lnTo>
                    <a:lnTo>
                      <a:pt x="444" y="165"/>
                    </a:lnTo>
                    <a:lnTo>
                      <a:pt x="437" y="168"/>
                    </a:lnTo>
                    <a:lnTo>
                      <a:pt x="441" y="169"/>
                    </a:lnTo>
                    <a:lnTo>
                      <a:pt x="446" y="169"/>
                    </a:lnTo>
                    <a:lnTo>
                      <a:pt x="453" y="168"/>
                    </a:lnTo>
                    <a:lnTo>
                      <a:pt x="461" y="166"/>
                    </a:lnTo>
                    <a:lnTo>
                      <a:pt x="468" y="165"/>
                    </a:lnTo>
                    <a:lnTo>
                      <a:pt x="476" y="163"/>
                    </a:lnTo>
                    <a:lnTo>
                      <a:pt x="482" y="161"/>
                    </a:lnTo>
                    <a:lnTo>
                      <a:pt x="488" y="160"/>
                    </a:lnTo>
                    <a:lnTo>
                      <a:pt x="488" y="163"/>
                    </a:lnTo>
                    <a:lnTo>
                      <a:pt x="488" y="166"/>
                    </a:lnTo>
                    <a:lnTo>
                      <a:pt x="486" y="171"/>
                    </a:lnTo>
                    <a:lnTo>
                      <a:pt x="486" y="174"/>
                    </a:lnTo>
                    <a:lnTo>
                      <a:pt x="476" y="178"/>
                    </a:lnTo>
                    <a:lnTo>
                      <a:pt x="468" y="181"/>
                    </a:lnTo>
                    <a:lnTo>
                      <a:pt x="461" y="183"/>
                    </a:lnTo>
                    <a:lnTo>
                      <a:pt x="455" y="186"/>
                    </a:lnTo>
                    <a:lnTo>
                      <a:pt x="450" y="187"/>
                    </a:lnTo>
                    <a:lnTo>
                      <a:pt x="444" y="189"/>
                    </a:lnTo>
                    <a:lnTo>
                      <a:pt x="437" y="190"/>
                    </a:lnTo>
                    <a:lnTo>
                      <a:pt x="428" y="193"/>
                    </a:lnTo>
                    <a:lnTo>
                      <a:pt x="434" y="193"/>
                    </a:lnTo>
                    <a:lnTo>
                      <a:pt x="440" y="193"/>
                    </a:lnTo>
                    <a:lnTo>
                      <a:pt x="447" y="193"/>
                    </a:lnTo>
                    <a:lnTo>
                      <a:pt x="453" y="192"/>
                    </a:lnTo>
                    <a:lnTo>
                      <a:pt x="461" y="190"/>
                    </a:lnTo>
                    <a:lnTo>
                      <a:pt x="467" y="189"/>
                    </a:lnTo>
                    <a:lnTo>
                      <a:pt x="474" y="187"/>
                    </a:lnTo>
                    <a:lnTo>
                      <a:pt x="482" y="186"/>
                    </a:lnTo>
                    <a:lnTo>
                      <a:pt x="479" y="192"/>
                    </a:lnTo>
                    <a:lnTo>
                      <a:pt x="474" y="196"/>
                    </a:lnTo>
                    <a:lnTo>
                      <a:pt x="468" y="199"/>
                    </a:lnTo>
                    <a:lnTo>
                      <a:pt x="462" y="202"/>
                    </a:lnTo>
                    <a:lnTo>
                      <a:pt x="455" y="205"/>
                    </a:lnTo>
                    <a:lnTo>
                      <a:pt x="447" y="208"/>
                    </a:lnTo>
                    <a:lnTo>
                      <a:pt x="441" y="210"/>
                    </a:lnTo>
                    <a:lnTo>
                      <a:pt x="437" y="211"/>
                    </a:lnTo>
                    <a:lnTo>
                      <a:pt x="441" y="211"/>
                    </a:lnTo>
                    <a:lnTo>
                      <a:pt x="447" y="211"/>
                    </a:lnTo>
                    <a:lnTo>
                      <a:pt x="453" y="211"/>
                    </a:lnTo>
                    <a:lnTo>
                      <a:pt x="459" y="211"/>
                    </a:lnTo>
                    <a:lnTo>
                      <a:pt x="458" y="213"/>
                    </a:lnTo>
                    <a:lnTo>
                      <a:pt x="458" y="216"/>
                    </a:lnTo>
                    <a:lnTo>
                      <a:pt x="458" y="217"/>
                    </a:lnTo>
                    <a:lnTo>
                      <a:pt x="456" y="219"/>
                    </a:lnTo>
                    <a:lnTo>
                      <a:pt x="438" y="223"/>
                    </a:lnTo>
                    <a:lnTo>
                      <a:pt x="422" y="228"/>
                    </a:lnTo>
                    <a:lnTo>
                      <a:pt x="403" y="232"/>
                    </a:lnTo>
                    <a:lnTo>
                      <a:pt x="385" y="236"/>
                    </a:lnTo>
                    <a:lnTo>
                      <a:pt x="369" y="239"/>
                    </a:lnTo>
                    <a:lnTo>
                      <a:pt x="351" y="242"/>
                    </a:lnTo>
                    <a:lnTo>
                      <a:pt x="334" y="243"/>
                    </a:lnTo>
                    <a:lnTo>
                      <a:pt x="316" y="245"/>
                    </a:lnTo>
                    <a:lnTo>
                      <a:pt x="299" y="246"/>
                    </a:lnTo>
                    <a:lnTo>
                      <a:pt x="281" y="248"/>
                    </a:lnTo>
                    <a:lnTo>
                      <a:pt x="264" y="249"/>
                    </a:lnTo>
                    <a:lnTo>
                      <a:pt x="248" y="249"/>
                    </a:lnTo>
                    <a:lnTo>
                      <a:pt x="230" y="251"/>
                    </a:lnTo>
                    <a:lnTo>
                      <a:pt x="213" y="251"/>
                    </a:lnTo>
                    <a:lnTo>
                      <a:pt x="195" y="251"/>
                    </a:lnTo>
                    <a:lnTo>
                      <a:pt x="178" y="2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2" name="Freeform 237"/>
              <p:cNvSpPr>
                <a:spLocks/>
              </p:cNvSpPr>
              <p:nvPr/>
            </p:nvSpPr>
            <p:spPr bwMode="auto">
              <a:xfrm>
                <a:off x="2479675" y="4622800"/>
                <a:ext cx="114300" cy="168275"/>
              </a:xfrm>
              <a:custGeom>
                <a:avLst/>
                <a:gdLst/>
                <a:ahLst/>
                <a:cxnLst>
                  <a:cxn ang="0">
                    <a:pos x="27" y="105"/>
                  </a:cxn>
                  <a:cxn ang="0">
                    <a:pos x="13" y="73"/>
                  </a:cxn>
                  <a:cxn ang="0">
                    <a:pos x="4" y="50"/>
                  </a:cxn>
                  <a:cxn ang="0">
                    <a:pos x="0" y="29"/>
                  </a:cxn>
                  <a:cxn ang="0">
                    <a:pos x="0" y="2"/>
                  </a:cxn>
                  <a:cxn ang="0">
                    <a:pos x="9" y="0"/>
                  </a:cxn>
                  <a:cxn ang="0">
                    <a:pos x="19" y="2"/>
                  </a:cxn>
                  <a:cxn ang="0">
                    <a:pos x="30" y="6"/>
                  </a:cxn>
                  <a:cxn ang="0">
                    <a:pos x="42" y="11"/>
                  </a:cxn>
                  <a:cxn ang="0">
                    <a:pos x="53" y="18"/>
                  </a:cxn>
                  <a:cxn ang="0">
                    <a:pos x="62" y="27"/>
                  </a:cxn>
                  <a:cxn ang="0">
                    <a:pos x="68" y="38"/>
                  </a:cxn>
                  <a:cxn ang="0">
                    <a:pos x="72" y="49"/>
                  </a:cxn>
                  <a:cxn ang="0">
                    <a:pos x="63" y="62"/>
                  </a:cxn>
                  <a:cxn ang="0">
                    <a:pos x="51" y="77"/>
                  </a:cxn>
                  <a:cxn ang="0">
                    <a:pos x="41" y="92"/>
                  </a:cxn>
                  <a:cxn ang="0">
                    <a:pos x="29" y="106"/>
                  </a:cxn>
                  <a:cxn ang="0">
                    <a:pos x="27" y="106"/>
                  </a:cxn>
                  <a:cxn ang="0">
                    <a:pos x="27" y="105"/>
                  </a:cxn>
                  <a:cxn ang="0">
                    <a:pos x="27" y="105"/>
                  </a:cxn>
                  <a:cxn ang="0">
                    <a:pos x="27" y="105"/>
                  </a:cxn>
                </a:cxnLst>
                <a:rect l="0" t="0" r="r" b="b"/>
                <a:pathLst>
                  <a:path w="72" h="106">
                    <a:moveTo>
                      <a:pt x="27" y="105"/>
                    </a:moveTo>
                    <a:lnTo>
                      <a:pt x="13" y="73"/>
                    </a:lnTo>
                    <a:lnTo>
                      <a:pt x="4" y="50"/>
                    </a:lnTo>
                    <a:lnTo>
                      <a:pt x="0" y="29"/>
                    </a:lnTo>
                    <a:lnTo>
                      <a:pt x="0" y="2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30" y="6"/>
                    </a:lnTo>
                    <a:lnTo>
                      <a:pt x="42" y="11"/>
                    </a:lnTo>
                    <a:lnTo>
                      <a:pt x="53" y="18"/>
                    </a:lnTo>
                    <a:lnTo>
                      <a:pt x="62" y="27"/>
                    </a:lnTo>
                    <a:lnTo>
                      <a:pt x="68" y="38"/>
                    </a:lnTo>
                    <a:lnTo>
                      <a:pt x="72" y="49"/>
                    </a:lnTo>
                    <a:lnTo>
                      <a:pt x="63" y="62"/>
                    </a:lnTo>
                    <a:lnTo>
                      <a:pt x="51" y="77"/>
                    </a:lnTo>
                    <a:lnTo>
                      <a:pt x="41" y="92"/>
                    </a:lnTo>
                    <a:lnTo>
                      <a:pt x="29" y="106"/>
                    </a:lnTo>
                    <a:lnTo>
                      <a:pt x="27" y="106"/>
                    </a:lnTo>
                    <a:lnTo>
                      <a:pt x="27" y="105"/>
                    </a:lnTo>
                    <a:lnTo>
                      <a:pt x="27" y="105"/>
                    </a:lnTo>
                    <a:lnTo>
                      <a:pt x="27" y="105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3" name="Freeform 238"/>
              <p:cNvSpPr>
                <a:spLocks/>
              </p:cNvSpPr>
              <p:nvPr/>
            </p:nvSpPr>
            <p:spPr bwMode="auto">
              <a:xfrm>
                <a:off x="2587625" y="3860800"/>
                <a:ext cx="798513" cy="903288"/>
              </a:xfrm>
              <a:custGeom>
                <a:avLst/>
                <a:gdLst/>
                <a:ahLst/>
                <a:cxnLst>
                  <a:cxn ang="0">
                    <a:pos x="252" y="548"/>
                  </a:cxn>
                  <a:cxn ang="0">
                    <a:pos x="225" y="550"/>
                  </a:cxn>
                  <a:cxn ang="0">
                    <a:pos x="190" y="536"/>
                  </a:cxn>
                  <a:cxn ang="0">
                    <a:pos x="171" y="545"/>
                  </a:cxn>
                  <a:cxn ang="0">
                    <a:pos x="172" y="559"/>
                  </a:cxn>
                  <a:cxn ang="0">
                    <a:pos x="136" y="538"/>
                  </a:cxn>
                  <a:cxn ang="0">
                    <a:pos x="118" y="538"/>
                  </a:cxn>
                  <a:cxn ang="0">
                    <a:pos x="113" y="550"/>
                  </a:cxn>
                  <a:cxn ang="0">
                    <a:pos x="84" y="544"/>
                  </a:cxn>
                  <a:cxn ang="0">
                    <a:pos x="56" y="517"/>
                  </a:cxn>
                  <a:cxn ang="0">
                    <a:pos x="30" y="495"/>
                  </a:cxn>
                  <a:cxn ang="0">
                    <a:pos x="32" y="527"/>
                  </a:cxn>
                  <a:cxn ang="0">
                    <a:pos x="7" y="474"/>
                  </a:cxn>
                  <a:cxn ang="0">
                    <a:pos x="13" y="402"/>
                  </a:cxn>
                  <a:cxn ang="0">
                    <a:pos x="81" y="343"/>
                  </a:cxn>
                  <a:cxn ang="0">
                    <a:pos x="198" y="376"/>
                  </a:cxn>
                  <a:cxn ang="0">
                    <a:pos x="226" y="370"/>
                  </a:cxn>
                  <a:cxn ang="0">
                    <a:pos x="261" y="439"/>
                  </a:cxn>
                  <a:cxn ang="0">
                    <a:pos x="269" y="400"/>
                  </a:cxn>
                  <a:cxn ang="0">
                    <a:pos x="302" y="429"/>
                  </a:cxn>
                  <a:cxn ang="0">
                    <a:pos x="269" y="361"/>
                  </a:cxn>
                  <a:cxn ang="0">
                    <a:pos x="308" y="211"/>
                  </a:cxn>
                  <a:cxn ang="0">
                    <a:pos x="276" y="317"/>
                  </a:cxn>
                  <a:cxn ang="0">
                    <a:pos x="220" y="364"/>
                  </a:cxn>
                  <a:cxn ang="0">
                    <a:pos x="115" y="340"/>
                  </a:cxn>
                  <a:cxn ang="0">
                    <a:pos x="148" y="139"/>
                  </a:cxn>
                  <a:cxn ang="0">
                    <a:pos x="217" y="50"/>
                  </a:cxn>
                  <a:cxn ang="0">
                    <a:pos x="343" y="14"/>
                  </a:cxn>
                  <a:cxn ang="0">
                    <a:pos x="411" y="35"/>
                  </a:cxn>
                  <a:cxn ang="0">
                    <a:pos x="427" y="47"/>
                  </a:cxn>
                  <a:cxn ang="0">
                    <a:pos x="436" y="66"/>
                  </a:cxn>
                  <a:cxn ang="0">
                    <a:pos x="444" y="91"/>
                  </a:cxn>
                  <a:cxn ang="0">
                    <a:pos x="464" y="92"/>
                  </a:cxn>
                  <a:cxn ang="0">
                    <a:pos x="465" y="118"/>
                  </a:cxn>
                  <a:cxn ang="0">
                    <a:pos x="474" y="139"/>
                  </a:cxn>
                  <a:cxn ang="0">
                    <a:pos x="480" y="146"/>
                  </a:cxn>
                  <a:cxn ang="0">
                    <a:pos x="474" y="174"/>
                  </a:cxn>
                  <a:cxn ang="0">
                    <a:pos x="495" y="181"/>
                  </a:cxn>
                  <a:cxn ang="0">
                    <a:pos x="476" y="208"/>
                  </a:cxn>
                  <a:cxn ang="0">
                    <a:pos x="500" y="219"/>
                  </a:cxn>
                  <a:cxn ang="0">
                    <a:pos x="477" y="239"/>
                  </a:cxn>
                  <a:cxn ang="0">
                    <a:pos x="494" y="249"/>
                  </a:cxn>
                  <a:cxn ang="0">
                    <a:pos x="485" y="260"/>
                  </a:cxn>
                  <a:cxn ang="0">
                    <a:pos x="474" y="294"/>
                  </a:cxn>
                  <a:cxn ang="0">
                    <a:pos x="503" y="304"/>
                  </a:cxn>
                  <a:cxn ang="0">
                    <a:pos x="479" y="323"/>
                  </a:cxn>
                  <a:cxn ang="0">
                    <a:pos x="474" y="338"/>
                  </a:cxn>
                  <a:cxn ang="0">
                    <a:pos x="477" y="367"/>
                  </a:cxn>
                  <a:cxn ang="0">
                    <a:pos x="488" y="373"/>
                  </a:cxn>
                  <a:cxn ang="0">
                    <a:pos x="476" y="412"/>
                  </a:cxn>
                  <a:cxn ang="0">
                    <a:pos x="459" y="426"/>
                  </a:cxn>
                  <a:cxn ang="0">
                    <a:pos x="444" y="444"/>
                  </a:cxn>
                  <a:cxn ang="0">
                    <a:pos x="464" y="452"/>
                  </a:cxn>
                  <a:cxn ang="0">
                    <a:pos x="426" y="468"/>
                  </a:cxn>
                  <a:cxn ang="0">
                    <a:pos x="444" y="488"/>
                  </a:cxn>
                  <a:cxn ang="0">
                    <a:pos x="438" y="506"/>
                  </a:cxn>
                  <a:cxn ang="0">
                    <a:pos x="409" y="517"/>
                  </a:cxn>
                  <a:cxn ang="0">
                    <a:pos x="387" y="541"/>
                  </a:cxn>
                  <a:cxn ang="0">
                    <a:pos x="353" y="539"/>
                  </a:cxn>
                  <a:cxn ang="0">
                    <a:pos x="365" y="557"/>
                  </a:cxn>
                  <a:cxn ang="0">
                    <a:pos x="341" y="563"/>
                  </a:cxn>
                  <a:cxn ang="0">
                    <a:pos x="311" y="566"/>
                  </a:cxn>
                  <a:cxn ang="0">
                    <a:pos x="285" y="560"/>
                  </a:cxn>
                </a:cxnLst>
                <a:rect l="0" t="0" r="r" b="b"/>
                <a:pathLst>
                  <a:path w="503" h="569">
                    <a:moveTo>
                      <a:pt x="278" y="569"/>
                    </a:moveTo>
                    <a:lnTo>
                      <a:pt x="272" y="565"/>
                    </a:lnTo>
                    <a:lnTo>
                      <a:pt x="269" y="560"/>
                    </a:lnTo>
                    <a:lnTo>
                      <a:pt x="264" y="556"/>
                    </a:lnTo>
                    <a:lnTo>
                      <a:pt x="257" y="547"/>
                    </a:lnTo>
                    <a:lnTo>
                      <a:pt x="255" y="547"/>
                    </a:lnTo>
                    <a:lnTo>
                      <a:pt x="255" y="547"/>
                    </a:lnTo>
                    <a:lnTo>
                      <a:pt x="254" y="547"/>
                    </a:lnTo>
                    <a:lnTo>
                      <a:pt x="252" y="548"/>
                    </a:lnTo>
                    <a:lnTo>
                      <a:pt x="255" y="553"/>
                    </a:lnTo>
                    <a:lnTo>
                      <a:pt x="258" y="557"/>
                    </a:lnTo>
                    <a:lnTo>
                      <a:pt x="260" y="562"/>
                    </a:lnTo>
                    <a:lnTo>
                      <a:pt x="263" y="566"/>
                    </a:lnTo>
                    <a:lnTo>
                      <a:pt x="251" y="569"/>
                    </a:lnTo>
                    <a:lnTo>
                      <a:pt x="240" y="562"/>
                    </a:lnTo>
                    <a:lnTo>
                      <a:pt x="231" y="551"/>
                    </a:lnTo>
                    <a:lnTo>
                      <a:pt x="225" y="547"/>
                    </a:lnTo>
                    <a:lnTo>
                      <a:pt x="225" y="550"/>
                    </a:lnTo>
                    <a:lnTo>
                      <a:pt x="225" y="553"/>
                    </a:lnTo>
                    <a:lnTo>
                      <a:pt x="226" y="557"/>
                    </a:lnTo>
                    <a:lnTo>
                      <a:pt x="229" y="563"/>
                    </a:lnTo>
                    <a:lnTo>
                      <a:pt x="216" y="563"/>
                    </a:lnTo>
                    <a:lnTo>
                      <a:pt x="205" y="556"/>
                    </a:lnTo>
                    <a:lnTo>
                      <a:pt x="198" y="547"/>
                    </a:lnTo>
                    <a:lnTo>
                      <a:pt x="190" y="536"/>
                    </a:lnTo>
                    <a:lnTo>
                      <a:pt x="190" y="536"/>
                    </a:lnTo>
                    <a:lnTo>
                      <a:pt x="190" y="536"/>
                    </a:lnTo>
                    <a:lnTo>
                      <a:pt x="189" y="536"/>
                    </a:lnTo>
                    <a:lnTo>
                      <a:pt x="189" y="538"/>
                    </a:lnTo>
                    <a:lnTo>
                      <a:pt x="192" y="547"/>
                    </a:lnTo>
                    <a:lnTo>
                      <a:pt x="196" y="554"/>
                    </a:lnTo>
                    <a:lnTo>
                      <a:pt x="198" y="559"/>
                    </a:lnTo>
                    <a:lnTo>
                      <a:pt x="199" y="563"/>
                    </a:lnTo>
                    <a:lnTo>
                      <a:pt x="186" y="560"/>
                    </a:lnTo>
                    <a:lnTo>
                      <a:pt x="178" y="553"/>
                    </a:lnTo>
                    <a:lnTo>
                      <a:pt x="171" y="545"/>
                    </a:lnTo>
                    <a:lnTo>
                      <a:pt x="164" y="541"/>
                    </a:lnTo>
                    <a:lnTo>
                      <a:pt x="164" y="542"/>
                    </a:lnTo>
                    <a:lnTo>
                      <a:pt x="164" y="542"/>
                    </a:lnTo>
                    <a:lnTo>
                      <a:pt x="163" y="542"/>
                    </a:lnTo>
                    <a:lnTo>
                      <a:pt x="163" y="544"/>
                    </a:lnTo>
                    <a:lnTo>
                      <a:pt x="166" y="547"/>
                    </a:lnTo>
                    <a:lnTo>
                      <a:pt x="167" y="551"/>
                    </a:lnTo>
                    <a:lnTo>
                      <a:pt x="171" y="554"/>
                    </a:lnTo>
                    <a:lnTo>
                      <a:pt x="172" y="559"/>
                    </a:lnTo>
                    <a:lnTo>
                      <a:pt x="171" y="559"/>
                    </a:lnTo>
                    <a:lnTo>
                      <a:pt x="171" y="559"/>
                    </a:lnTo>
                    <a:lnTo>
                      <a:pt x="171" y="560"/>
                    </a:lnTo>
                    <a:lnTo>
                      <a:pt x="171" y="560"/>
                    </a:lnTo>
                    <a:lnTo>
                      <a:pt x="157" y="557"/>
                    </a:lnTo>
                    <a:lnTo>
                      <a:pt x="149" y="551"/>
                    </a:lnTo>
                    <a:lnTo>
                      <a:pt x="142" y="542"/>
                    </a:lnTo>
                    <a:lnTo>
                      <a:pt x="136" y="533"/>
                    </a:lnTo>
                    <a:lnTo>
                      <a:pt x="136" y="538"/>
                    </a:lnTo>
                    <a:lnTo>
                      <a:pt x="136" y="542"/>
                    </a:lnTo>
                    <a:lnTo>
                      <a:pt x="137" y="547"/>
                    </a:lnTo>
                    <a:lnTo>
                      <a:pt x="140" y="554"/>
                    </a:lnTo>
                    <a:lnTo>
                      <a:pt x="139" y="554"/>
                    </a:lnTo>
                    <a:lnTo>
                      <a:pt x="136" y="554"/>
                    </a:lnTo>
                    <a:lnTo>
                      <a:pt x="134" y="554"/>
                    </a:lnTo>
                    <a:lnTo>
                      <a:pt x="131" y="556"/>
                    </a:lnTo>
                    <a:lnTo>
                      <a:pt x="125" y="547"/>
                    </a:lnTo>
                    <a:lnTo>
                      <a:pt x="118" y="538"/>
                    </a:lnTo>
                    <a:lnTo>
                      <a:pt x="112" y="529"/>
                    </a:lnTo>
                    <a:lnTo>
                      <a:pt x="106" y="520"/>
                    </a:lnTo>
                    <a:lnTo>
                      <a:pt x="104" y="520"/>
                    </a:lnTo>
                    <a:lnTo>
                      <a:pt x="104" y="520"/>
                    </a:lnTo>
                    <a:lnTo>
                      <a:pt x="103" y="520"/>
                    </a:lnTo>
                    <a:lnTo>
                      <a:pt x="103" y="520"/>
                    </a:lnTo>
                    <a:lnTo>
                      <a:pt x="110" y="536"/>
                    </a:lnTo>
                    <a:lnTo>
                      <a:pt x="113" y="545"/>
                    </a:lnTo>
                    <a:lnTo>
                      <a:pt x="113" y="550"/>
                    </a:lnTo>
                    <a:lnTo>
                      <a:pt x="113" y="551"/>
                    </a:lnTo>
                    <a:lnTo>
                      <a:pt x="103" y="547"/>
                    </a:lnTo>
                    <a:lnTo>
                      <a:pt x="93" y="538"/>
                    </a:lnTo>
                    <a:lnTo>
                      <a:pt x="86" y="527"/>
                    </a:lnTo>
                    <a:lnTo>
                      <a:pt x="83" y="518"/>
                    </a:lnTo>
                    <a:lnTo>
                      <a:pt x="80" y="523"/>
                    </a:lnTo>
                    <a:lnTo>
                      <a:pt x="81" y="529"/>
                    </a:lnTo>
                    <a:lnTo>
                      <a:pt x="83" y="536"/>
                    </a:lnTo>
                    <a:lnTo>
                      <a:pt x="84" y="544"/>
                    </a:lnTo>
                    <a:lnTo>
                      <a:pt x="84" y="545"/>
                    </a:lnTo>
                    <a:lnTo>
                      <a:pt x="84" y="545"/>
                    </a:lnTo>
                    <a:lnTo>
                      <a:pt x="83" y="545"/>
                    </a:lnTo>
                    <a:lnTo>
                      <a:pt x="83" y="547"/>
                    </a:lnTo>
                    <a:lnTo>
                      <a:pt x="72" y="536"/>
                    </a:lnTo>
                    <a:lnTo>
                      <a:pt x="65" y="526"/>
                    </a:lnTo>
                    <a:lnTo>
                      <a:pt x="60" y="515"/>
                    </a:lnTo>
                    <a:lnTo>
                      <a:pt x="56" y="509"/>
                    </a:lnTo>
                    <a:lnTo>
                      <a:pt x="56" y="517"/>
                    </a:lnTo>
                    <a:lnTo>
                      <a:pt x="57" y="527"/>
                    </a:lnTo>
                    <a:lnTo>
                      <a:pt x="59" y="536"/>
                    </a:lnTo>
                    <a:lnTo>
                      <a:pt x="59" y="541"/>
                    </a:lnTo>
                    <a:lnTo>
                      <a:pt x="47" y="530"/>
                    </a:lnTo>
                    <a:lnTo>
                      <a:pt x="41" y="520"/>
                    </a:lnTo>
                    <a:lnTo>
                      <a:pt x="38" y="509"/>
                    </a:lnTo>
                    <a:lnTo>
                      <a:pt x="33" y="497"/>
                    </a:lnTo>
                    <a:lnTo>
                      <a:pt x="32" y="497"/>
                    </a:lnTo>
                    <a:lnTo>
                      <a:pt x="30" y="495"/>
                    </a:lnTo>
                    <a:lnTo>
                      <a:pt x="29" y="495"/>
                    </a:lnTo>
                    <a:lnTo>
                      <a:pt x="27" y="495"/>
                    </a:lnTo>
                    <a:lnTo>
                      <a:pt x="29" y="506"/>
                    </a:lnTo>
                    <a:lnTo>
                      <a:pt x="30" y="514"/>
                    </a:lnTo>
                    <a:lnTo>
                      <a:pt x="33" y="521"/>
                    </a:lnTo>
                    <a:lnTo>
                      <a:pt x="33" y="527"/>
                    </a:lnTo>
                    <a:lnTo>
                      <a:pt x="32" y="527"/>
                    </a:lnTo>
                    <a:lnTo>
                      <a:pt x="32" y="527"/>
                    </a:lnTo>
                    <a:lnTo>
                      <a:pt x="32" y="527"/>
                    </a:lnTo>
                    <a:lnTo>
                      <a:pt x="30" y="529"/>
                    </a:lnTo>
                    <a:lnTo>
                      <a:pt x="18" y="515"/>
                    </a:lnTo>
                    <a:lnTo>
                      <a:pt x="13" y="503"/>
                    </a:lnTo>
                    <a:lnTo>
                      <a:pt x="13" y="491"/>
                    </a:lnTo>
                    <a:lnTo>
                      <a:pt x="15" y="474"/>
                    </a:lnTo>
                    <a:lnTo>
                      <a:pt x="13" y="474"/>
                    </a:lnTo>
                    <a:lnTo>
                      <a:pt x="12" y="474"/>
                    </a:lnTo>
                    <a:lnTo>
                      <a:pt x="9" y="474"/>
                    </a:lnTo>
                    <a:lnTo>
                      <a:pt x="7" y="474"/>
                    </a:lnTo>
                    <a:lnTo>
                      <a:pt x="6" y="482"/>
                    </a:lnTo>
                    <a:lnTo>
                      <a:pt x="4" y="486"/>
                    </a:lnTo>
                    <a:lnTo>
                      <a:pt x="3" y="488"/>
                    </a:lnTo>
                    <a:lnTo>
                      <a:pt x="1" y="489"/>
                    </a:lnTo>
                    <a:lnTo>
                      <a:pt x="0" y="471"/>
                    </a:lnTo>
                    <a:lnTo>
                      <a:pt x="0" y="453"/>
                    </a:lnTo>
                    <a:lnTo>
                      <a:pt x="3" y="436"/>
                    </a:lnTo>
                    <a:lnTo>
                      <a:pt x="7" y="418"/>
                    </a:lnTo>
                    <a:lnTo>
                      <a:pt x="13" y="402"/>
                    </a:lnTo>
                    <a:lnTo>
                      <a:pt x="21" y="385"/>
                    </a:lnTo>
                    <a:lnTo>
                      <a:pt x="30" y="369"/>
                    </a:lnTo>
                    <a:lnTo>
                      <a:pt x="41" y="355"/>
                    </a:lnTo>
                    <a:lnTo>
                      <a:pt x="47" y="352"/>
                    </a:lnTo>
                    <a:lnTo>
                      <a:pt x="51" y="349"/>
                    </a:lnTo>
                    <a:lnTo>
                      <a:pt x="54" y="346"/>
                    </a:lnTo>
                    <a:lnTo>
                      <a:pt x="60" y="340"/>
                    </a:lnTo>
                    <a:lnTo>
                      <a:pt x="72" y="341"/>
                    </a:lnTo>
                    <a:lnTo>
                      <a:pt x="81" y="343"/>
                    </a:lnTo>
                    <a:lnTo>
                      <a:pt x="90" y="344"/>
                    </a:lnTo>
                    <a:lnTo>
                      <a:pt x="100" y="347"/>
                    </a:lnTo>
                    <a:lnTo>
                      <a:pt x="109" y="349"/>
                    </a:lnTo>
                    <a:lnTo>
                      <a:pt x="121" y="352"/>
                    </a:lnTo>
                    <a:lnTo>
                      <a:pt x="136" y="355"/>
                    </a:lnTo>
                    <a:lnTo>
                      <a:pt x="155" y="359"/>
                    </a:lnTo>
                    <a:lnTo>
                      <a:pt x="174" y="367"/>
                    </a:lnTo>
                    <a:lnTo>
                      <a:pt x="187" y="372"/>
                    </a:lnTo>
                    <a:lnTo>
                      <a:pt x="198" y="376"/>
                    </a:lnTo>
                    <a:lnTo>
                      <a:pt x="204" y="378"/>
                    </a:lnTo>
                    <a:lnTo>
                      <a:pt x="210" y="381"/>
                    </a:lnTo>
                    <a:lnTo>
                      <a:pt x="213" y="381"/>
                    </a:lnTo>
                    <a:lnTo>
                      <a:pt x="217" y="382"/>
                    </a:lnTo>
                    <a:lnTo>
                      <a:pt x="220" y="382"/>
                    </a:lnTo>
                    <a:lnTo>
                      <a:pt x="222" y="379"/>
                    </a:lnTo>
                    <a:lnTo>
                      <a:pt x="223" y="376"/>
                    </a:lnTo>
                    <a:lnTo>
                      <a:pt x="225" y="373"/>
                    </a:lnTo>
                    <a:lnTo>
                      <a:pt x="226" y="370"/>
                    </a:lnTo>
                    <a:lnTo>
                      <a:pt x="228" y="370"/>
                    </a:lnTo>
                    <a:lnTo>
                      <a:pt x="229" y="370"/>
                    </a:lnTo>
                    <a:lnTo>
                      <a:pt x="232" y="370"/>
                    </a:lnTo>
                    <a:lnTo>
                      <a:pt x="234" y="370"/>
                    </a:lnTo>
                    <a:lnTo>
                      <a:pt x="238" y="381"/>
                    </a:lnTo>
                    <a:lnTo>
                      <a:pt x="243" y="394"/>
                    </a:lnTo>
                    <a:lnTo>
                      <a:pt x="248" y="409"/>
                    </a:lnTo>
                    <a:lnTo>
                      <a:pt x="255" y="424"/>
                    </a:lnTo>
                    <a:lnTo>
                      <a:pt x="261" y="439"/>
                    </a:lnTo>
                    <a:lnTo>
                      <a:pt x="270" y="452"/>
                    </a:lnTo>
                    <a:lnTo>
                      <a:pt x="279" y="462"/>
                    </a:lnTo>
                    <a:lnTo>
                      <a:pt x="288" y="470"/>
                    </a:lnTo>
                    <a:lnTo>
                      <a:pt x="282" y="450"/>
                    </a:lnTo>
                    <a:lnTo>
                      <a:pt x="270" y="429"/>
                    </a:lnTo>
                    <a:lnTo>
                      <a:pt x="258" y="409"/>
                    </a:lnTo>
                    <a:lnTo>
                      <a:pt x="255" y="393"/>
                    </a:lnTo>
                    <a:lnTo>
                      <a:pt x="261" y="394"/>
                    </a:lnTo>
                    <a:lnTo>
                      <a:pt x="269" y="400"/>
                    </a:lnTo>
                    <a:lnTo>
                      <a:pt x="276" y="409"/>
                    </a:lnTo>
                    <a:lnTo>
                      <a:pt x="284" y="420"/>
                    </a:lnTo>
                    <a:lnTo>
                      <a:pt x="291" y="430"/>
                    </a:lnTo>
                    <a:lnTo>
                      <a:pt x="299" y="443"/>
                    </a:lnTo>
                    <a:lnTo>
                      <a:pt x="303" y="453"/>
                    </a:lnTo>
                    <a:lnTo>
                      <a:pt x="306" y="462"/>
                    </a:lnTo>
                    <a:lnTo>
                      <a:pt x="312" y="456"/>
                    </a:lnTo>
                    <a:lnTo>
                      <a:pt x="309" y="444"/>
                    </a:lnTo>
                    <a:lnTo>
                      <a:pt x="302" y="429"/>
                    </a:lnTo>
                    <a:lnTo>
                      <a:pt x="288" y="411"/>
                    </a:lnTo>
                    <a:lnTo>
                      <a:pt x="275" y="393"/>
                    </a:lnTo>
                    <a:lnTo>
                      <a:pt x="261" y="375"/>
                    </a:lnTo>
                    <a:lnTo>
                      <a:pt x="252" y="362"/>
                    </a:lnTo>
                    <a:lnTo>
                      <a:pt x="248" y="353"/>
                    </a:lnTo>
                    <a:lnTo>
                      <a:pt x="254" y="355"/>
                    </a:lnTo>
                    <a:lnTo>
                      <a:pt x="260" y="358"/>
                    </a:lnTo>
                    <a:lnTo>
                      <a:pt x="264" y="359"/>
                    </a:lnTo>
                    <a:lnTo>
                      <a:pt x="269" y="361"/>
                    </a:lnTo>
                    <a:lnTo>
                      <a:pt x="270" y="359"/>
                    </a:lnTo>
                    <a:lnTo>
                      <a:pt x="272" y="358"/>
                    </a:lnTo>
                    <a:lnTo>
                      <a:pt x="272" y="358"/>
                    </a:lnTo>
                    <a:lnTo>
                      <a:pt x="273" y="356"/>
                    </a:lnTo>
                    <a:lnTo>
                      <a:pt x="282" y="320"/>
                    </a:lnTo>
                    <a:lnTo>
                      <a:pt x="293" y="284"/>
                    </a:lnTo>
                    <a:lnTo>
                      <a:pt x="303" y="248"/>
                    </a:lnTo>
                    <a:lnTo>
                      <a:pt x="309" y="213"/>
                    </a:lnTo>
                    <a:lnTo>
                      <a:pt x="308" y="211"/>
                    </a:lnTo>
                    <a:lnTo>
                      <a:pt x="308" y="210"/>
                    </a:lnTo>
                    <a:lnTo>
                      <a:pt x="306" y="210"/>
                    </a:lnTo>
                    <a:lnTo>
                      <a:pt x="306" y="208"/>
                    </a:lnTo>
                    <a:lnTo>
                      <a:pt x="300" y="223"/>
                    </a:lnTo>
                    <a:lnTo>
                      <a:pt x="296" y="242"/>
                    </a:lnTo>
                    <a:lnTo>
                      <a:pt x="291" y="261"/>
                    </a:lnTo>
                    <a:lnTo>
                      <a:pt x="287" y="279"/>
                    </a:lnTo>
                    <a:lnTo>
                      <a:pt x="282" y="299"/>
                    </a:lnTo>
                    <a:lnTo>
                      <a:pt x="276" y="317"/>
                    </a:lnTo>
                    <a:lnTo>
                      <a:pt x="269" y="332"/>
                    </a:lnTo>
                    <a:lnTo>
                      <a:pt x="261" y="346"/>
                    </a:lnTo>
                    <a:lnTo>
                      <a:pt x="257" y="344"/>
                    </a:lnTo>
                    <a:lnTo>
                      <a:pt x="252" y="344"/>
                    </a:lnTo>
                    <a:lnTo>
                      <a:pt x="248" y="343"/>
                    </a:lnTo>
                    <a:lnTo>
                      <a:pt x="243" y="343"/>
                    </a:lnTo>
                    <a:lnTo>
                      <a:pt x="235" y="350"/>
                    </a:lnTo>
                    <a:lnTo>
                      <a:pt x="228" y="356"/>
                    </a:lnTo>
                    <a:lnTo>
                      <a:pt x="220" y="364"/>
                    </a:lnTo>
                    <a:lnTo>
                      <a:pt x="211" y="372"/>
                    </a:lnTo>
                    <a:lnTo>
                      <a:pt x="204" y="369"/>
                    </a:lnTo>
                    <a:lnTo>
                      <a:pt x="198" y="364"/>
                    </a:lnTo>
                    <a:lnTo>
                      <a:pt x="190" y="361"/>
                    </a:lnTo>
                    <a:lnTo>
                      <a:pt x="183" y="358"/>
                    </a:lnTo>
                    <a:lnTo>
                      <a:pt x="164" y="353"/>
                    </a:lnTo>
                    <a:lnTo>
                      <a:pt x="146" y="349"/>
                    </a:lnTo>
                    <a:lnTo>
                      <a:pt x="130" y="344"/>
                    </a:lnTo>
                    <a:lnTo>
                      <a:pt x="115" y="340"/>
                    </a:lnTo>
                    <a:lnTo>
                      <a:pt x="103" y="337"/>
                    </a:lnTo>
                    <a:lnTo>
                      <a:pt x="92" y="334"/>
                    </a:lnTo>
                    <a:lnTo>
                      <a:pt x="84" y="332"/>
                    </a:lnTo>
                    <a:lnTo>
                      <a:pt x="81" y="331"/>
                    </a:lnTo>
                    <a:lnTo>
                      <a:pt x="87" y="294"/>
                    </a:lnTo>
                    <a:lnTo>
                      <a:pt x="98" y="255"/>
                    </a:lnTo>
                    <a:lnTo>
                      <a:pt x="112" y="216"/>
                    </a:lnTo>
                    <a:lnTo>
                      <a:pt x="130" y="177"/>
                    </a:lnTo>
                    <a:lnTo>
                      <a:pt x="148" y="139"/>
                    </a:lnTo>
                    <a:lnTo>
                      <a:pt x="169" y="103"/>
                    </a:lnTo>
                    <a:lnTo>
                      <a:pt x="190" y="69"/>
                    </a:lnTo>
                    <a:lnTo>
                      <a:pt x="210" y="39"/>
                    </a:lnTo>
                    <a:lnTo>
                      <a:pt x="211" y="39"/>
                    </a:lnTo>
                    <a:lnTo>
                      <a:pt x="214" y="39"/>
                    </a:lnTo>
                    <a:lnTo>
                      <a:pt x="216" y="39"/>
                    </a:lnTo>
                    <a:lnTo>
                      <a:pt x="217" y="39"/>
                    </a:lnTo>
                    <a:lnTo>
                      <a:pt x="217" y="45"/>
                    </a:lnTo>
                    <a:lnTo>
                      <a:pt x="217" y="50"/>
                    </a:lnTo>
                    <a:lnTo>
                      <a:pt x="217" y="54"/>
                    </a:lnTo>
                    <a:lnTo>
                      <a:pt x="217" y="59"/>
                    </a:lnTo>
                    <a:lnTo>
                      <a:pt x="237" y="57"/>
                    </a:lnTo>
                    <a:lnTo>
                      <a:pt x="255" y="54"/>
                    </a:lnTo>
                    <a:lnTo>
                      <a:pt x="273" y="50"/>
                    </a:lnTo>
                    <a:lnTo>
                      <a:pt x="291" y="42"/>
                    </a:lnTo>
                    <a:lnTo>
                      <a:pt x="309" y="35"/>
                    </a:lnTo>
                    <a:lnTo>
                      <a:pt x="326" y="24"/>
                    </a:lnTo>
                    <a:lnTo>
                      <a:pt x="343" y="14"/>
                    </a:lnTo>
                    <a:lnTo>
                      <a:pt x="358" y="0"/>
                    </a:lnTo>
                    <a:lnTo>
                      <a:pt x="364" y="1"/>
                    </a:lnTo>
                    <a:lnTo>
                      <a:pt x="371" y="3"/>
                    </a:lnTo>
                    <a:lnTo>
                      <a:pt x="377" y="7"/>
                    </a:lnTo>
                    <a:lnTo>
                      <a:pt x="385" y="12"/>
                    </a:lnTo>
                    <a:lnTo>
                      <a:pt x="391" y="17"/>
                    </a:lnTo>
                    <a:lnTo>
                      <a:pt x="397" y="23"/>
                    </a:lnTo>
                    <a:lnTo>
                      <a:pt x="405" y="29"/>
                    </a:lnTo>
                    <a:lnTo>
                      <a:pt x="411" y="35"/>
                    </a:lnTo>
                    <a:lnTo>
                      <a:pt x="411" y="38"/>
                    </a:lnTo>
                    <a:lnTo>
                      <a:pt x="411" y="41"/>
                    </a:lnTo>
                    <a:lnTo>
                      <a:pt x="409" y="44"/>
                    </a:lnTo>
                    <a:lnTo>
                      <a:pt x="409" y="47"/>
                    </a:lnTo>
                    <a:lnTo>
                      <a:pt x="412" y="47"/>
                    </a:lnTo>
                    <a:lnTo>
                      <a:pt x="417" y="45"/>
                    </a:lnTo>
                    <a:lnTo>
                      <a:pt x="421" y="45"/>
                    </a:lnTo>
                    <a:lnTo>
                      <a:pt x="424" y="45"/>
                    </a:lnTo>
                    <a:lnTo>
                      <a:pt x="427" y="47"/>
                    </a:lnTo>
                    <a:lnTo>
                      <a:pt x="429" y="50"/>
                    </a:lnTo>
                    <a:lnTo>
                      <a:pt x="432" y="51"/>
                    </a:lnTo>
                    <a:lnTo>
                      <a:pt x="433" y="54"/>
                    </a:lnTo>
                    <a:lnTo>
                      <a:pt x="432" y="57"/>
                    </a:lnTo>
                    <a:lnTo>
                      <a:pt x="430" y="60"/>
                    </a:lnTo>
                    <a:lnTo>
                      <a:pt x="429" y="65"/>
                    </a:lnTo>
                    <a:lnTo>
                      <a:pt x="427" y="68"/>
                    </a:lnTo>
                    <a:lnTo>
                      <a:pt x="432" y="66"/>
                    </a:lnTo>
                    <a:lnTo>
                      <a:pt x="436" y="66"/>
                    </a:lnTo>
                    <a:lnTo>
                      <a:pt x="439" y="65"/>
                    </a:lnTo>
                    <a:lnTo>
                      <a:pt x="444" y="65"/>
                    </a:lnTo>
                    <a:lnTo>
                      <a:pt x="447" y="68"/>
                    </a:lnTo>
                    <a:lnTo>
                      <a:pt x="450" y="72"/>
                    </a:lnTo>
                    <a:lnTo>
                      <a:pt x="451" y="77"/>
                    </a:lnTo>
                    <a:lnTo>
                      <a:pt x="453" y="85"/>
                    </a:lnTo>
                    <a:lnTo>
                      <a:pt x="450" y="86"/>
                    </a:lnTo>
                    <a:lnTo>
                      <a:pt x="447" y="89"/>
                    </a:lnTo>
                    <a:lnTo>
                      <a:pt x="444" y="91"/>
                    </a:lnTo>
                    <a:lnTo>
                      <a:pt x="441" y="94"/>
                    </a:lnTo>
                    <a:lnTo>
                      <a:pt x="442" y="97"/>
                    </a:lnTo>
                    <a:lnTo>
                      <a:pt x="442" y="98"/>
                    </a:lnTo>
                    <a:lnTo>
                      <a:pt x="444" y="98"/>
                    </a:lnTo>
                    <a:lnTo>
                      <a:pt x="445" y="100"/>
                    </a:lnTo>
                    <a:lnTo>
                      <a:pt x="450" y="97"/>
                    </a:lnTo>
                    <a:lnTo>
                      <a:pt x="453" y="94"/>
                    </a:lnTo>
                    <a:lnTo>
                      <a:pt x="457" y="92"/>
                    </a:lnTo>
                    <a:lnTo>
                      <a:pt x="464" y="92"/>
                    </a:lnTo>
                    <a:lnTo>
                      <a:pt x="467" y="98"/>
                    </a:lnTo>
                    <a:lnTo>
                      <a:pt x="470" y="103"/>
                    </a:lnTo>
                    <a:lnTo>
                      <a:pt x="470" y="106"/>
                    </a:lnTo>
                    <a:lnTo>
                      <a:pt x="471" y="109"/>
                    </a:lnTo>
                    <a:lnTo>
                      <a:pt x="470" y="110"/>
                    </a:lnTo>
                    <a:lnTo>
                      <a:pt x="467" y="113"/>
                    </a:lnTo>
                    <a:lnTo>
                      <a:pt x="465" y="115"/>
                    </a:lnTo>
                    <a:lnTo>
                      <a:pt x="462" y="118"/>
                    </a:lnTo>
                    <a:lnTo>
                      <a:pt x="465" y="118"/>
                    </a:lnTo>
                    <a:lnTo>
                      <a:pt x="470" y="118"/>
                    </a:lnTo>
                    <a:lnTo>
                      <a:pt x="474" y="118"/>
                    </a:lnTo>
                    <a:lnTo>
                      <a:pt x="477" y="119"/>
                    </a:lnTo>
                    <a:lnTo>
                      <a:pt x="479" y="122"/>
                    </a:lnTo>
                    <a:lnTo>
                      <a:pt x="480" y="127"/>
                    </a:lnTo>
                    <a:lnTo>
                      <a:pt x="480" y="130"/>
                    </a:lnTo>
                    <a:lnTo>
                      <a:pt x="482" y="134"/>
                    </a:lnTo>
                    <a:lnTo>
                      <a:pt x="479" y="137"/>
                    </a:lnTo>
                    <a:lnTo>
                      <a:pt x="474" y="139"/>
                    </a:lnTo>
                    <a:lnTo>
                      <a:pt x="471" y="142"/>
                    </a:lnTo>
                    <a:lnTo>
                      <a:pt x="467" y="145"/>
                    </a:lnTo>
                    <a:lnTo>
                      <a:pt x="467" y="146"/>
                    </a:lnTo>
                    <a:lnTo>
                      <a:pt x="467" y="148"/>
                    </a:lnTo>
                    <a:lnTo>
                      <a:pt x="468" y="148"/>
                    </a:lnTo>
                    <a:lnTo>
                      <a:pt x="470" y="149"/>
                    </a:lnTo>
                    <a:lnTo>
                      <a:pt x="473" y="148"/>
                    </a:lnTo>
                    <a:lnTo>
                      <a:pt x="477" y="146"/>
                    </a:lnTo>
                    <a:lnTo>
                      <a:pt x="480" y="146"/>
                    </a:lnTo>
                    <a:lnTo>
                      <a:pt x="488" y="145"/>
                    </a:lnTo>
                    <a:lnTo>
                      <a:pt x="488" y="149"/>
                    </a:lnTo>
                    <a:lnTo>
                      <a:pt x="489" y="154"/>
                    </a:lnTo>
                    <a:lnTo>
                      <a:pt x="489" y="159"/>
                    </a:lnTo>
                    <a:lnTo>
                      <a:pt x="489" y="163"/>
                    </a:lnTo>
                    <a:lnTo>
                      <a:pt x="486" y="166"/>
                    </a:lnTo>
                    <a:lnTo>
                      <a:pt x="482" y="168"/>
                    </a:lnTo>
                    <a:lnTo>
                      <a:pt x="477" y="171"/>
                    </a:lnTo>
                    <a:lnTo>
                      <a:pt x="474" y="174"/>
                    </a:lnTo>
                    <a:lnTo>
                      <a:pt x="473" y="177"/>
                    </a:lnTo>
                    <a:lnTo>
                      <a:pt x="473" y="180"/>
                    </a:lnTo>
                    <a:lnTo>
                      <a:pt x="474" y="180"/>
                    </a:lnTo>
                    <a:lnTo>
                      <a:pt x="476" y="181"/>
                    </a:lnTo>
                    <a:lnTo>
                      <a:pt x="479" y="178"/>
                    </a:lnTo>
                    <a:lnTo>
                      <a:pt x="483" y="177"/>
                    </a:lnTo>
                    <a:lnTo>
                      <a:pt x="488" y="175"/>
                    </a:lnTo>
                    <a:lnTo>
                      <a:pt x="495" y="177"/>
                    </a:lnTo>
                    <a:lnTo>
                      <a:pt x="495" y="181"/>
                    </a:lnTo>
                    <a:lnTo>
                      <a:pt x="497" y="186"/>
                    </a:lnTo>
                    <a:lnTo>
                      <a:pt x="497" y="190"/>
                    </a:lnTo>
                    <a:lnTo>
                      <a:pt x="497" y="195"/>
                    </a:lnTo>
                    <a:lnTo>
                      <a:pt x="491" y="198"/>
                    </a:lnTo>
                    <a:lnTo>
                      <a:pt x="486" y="199"/>
                    </a:lnTo>
                    <a:lnTo>
                      <a:pt x="480" y="202"/>
                    </a:lnTo>
                    <a:lnTo>
                      <a:pt x="476" y="205"/>
                    </a:lnTo>
                    <a:lnTo>
                      <a:pt x="476" y="207"/>
                    </a:lnTo>
                    <a:lnTo>
                      <a:pt x="476" y="208"/>
                    </a:lnTo>
                    <a:lnTo>
                      <a:pt x="476" y="211"/>
                    </a:lnTo>
                    <a:lnTo>
                      <a:pt x="477" y="213"/>
                    </a:lnTo>
                    <a:lnTo>
                      <a:pt x="482" y="210"/>
                    </a:lnTo>
                    <a:lnTo>
                      <a:pt x="488" y="208"/>
                    </a:lnTo>
                    <a:lnTo>
                      <a:pt x="494" y="207"/>
                    </a:lnTo>
                    <a:lnTo>
                      <a:pt x="500" y="207"/>
                    </a:lnTo>
                    <a:lnTo>
                      <a:pt x="500" y="211"/>
                    </a:lnTo>
                    <a:lnTo>
                      <a:pt x="500" y="214"/>
                    </a:lnTo>
                    <a:lnTo>
                      <a:pt x="500" y="219"/>
                    </a:lnTo>
                    <a:lnTo>
                      <a:pt x="500" y="223"/>
                    </a:lnTo>
                    <a:lnTo>
                      <a:pt x="494" y="227"/>
                    </a:lnTo>
                    <a:lnTo>
                      <a:pt x="488" y="228"/>
                    </a:lnTo>
                    <a:lnTo>
                      <a:pt x="482" y="231"/>
                    </a:lnTo>
                    <a:lnTo>
                      <a:pt x="476" y="234"/>
                    </a:lnTo>
                    <a:lnTo>
                      <a:pt x="476" y="236"/>
                    </a:lnTo>
                    <a:lnTo>
                      <a:pt x="476" y="236"/>
                    </a:lnTo>
                    <a:lnTo>
                      <a:pt x="476" y="237"/>
                    </a:lnTo>
                    <a:lnTo>
                      <a:pt x="477" y="239"/>
                    </a:lnTo>
                    <a:lnTo>
                      <a:pt x="482" y="239"/>
                    </a:lnTo>
                    <a:lnTo>
                      <a:pt x="486" y="239"/>
                    </a:lnTo>
                    <a:lnTo>
                      <a:pt x="492" y="237"/>
                    </a:lnTo>
                    <a:lnTo>
                      <a:pt x="503" y="234"/>
                    </a:lnTo>
                    <a:lnTo>
                      <a:pt x="503" y="237"/>
                    </a:lnTo>
                    <a:lnTo>
                      <a:pt x="503" y="239"/>
                    </a:lnTo>
                    <a:lnTo>
                      <a:pt x="503" y="242"/>
                    </a:lnTo>
                    <a:lnTo>
                      <a:pt x="503" y="245"/>
                    </a:lnTo>
                    <a:lnTo>
                      <a:pt x="494" y="249"/>
                    </a:lnTo>
                    <a:lnTo>
                      <a:pt x="485" y="254"/>
                    </a:lnTo>
                    <a:lnTo>
                      <a:pt x="476" y="258"/>
                    </a:lnTo>
                    <a:lnTo>
                      <a:pt x="467" y="263"/>
                    </a:lnTo>
                    <a:lnTo>
                      <a:pt x="467" y="263"/>
                    </a:lnTo>
                    <a:lnTo>
                      <a:pt x="468" y="264"/>
                    </a:lnTo>
                    <a:lnTo>
                      <a:pt x="468" y="264"/>
                    </a:lnTo>
                    <a:lnTo>
                      <a:pt x="468" y="266"/>
                    </a:lnTo>
                    <a:lnTo>
                      <a:pt x="476" y="264"/>
                    </a:lnTo>
                    <a:lnTo>
                      <a:pt x="485" y="260"/>
                    </a:lnTo>
                    <a:lnTo>
                      <a:pt x="495" y="258"/>
                    </a:lnTo>
                    <a:lnTo>
                      <a:pt x="503" y="258"/>
                    </a:lnTo>
                    <a:lnTo>
                      <a:pt x="501" y="272"/>
                    </a:lnTo>
                    <a:lnTo>
                      <a:pt x="495" y="279"/>
                    </a:lnTo>
                    <a:lnTo>
                      <a:pt x="486" y="285"/>
                    </a:lnTo>
                    <a:lnTo>
                      <a:pt x="474" y="293"/>
                    </a:lnTo>
                    <a:lnTo>
                      <a:pt x="474" y="293"/>
                    </a:lnTo>
                    <a:lnTo>
                      <a:pt x="474" y="294"/>
                    </a:lnTo>
                    <a:lnTo>
                      <a:pt x="474" y="294"/>
                    </a:lnTo>
                    <a:lnTo>
                      <a:pt x="476" y="296"/>
                    </a:lnTo>
                    <a:lnTo>
                      <a:pt x="488" y="291"/>
                    </a:lnTo>
                    <a:lnTo>
                      <a:pt x="495" y="288"/>
                    </a:lnTo>
                    <a:lnTo>
                      <a:pt x="498" y="288"/>
                    </a:lnTo>
                    <a:lnTo>
                      <a:pt x="503" y="287"/>
                    </a:lnTo>
                    <a:lnTo>
                      <a:pt x="503" y="291"/>
                    </a:lnTo>
                    <a:lnTo>
                      <a:pt x="503" y="294"/>
                    </a:lnTo>
                    <a:lnTo>
                      <a:pt x="503" y="299"/>
                    </a:lnTo>
                    <a:lnTo>
                      <a:pt x="503" y="304"/>
                    </a:lnTo>
                    <a:lnTo>
                      <a:pt x="495" y="307"/>
                    </a:lnTo>
                    <a:lnTo>
                      <a:pt x="488" y="311"/>
                    </a:lnTo>
                    <a:lnTo>
                      <a:pt x="482" y="316"/>
                    </a:lnTo>
                    <a:lnTo>
                      <a:pt x="474" y="319"/>
                    </a:lnTo>
                    <a:lnTo>
                      <a:pt x="473" y="320"/>
                    </a:lnTo>
                    <a:lnTo>
                      <a:pt x="473" y="322"/>
                    </a:lnTo>
                    <a:lnTo>
                      <a:pt x="473" y="323"/>
                    </a:lnTo>
                    <a:lnTo>
                      <a:pt x="473" y="325"/>
                    </a:lnTo>
                    <a:lnTo>
                      <a:pt x="479" y="323"/>
                    </a:lnTo>
                    <a:lnTo>
                      <a:pt x="486" y="320"/>
                    </a:lnTo>
                    <a:lnTo>
                      <a:pt x="492" y="319"/>
                    </a:lnTo>
                    <a:lnTo>
                      <a:pt x="500" y="317"/>
                    </a:lnTo>
                    <a:lnTo>
                      <a:pt x="500" y="320"/>
                    </a:lnTo>
                    <a:lnTo>
                      <a:pt x="500" y="322"/>
                    </a:lnTo>
                    <a:lnTo>
                      <a:pt x="498" y="325"/>
                    </a:lnTo>
                    <a:lnTo>
                      <a:pt x="498" y="328"/>
                    </a:lnTo>
                    <a:lnTo>
                      <a:pt x="488" y="332"/>
                    </a:lnTo>
                    <a:lnTo>
                      <a:pt x="474" y="338"/>
                    </a:lnTo>
                    <a:lnTo>
                      <a:pt x="462" y="343"/>
                    </a:lnTo>
                    <a:lnTo>
                      <a:pt x="456" y="346"/>
                    </a:lnTo>
                    <a:lnTo>
                      <a:pt x="465" y="346"/>
                    </a:lnTo>
                    <a:lnTo>
                      <a:pt x="476" y="344"/>
                    </a:lnTo>
                    <a:lnTo>
                      <a:pt x="485" y="343"/>
                    </a:lnTo>
                    <a:lnTo>
                      <a:pt x="497" y="341"/>
                    </a:lnTo>
                    <a:lnTo>
                      <a:pt x="494" y="355"/>
                    </a:lnTo>
                    <a:lnTo>
                      <a:pt x="486" y="362"/>
                    </a:lnTo>
                    <a:lnTo>
                      <a:pt x="477" y="367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3"/>
                    </a:lnTo>
                    <a:lnTo>
                      <a:pt x="465" y="373"/>
                    </a:lnTo>
                    <a:lnTo>
                      <a:pt x="471" y="373"/>
                    </a:lnTo>
                    <a:lnTo>
                      <a:pt x="477" y="373"/>
                    </a:lnTo>
                    <a:lnTo>
                      <a:pt x="482" y="373"/>
                    </a:lnTo>
                    <a:lnTo>
                      <a:pt x="488" y="373"/>
                    </a:lnTo>
                    <a:lnTo>
                      <a:pt x="485" y="384"/>
                    </a:lnTo>
                    <a:lnTo>
                      <a:pt x="479" y="390"/>
                    </a:lnTo>
                    <a:lnTo>
                      <a:pt x="468" y="394"/>
                    </a:lnTo>
                    <a:lnTo>
                      <a:pt x="457" y="399"/>
                    </a:lnTo>
                    <a:lnTo>
                      <a:pt x="462" y="400"/>
                    </a:lnTo>
                    <a:lnTo>
                      <a:pt x="468" y="402"/>
                    </a:lnTo>
                    <a:lnTo>
                      <a:pt x="474" y="402"/>
                    </a:lnTo>
                    <a:lnTo>
                      <a:pt x="482" y="402"/>
                    </a:lnTo>
                    <a:lnTo>
                      <a:pt x="476" y="412"/>
                    </a:lnTo>
                    <a:lnTo>
                      <a:pt x="467" y="418"/>
                    </a:lnTo>
                    <a:lnTo>
                      <a:pt x="456" y="420"/>
                    </a:lnTo>
                    <a:lnTo>
                      <a:pt x="442" y="421"/>
                    </a:lnTo>
                    <a:lnTo>
                      <a:pt x="442" y="423"/>
                    </a:lnTo>
                    <a:lnTo>
                      <a:pt x="444" y="424"/>
                    </a:lnTo>
                    <a:lnTo>
                      <a:pt x="444" y="426"/>
                    </a:lnTo>
                    <a:lnTo>
                      <a:pt x="444" y="427"/>
                    </a:lnTo>
                    <a:lnTo>
                      <a:pt x="451" y="427"/>
                    </a:lnTo>
                    <a:lnTo>
                      <a:pt x="459" y="426"/>
                    </a:lnTo>
                    <a:lnTo>
                      <a:pt x="467" y="426"/>
                    </a:lnTo>
                    <a:lnTo>
                      <a:pt x="474" y="426"/>
                    </a:lnTo>
                    <a:lnTo>
                      <a:pt x="473" y="429"/>
                    </a:lnTo>
                    <a:lnTo>
                      <a:pt x="473" y="432"/>
                    </a:lnTo>
                    <a:lnTo>
                      <a:pt x="471" y="435"/>
                    </a:lnTo>
                    <a:lnTo>
                      <a:pt x="471" y="438"/>
                    </a:lnTo>
                    <a:lnTo>
                      <a:pt x="459" y="441"/>
                    </a:lnTo>
                    <a:lnTo>
                      <a:pt x="451" y="444"/>
                    </a:lnTo>
                    <a:lnTo>
                      <a:pt x="444" y="444"/>
                    </a:lnTo>
                    <a:lnTo>
                      <a:pt x="432" y="446"/>
                    </a:lnTo>
                    <a:lnTo>
                      <a:pt x="432" y="447"/>
                    </a:lnTo>
                    <a:lnTo>
                      <a:pt x="433" y="447"/>
                    </a:lnTo>
                    <a:lnTo>
                      <a:pt x="433" y="449"/>
                    </a:lnTo>
                    <a:lnTo>
                      <a:pt x="433" y="450"/>
                    </a:lnTo>
                    <a:lnTo>
                      <a:pt x="441" y="450"/>
                    </a:lnTo>
                    <a:lnTo>
                      <a:pt x="448" y="450"/>
                    </a:lnTo>
                    <a:lnTo>
                      <a:pt x="456" y="450"/>
                    </a:lnTo>
                    <a:lnTo>
                      <a:pt x="464" y="452"/>
                    </a:lnTo>
                    <a:lnTo>
                      <a:pt x="462" y="455"/>
                    </a:lnTo>
                    <a:lnTo>
                      <a:pt x="462" y="456"/>
                    </a:lnTo>
                    <a:lnTo>
                      <a:pt x="461" y="459"/>
                    </a:lnTo>
                    <a:lnTo>
                      <a:pt x="461" y="462"/>
                    </a:lnTo>
                    <a:lnTo>
                      <a:pt x="456" y="464"/>
                    </a:lnTo>
                    <a:lnTo>
                      <a:pt x="451" y="464"/>
                    </a:lnTo>
                    <a:lnTo>
                      <a:pt x="442" y="465"/>
                    </a:lnTo>
                    <a:lnTo>
                      <a:pt x="426" y="467"/>
                    </a:lnTo>
                    <a:lnTo>
                      <a:pt x="426" y="468"/>
                    </a:lnTo>
                    <a:lnTo>
                      <a:pt x="426" y="470"/>
                    </a:lnTo>
                    <a:lnTo>
                      <a:pt x="426" y="473"/>
                    </a:lnTo>
                    <a:lnTo>
                      <a:pt x="426" y="474"/>
                    </a:lnTo>
                    <a:lnTo>
                      <a:pt x="433" y="474"/>
                    </a:lnTo>
                    <a:lnTo>
                      <a:pt x="441" y="474"/>
                    </a:lnTo>
                    <a:lnTo>
                      <a:pt x="448" y="474"/>
                    </a:lnTo>
                    <a:lnTo>
                      <a:pt x="456" y="474"/>
                    </a:lnTo>
                    <a:lnTo>
                      <a:pt x="450" y="485"/>
                    </a:lnTo>
                    <a:lnTo>
                      <a:pt x="444" y="488"/>
                    </a:lnTo>
                    <a:lnTo>
                      <a:pt x="433" y="489"/>
                    </a:lnTo>
                    <a:lnTo>
                      <a:pt x="421" y="489"/>
                    </a:lnTo>
                    <a:lnTo>
                      <a:pt x="423" y="495"/>
                    </a:lnTo>
                    <a:lnTo>
                      <a:pt x="427" y="498"/>
                    </a:lnTo>
                    <a:lnTo>
                      <a:pt x="433" y="498"/>
                    </a:lnTo>
                    <a:lnTo>
                      <a:pt x="442" y="498"/>
                    </a:lnTo>
                    <a:lnTo>
                      <a:pt x="441" y="501"/>
                    </a:lnTo>
                    <a:lnTo>
                      <a:pt x="439" y="503"/>
                    </a:lnTo>
                    <a:lnTo>
                      <a:pt x="438" y="506"/>
                    </a:lnTo>
                    <a:lnTo>
                      <a:pt x="436" y="509"/>
                    </a:lnTo>
                    <a:lnTo>
                      <a:pt x="429" y="509"/>
                    </a:lnTo>
                    <a:lnTo>
                      <a:pt x="423" y="509"/>
                    </a:lnTo>
                    <a:lnTo>
                      <a:pt x="415" y="509"/>
                    </a:lnTo>
                    <a:lnTo>
                      <a:pt x="408" y="509"/>
                    </a:lnTo>
                    <a:lnTo>
                      <a:pt x="408" y="510"/>
                    </a:lnTo>
                    <a:lnTo>
                      <a:pt x="409" y="512"/>
                    </a:lnTo>
                    <a:lnTo>
                      <a:pt x="409" y="515"/>
                    </a:lnTo>
                    <a:lnTo>
                      <a:pt x="409" y="517"/>
                    </a:lnTo>
                    <a:lnTo>
                      <a:pt x="414" y="517"/>
                    </a:lnTo>
                    <a:lnTo>
                      <a:pt x="418" y="517"/>
                    </a:lnTo>
                    <a:lnTo>
                      <a:pt x="423" y="517"/>
                    </a:lnTo>
                    <a:lnTo>
                      <a:pt x="426" y="518"/>
                    </a:lnTo>
                    <a:lnTo>
                      <a:pt x="420" y="529"/>
                    </a:lnTo>
                    <a:lnTo>
                      <a:pt x="411" y="535"/>
                    </a:lnTo>
                    <a:lnTo>
                      <a:pt x="397" y="538"/>
                    </a:lnTo>
                    <a:lnTo>
                      <a:pt x="385" y="539"/>
                    </a:lnTo>
                    <a:lnTo>
                      <a:pt x="387" y="541"/>
                    </a:lnTo>
                    <a:lnTo>
                      <a:pt x="388" y="542"/>
                    </a:lnTo>
                    <a:lnTo>
                      <a:pt x="390" y="544"/>
                    </a:lnTo>
                    <a:lnTo>
                      <a:pt x="391" y="545"/>
                    </a:lnTo>
                    <a:lnTo>
                      <a:pt x="380" y="551"/>
                    </a:lnTo>
                    <a:lnTo>
                      <a:pt x="371" y="548"/>
                    </a:lnTo>
                    <a:lnTo>
                      <a:pt x="362" y="542"/>
                    </a:lnTo>
                    <a:lnTo>
                      <a:pt x="353" y="538"/>
                    </a:lnTo>
                    <a:lnTo>
                      <a:pt x="353" y="539"/>
                    </a:lnTo>
                    <a:lnTo>
                      <a:pt x="353" y="539"/>
                    </a:lnTo>
                    <a:lnTo>
                      <a:pt x="352" y="541"/>
                    </a:lnTo>
                    <a:lnTo>
                      <a:pt x="352" y="542"/>
                    </a:lnTo>
                    <a:lnTo>
                      <a:pt x="355" y="545"/>
                    </a:lnTo>
                    <a:lnTo>
                      <a:pt x="359" y="548"/>
                    </a:lnTo>
                    <a:lnTo>
                      <a:pt x="362" y="551"/>
                    </a:lnTo>
                    <a:lnTo>
                      <a:pt x="365" y="554"/>
                    </a:lnTo>
                    <a:lnTo>
                      <a:pt x="365" y="556"/>
                    </a:lnTo>
                    <a:lnTo>
                      <a:pt x="365" y="556"/>
                    </a:lnTo>
                    <a:lnTo>
                      <a:pt x="365" y="557"/>
                    </a:lnTo>
                    <a:lnTo>
                      <a:pt x="365" y="559"/>
                    </a:lnTo>
                    <a:lnTo>
                      <a:pt x="355" y="557"/>
                    </a:lnTo>
                    <a:lnTo>
                      <a:pt x="346" y="553"/>
                    </a:lnTo>
                    <a:lnTo>
                      <a:pt x="338" y="547"/>
                    </a:lnTo>
                    <a:lnTo>
                      <a:pt x="331" y="542"/>
                    </a:lnTo>
                    <a:lnTo>
                      <a:pt x="331" y="547"/>
                    </a:lnTo>
                    <a:lnTo>
                      <a:pt x="334" y="551"/>
                    </a:lnTo>
                    <a:lnTo>
                      <a:pt x="337" y="557"/>
                    </a:lnTo>
                    <a:lnTo>
                      <a:pt x="341" y="563"/>
                    </a:lnTo>
                    <a:lnTo>
                      <a:pt x="331" y="566"/>
                    </a:lnTo>
                    <a:lnTo>
                      <a:pt x="320" y="560"/>
                    </a:lnTo>
                    <a:lnTo>
                      <a:pt x="311" y="551"/>
                    </a:lnTo>
                    <a:lnTo>
                      <a:pt x="302" y="548"/>
                    </a:lnTo>
                    <a:lnTo>
                      <a:pt x="305" y="551"/>
                    </a:lnTo>
                    <a:lnTo>
                      <a:pt x="308" y="556"/>
                    </a:lnTo>
                    <a:lnTo>
                      <a:pt x="309" y="560"/>
                    </a:lnTo>
                    <a:lnTo>
                      <a:pt x="312" y="565"/>
                    </a:lnTo>
                    <a:lnTo>
                      <a:pt x="311" y="566"/>
                    </a:lnTo>
                    <a:lnTo>
                      <a:pt x="311" y="568"/>
                    </a:lnTo>
                    <a:lnTo>
                      <a:pt x="308" y="568"/>
                    </a:lnTo>
                    <a:lnTo>
                      <a:pt x="305" y="568"/>
                    </a:lnTo>
                    <a:lnTo>
                      <a:pt x="297" y="560"/>
                    </a:lnTo>
                    <a:lnTo>
                      <a:pt x="288" y="550"/>
                    </a:lnTo>
                    <a:lnTo>
                      <a:pt x="281" y="544"/>
                    </a:lnTo>
                    <a:lnTo>
                      <a:pt x="273" y="541"/>
                    </a:lnTo>
                    <a:lnTo>
                      <a:pt x="281" y="553"/>
                    </a:lnTo>
                    <a:lnTo>
                      <a:pt x="285" y="560"/>
                    </a:lnTo>
                    <a:lnTo>
                      <a:pt x="287" y="563"/>
                    </a:lnTo>
                    <a:lnTo>
                      <a:pt x="288" y="568"/>
                    </a:lnTo>
                    <a:lnTo>
                      <a:pt x="285" y="568"/>
                    </a:lnTo>
                    <a:lnTo>
                      <a:pt x="284" y="568"/>
                    </a:lnTo>
                    <a:lnTo>
                      <a:pt x="281" y="568"/>
                    </a:lnTo>
                    <a:lnTo>
                      <a:pt x="278" y="56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4" name="Freeform 240"/>
              <p:cNvSpPr>
                <a:spLocks/>
              </p:cNvSpPr>
              <p:nvPr/>
            </p:nvSpPr>
            <p:spPr bwMode="auto">
              <a:xfrm>
                <a:off x="1196975" y="4019550"/>
                <a:ext cx="715963" cy="725488"/>
              </a:xfrm>
              <a:custGeom>
                <a:avLst/>
                <a:gdLst/>
                <a:ahLst/>
                <a:cxnLst>
                  <a:cxn ang="0">
                    <a:pos x="175" y="442"/>
                  </a:cxn>
                  <a:cxn ang="0">
                    <a:pos x="152" y="389"/>
                  </a:cxn>
                  <a:cxn ang="0">
                    <a:pos x="128" y="327"/>
                  </a:cxn>
                  <a:cxn ang="0">
                    <a:pos x="107" y="281"/>
                  </a:cxn>
                  <a:cxn ang="0">
                    <a:pos x="89" y="241"/>
                  </a:cxn>
                  <a:cxn ang="0">
                    <a:pos x="63" y="182"/>
                  </a:cxn>
                  <a:cxn ang="0">
                    <a:pos x="36" y="127"/>
                  </a:cxn>
                  <a:cxn ang="0">
                    <a:pos x="12" y="6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4" y="25"/>
                  </a:cxn>
                  <a:cxn ang="0">
                    <a:pos x="18" y="16"/>
                  </a:cxn>
                  <a:cxn ang="0">
                    <a:pos x="33" y="6"/>
                  </a:cxn>
                  <a:cxn ang="0">
                    <a:pos x="48" y="1"/>
                  </a:cxn>
                  <a:cxn ang="0">
                    <a:pos x="56" y="3"/>
                  </a:cxn>
                  <a:cxn ang="0">
                    <a:pos x="57" y="7"/>
                  </a:cxn>
                  <a:cxn ang="0">
                    <a:pos x="50" y="16"/>
                  </a:cxn>
                  <a:cxn ang="0">
                    <a:pos x="34" y="25"/>
                  </a:cxn>
                  <a:cxn ang="0">
                    <a:pos x="28" y="48"/>
                  </a:cxn>
                  <a:cxn ang="0">
                    <a:pos x="42" y="89"/>
                  </a:cxn>
                  <a:cxn ang="0">
                    <a:pos x="63" y="136"/>
                  </a:cxn>
                  <a:cxn ang="0">
                    <a:pos x="83" y="181"/>
                  </a:cxn>
                  <a:cxn ang="0">
                    <a:pos x="104" y="229"/>
                  </a:cxn>
                  <a:cxn ang="0">
                    <a:pos x="128" y="285"/>
                  </a:cxn>
                  <a:cxn ang="0">
                    <a:pos x="152" y="339"/>
                  </a:cxn>
                  <a:cxn ang="0">
                    <a:pos x="179" y="395"/>
                  </a:cxn>
                  <a:cxn ang="0">
                    <a:pos x="205" y="421"/>
                  </a:cxn>
                  <a:cxn ang="0">
                    <a:pos x="228" y="410"/>
                  </a:cxn>
                  <a:cxn ang="0">
                    <a:pos x="252" y="395"/>
                  </a:cxn>
                  <a:cxn ang="0">
                    <a:pos x="278" y="380"/>
                  </a:cxn>
                  <a:cxn ang="0">
                    <a:pos x="308" y="365"/>
                  </a:cxn>
                  <a:cxn ang="0">
                    <a:pos x="346" y="346"/>
                  </a:cxn>
                  <a:cxn ang="0">
                    <a:pos x="383" y="323"/>
                  </a:cxn>
                  <a:cxn ang="0">
                    <a:pos x="418" y="297"/>
                  </a:cxn>
                  <a:cxn ang="0">
                    <a:pos x="421" y="267"/>
                  </a:cxn>
                  <a:cxn ang="0">
                    <a:pos x="405" y="223"/>
                  </a:cxn>
                  <a:cxn ang="0">
                    <a:pos x="405" y="204"/>
                  </a:cxn>
                  <a:cxn ang="0">
                    <a:pos x="411" y="207"/>
                  </a:cxn>
                  <a:cxn ang="0">
                    <a:pos x="426" y="232"/>
                  </a:cxn>
                  <a:cxn ang="0">
                    <a:pos x="447" y="285"/>
                  </a:cxn>
                  <a:cxn ang="0">
                    <a:pos x="438" y="318"/>
                  </a:cxn>
                  <a:cxn ang="0">
                    <a:pos x="408" y="339"/>
                  </a:cxn>
                  <a:cxn ang="0">
                    <a:pos x="376" y="358"/>
                  </a:cxn>
                  <a:cxn ang="0">
                    <a:pos x="343" y="377"/>
                  </a:cxn>
                  <a:cxn ang="0">
                    <a:pos x="309" y="394"/>
                  </a:cxn>
                  <a:cxn ang="0">
                    <a:pos x="276" y="412"/>
                  </a:cxn>
                  <a:cxn ang="0">
                    <a:pos x="243" y="429"/>
                  </a:cxn>
                  <a:cxn ang="0">
                    <a:pos x="211" y="447"/>
                  </a:cxn>
                  <a:cxn ang="0">
                    <a:pos x="193" y="456"/>
                  </a:cxn>
                  <a:cxn ang="0">
                    <a:pos x="184" y="456"/>
                  </a:cxn>
                </a:cxnLst>
                <a:rect l="0" t="0" r="r" b="b"/>
                <a:pathLst>
                  <a:path w="451" h="457">
                    <a:moveTo>
                      <a:pt x="181" y="457"/>
                    </a:moveTo>
                    <a:lnTo>
                      <a:pt x="175" y="442"/>
                    </a:lnTo>
                    <a:lnTo>
                      <a:pt x="164" y="418"/>
                    </a:lnTo>
                    <a:lnTo>
                      <a:pt x="152" y="389"/>
                    </a:lnTo>
                    <a:lnTo>
                      <a:pt x="140" y="358"/>
                    </a:lnTo>
                    <a:lnTo>
                      <a:pt x="128" y="327"/>
                    </a:lnTo>
                    <a:lnTo>
                      <a:pt x="116" y="300"/>
                    </a:lnTo>
                    <a:lnTo>
                      <a:pt x="107" y="281"/>
                    </a:lnTo>
                    <a:lnTo>
                      <a:pt x="102" y="270"/>
                    </a:lnTo>
                    <a:lnTo>
                      <a:pt x="89" y="241"/>
                    </a:lnTo>
                    <a:lnTo>
                      <a:pt x="77" y="211"/>
                    </a:lnTo>
                    <a:lnTo>
                      <a:pt x="63" y="182"/>
                    </a:lnTo>
                    <a:lnTo>
                      <a:pt x="50" y="154"/>
                    </a:lnTo>
                    <a:lnTo>
                      <a:pt x="36" y="127"/>
                    </a:lnTo>
                    <a:lnTo>
                      <a:pt x="24" y="98"/>
                    </a:lnTo>
                    <a:lnTo>
                      <a:pt x="12" y="69"/>
                    </a:lnTo>
                    <a:lnTo>
                      <a:pt x="1" y="42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0" y="30"/>
                    </a:lnTo>
                    <a:lnTo>
                      <a:pt x="4" y="25"/>
                    </a:lnTo>
                    <a:lnTo>
                      <a:pt x="10" y="21"/>
                    </a:lnTo>
                    <a:lnTo>
                      <a:pt x="18" y="16"/>
                    </a:lnTo>
                    <a:lnTo>
                      <a:pt x="25" y="10"/>
                    </a:lnTo>
                    <a:lnTo>
                      <a:pt x="33" y="6"/>
                    </a:lnTo>
                    <a:lnTo>
                      <a:pt x="41" y="3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7" y="7"/>
                    </a:lnTo>
                    <a:lnTo>
                      <a:pt x="57" y="12"/>
                    </a:lnTo>
                    <a:lnTo>
                      <a:pt x="50" y="16"/>
                    </a:lnTo>
                    <a:lnTo>
                      <a:pt x="42" y="21"/>
                    </a:lnTo>
                    <a:lnTo>
                      <a:pt x="34" y="25"/>
                    </a:lnTo>
                    <a:lnTo>
                      <a:pt x="27" y="31"/>
                    </a:lnTo>
                    <a:lnTo>
                      <a:pt x="28" y="48"/>
                    </a:lnTo>
                    <a:lnTo>
                      <a:pt x="34" y="68"/>
                    </a:lnTo>
                    <a:lnTo>
                      <a:pt x="42" y="89"/>
                    </a:lnTo>
                    <a:lnTo>
                      <a:pt x="53" y="111"/>
                    </a:lnTo>
                    <a:lnTo>
                      <a:pt x="63" y="136"/>
                    </a:lnTo>
                    <a:lnTo>
                      <a:pt x="74" y="158"/>
                    </a:lnTo>
                    <a:lnTo>
                      <a:pt x="83" y="181"/>
                    </a:lnTo>
                    <a:lnTo>
                      <a:pt x="92" y="202"/>
                    </a:lnTo>
                    <a:lnTo>
                      <a:pt x="104" y="229"/>
                    </a:lnTo>
                    <a:lnTo>
                      <a:pt x="116" y="256"/>
                    </a:lnTo>
                    <a:lnTo>
                      <a:pt x="128" y="285"/>
                    </a:lnTo>
                    <a:lnTo>
                      <a:pt x="140" y="312"/>
                    </a:lnTo>
                    <a:lnTo>
                      <a:pt x="152" y="339"/>
                    </a:lnTo>
                    <a:lnTo>
                      <a:pt x="166" y="368"/>
                    </a:lnTo>
                    <a:lnTo>
                      <a:pt x="179" y="395"/>
                    </a:lnTo>
                    <a:lnTo>
                      <a:pt x="195" y="423"/>
                    </a:lnTo>
                    <a:lnTo>
                      <a:pt x="205" y="421"/>
                    </a:lnTo>
                    <a:lnTo>
                      <a:pt x="216" y="417"/>
                    </a:lnTo>
                    <a:lnTo>
                      <a:pt x="228" y="410"/>
                    </a:lnTo>
                    <a:lnTo>
                      <a:pt x="240" y="403"/>
                    </a:lnTo>
                    <a:lnTo>
                      <a:pt x="252" y="395"/>
                    </a:lnTo>
                    <a:lnTo>
                      <a:pt x="266" y="388"/>
                    </a:lnTo>
                    <a:lnTo>
                      <a:pt x="278" y="380"/>
                    </a:lnTo>
                    <a:lnTo>
                      <a:pt x="290" y="374"/>
                    </a:lnTo>
                    <a:lnTo>
                      <a:pt x="308" y="365"/>
                    </a:lnTo>
                    <a:lnTo>
                      <a:pt x="326" y="356"/>
                    </a:lnTo>
                    <a:lnTo>
                      <a:pt x="346" y="346"/>
                    </a:lnTo>
                    <a:lnTo>
                      <a:pt x="365" y="335"/>
                    </a:lnTo>
                    <a:lnTo>
                      <a:pt x="383" y="323"/>
                    </a:lnTo>
                    <a:lnTo>
                      <a:pt x="402" y="311"/>
                    </a:lnTo>
                    <a:lnTo>
                      <a:pt x="418" y="297"/>
                    </a:lnTo>
                    <a:lnTo>
                      <a:pt x="433" y="284"/>
                    </a:lnTo>
                    <a:lnTo>
                      <a:pt x="421" y="267"/>
                    </a:lnTo>
                    <a:lnTo>
                      <a:pt x="411" y="246"/>
                    </a:lnTo>
                    <a:lnTo>
                      <a:pt x="405" y="223"/>
                    </a:lnTo>
                    <a:lnTo>
                      <a:pt x="400" y="204"/>
                    </a:lnTo>
                    <a:lnTo>
                      <a:pt x="405" y="204"/>
                    </a:lnTo>
                    <a:lnTo>
                      <a:pt x="408" y="204"/>
                    </a:lnTo>
                    <a:lnTo>
                      <a:pt x="411" y="207"/>
                    </a:lnTo>
                    <a:lnTo>
                      <a:pt x="417" y="210"/>
                    </a:lnTo>
                    <a:lnTo>
                      <a:pt x="426" y="232"/>
                    </a:lnTo>
                    <a:lnTo>
                      <a:pt x="436" y="258"/>
                    </a:lnTo>
                    <a:lnTo>
                      <a:pt x="447" y="285"/>
                    </a:lnTo>
                    <a:lnTo>
                      <a:pt x="451" y="306"/>
                    </a:lnTo>
                    <a:lnTo>
                      <a:pt x="438" y="318"/>
                    </a:lnTo>
                    <a:lnTo>
                      <a:pt x="423" y="329"/>
                    </a:lnTo>
                    <a:lnTo>
                      <a:pt x="408" y="339"/>
                    </a:lnTo>
                    <a:lnTo>
                      <a:pt x="392" y="349"/>
                    </a:lnTo>
                    <a:lnTo>
                      <a:pt x="376" y="358"/>
                    </a:lnTo>
                    <a:lnTo>
                      <a:pt x="359" y="368"/>
                    </a:lnTo>
                    <a:lnTo>
                      <a:pt x="343" y="377"/>
                    </a:lnTo>
                    <a:lnTo>
                      <a:pt x="326" y="385"/>
                    </a:lnTo>
                    <a:lnTo>
                      <a:pt x="309" y="394"/>
                    </a:lnTo>
                    <a:lnTo>
                      <a:pt x="293" y="403"/>
                    </a:lnTo>
                    <a:lnTo>
                      <a:pt x="276" y="412"/>
                    </a:lnTo>
                    <a:lnTo>
                      <a:pt x="260" y="420"/>
                    </a:lnTo>
                    <a:lnTo>
                      <a:pt x="243" y="429"/>
                    </a:lnTo>
                    <a:lnTo>
                      <a:pt x="226" y="438"/>
                    </a:lnTo>
                    <a:lnTo>
                      <a:pt x="211" y="447"/>
                    </a:lnTo>
                    <a:lnTo>
                      <a:pt x="196" y="456"/>
                    </a:lnTo>
                    <a:lnTo>
                      <a:pt x="193" y="456"/>
                    </a:lnTo>
                    <a:lnTo>
                      <a:pt x="189" y="456"/>
                    </a:lnTo>
                    <a:lnTo>
                      <a:pt x="184" y="456"/>
                    </a:lnTo>
                    <a:lnTo>
                      <a:pt x="181" y="457"/>
                    </a:lnTo>
                    <a:close/>
                  </a:path>
                </a:pathLst>
              </a:custGeom>
              <a:solidFill>
                <a:srgbClr val="CC99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5" name="Freeform 243"/>
              <p:cNvSpPr>
                <a:spLocks/>
              </p:cNvSpPr>
              <p:nvPr/>
            </p:nvSpPr>
            <p:spPr bwMode="auto">
              <a:xfrm>
                <a:off x="1263650" y="3878263"/>
                <a:ext cx="587375" cy="790575"/>
              </a:xfrm>
              <a:custGeom>
                <a:avLst/>
                <a:gdLst/>
                <a:ahLst/>
                <a:cxnLst>
                  <a:cxn ang="0">
                    <a:pos x="159" y="495"/>
                  </a:cxn>
                  <a:cxn ang="0">
                    <a:pos x="150" y="478"/>
                  </a:cxn>
                  <a:cxn ang="0">
                    <a:pos x="131" y="442"/>
                  </a:cxn>
                  <a:cxn ang="0">
                    <a:pos x="116" y="409"/>
                  </a:cxn>
                  <a:cxn ang="0">
                    <a:pos x="101" y="377"/>
                  </a:cxn>
                  <a:cxn ang="0">
                    <a:pos x="80" y="330"/>
                  </a:cxn>
                  <a:cxn ang="0">
                    <a:pos x="56" y="276"/>
                  </a:cxn>
                  <a:cxn ang="0">
                    <a:pos x="35" y="231"/>
                  </a:cxn>
                  <a:cxn ang="0">
                    <a:pos x="15" y="182"/>
                  </a:cxn>
                  <a:cxn ang="0">
                    <a:pos x="2" y="140"/>
                  </a:cxn>
                  <a:cxn ang="0">
                    <a:pos x="5" y="119"/>
                  </a:cxn>
                  <a:cxn ang="0">
                    <a:pos x="17" y="111"/>
                  </a:cxn>
                  <a:cxn ang="0">
                    <a:pos x="29" y="116"/>
                  </a:cxn>
                  <a:cxn ang="0">
                    <a:pos x="33" y="126"/>
                  </a:cxn>
                  <a:cxn ang="0">
                    <a:pos x="51" y="134"/>
                  </a:cxn>
                  <a:cxn ang="0">
                    <a:pos x="104" y="110"/>
                  </a:cxn>
                  <a:cxn ang="0">
                    <a:pos x="166" y="70"/>
                  </a:cxn>
                  <a:cxn ang="0">
                    <a:pos x="215" y="39"/>
                  </a:cxn>
                  <a:cxn ang="0">
                    <a:pos x="225" y="22"/>
                  </a:cxn>
                  <a:cxn ang="0">
                    <a:pos x="222" y="9"/>
                  </a:cxn>
                  <a:cxn ang="0">
                    <a:pos x="225" y="1"/>
                  </a:cxn>
                  <a:cxn ang="0">
                    <a:pos x="230" y="0"/>
                  </a:cxn>
                  <a:cxn ang="0">
                    <a:pos x="245" y="21"/>
                  </a:cxn>
                  <a:cxn ang="0">
                    <a:pos x="264" y="64"/>
                  </a:cxn>
                  <a:cxn ang="0">
                    <a:pos x="282" y="111"/>
                  </a:cxn>
                  <a:cxn ang="0">
                    <a:pos x="301" y="160"/>
                  </a:cxn>
                  <a:cxn ang="0">
                    <a:pos x="310" y="184"/>
                  </a:cxn>
                  <a:cxn ang="0">
                    <a:pos x="310" y="188"/>
                  </a:cxn>
                  <a:cxn ang="0">
                    <a:pos x="299" y="191"/>
                  </a:cxn>
                  <a:cxn ang="0">
                    <a:pos x="276" y="197"/>
                  </a:cxn>
                  <a:cxn ang="0">
                    <a:pos x="260" y="206"/>
                  </a:cxn>
                  <a:cxn ang="0">
                    <a:pos x="258" y="223"/>
                  </a:cxn>
                  <a:cxn ang="0">
                    <a:pos x="275" y="238"/>
                  </a:cxn>
                  <a:cxn ang="0">
                    <a:pos x="292" y="244"/>
                  </a:cxn>
                  <a:cxn ang="0">
                    <a:pos x="310" y="252"/>
                  </a:cxn>
                  <a:cxn ang="0">
                    <a:pos x="328" y="262"/>
                  </a:cxn>
                  <a:cxn ang="0">
                    <a:pos x="346" y="293"/>
                  </a:cxn>
                  <a:cxn ang="0">
                    <a:pos x="366" y="348"/>
                  </a:cxn>
                  <a:cxn ang="0">
                    <a:pos x="347" y="392"/>
                  </a:cxn>
                  <a:cxn ang="0">
                    <a:pos x="296" y="425"/>
                  </a:cxn>
                  <a:cxn ang="0">
                    <a:pos x="240" y="459"/>
                  </a:cxn>
                  <a:cxn ang="0">
                    <a:pos x="186" y="487"/>
                  </a:cxn>
                </a:cxnLst>
                <a:rect l="0" t="0" r="r" b="b"/>
                <a:pathLst>
                  <a:path w="370" h="498">
                    <a:moveTo>
                      <a:pt x="160" y="498"/>
                    </a:moveTo>
                    <a:lnTo>
                      <a:pt x="159" y="495"/>
                    </a:lnTo>
                    <a:lnTo>
                      <a:pt x="156" y="489"/>
                    </a:lnTo>
                    <a:lnTo>
                      <a:pt x="150" y="478"/>
                    </a:lnTo>
                    <a:lnTo>
                      <a:pt x="141" y="463"/>
                    </a:lnTo>
                    <a:lnTo>
                      <a:pt x="131" y="442"/>
                    </a:lnTo>
                    <a:lnTo>
                      <a:pt x="124" y="424"/>
                    </a:lnTo>
                    <a:lnTo>
                      <a:pt x="116" y="409"/>
                    </a:lnTo>
                    <a:lnTo>
                      <a:pt x="109" y="394"/>
                    </a:lnTo>
                    <a:lnTo>
                      <a:pt x="101" y="377"/>
                    </a:lnTo>
                    <a:lnTo>
                      <a:pt x="92" y="356"/>
                    </a:lnTo>
                    <a:lnTo>
                      <a:pt x="80" y="330"/>
                    </a:lnTo>
                    <a:lnTo>
                      <a:pt x="63" y="297"/>
                    </a:lnTo>
                    <a:lnTo>
                      <a:pt x="56" y="276"/>
                    </a:lnTo>
                    <a:lnTo>
                      <a:pt x="45" y="253"/>
                    </a:lnTo>
                    <a:lnTo>
                      <a:pt x="35" y="231"/>
                    </a:lnTo>
                    <a:lnTo>
                      <a:pt x="26" y="205"/>
                    </a:lnTo>
                    <a:lnTo>
                      <a:pt x="15" y="182"/>
                    </a:lnTo>
                    <a:lnTo>
                      <a:pt x="8" y="160"/>
                    </a:lnTo>
                    <a:lnTo>
                      <a:pt x="2" y="140"/>
                    </a:lnTo>
                    <a:lnTo>
                      <a:pt x="0" y="123"/>
                    </a:lnTo>
                    <a:lnTo>
                      <a:pt x="5" y="119"/>
                    </a:lnTo>
                    <a:lnTo>
                      <a:pt x="11" y="114"/>
                    </a:lnTo>
                    <a:lnTo>
                      <a:pt x="17" y="111"/>
                    </a:lnTo>
                    <a:lnTo>
                      <a:pt x="24" y="110"/>
                    </a:lnTo>
                    <a:lnTo>
                      <a:pt x="29" y="116"/>
                    </a:lnTo>
                    <a:lnTo>
                      <a:pt x="32" y="120"/>
                    </a:lnTo>
                    <a:lnTo>
                      <a:pt x="33" y="126"/>
                    </a:lnTo>
                    <a:lnTo>
                      <a:pt x="36" y="134"/>
                    </a:lnTo>
                    <a:lnTo>
                      <a:pt x="51" y="134"/>
                    </a:lnTo>
                    <a:lnTo>
                      <a:pt x="76" y="125"/>
                    </a:lnTo>
                    <a:lnTo>
                      <a:pt x="104" y="110"/>
                    </a:lnTo>
                    <a:lnTo>
                      <a:pt x="136" y="90"/>
                    </a:lnTo>
                    <a:lnTo>
                      <a:pt x="166" y="70"/>
                    </a:lnTo>
                    <a:lnTo>
                      <a:pt x="193" y="52"/>
                    </a:lnTo>
                    <a:lnTo>
                      <a:pt x="215" y="39"/>
                    </a:lnTo>
                    <a:lnTo>
                      <a:pt x="225" y="31"/>
                    </a:lnTo>
                    <a:lnTo>
                      <a:pt x="225" y="22"/>
                    </a:lnTo>
                    <a:lnTo>
                      <a:pt x="224" y="15"/>
                    </a:lnTo>
                    <a:lnTo>
                      <a:pt x="222" y="9"/>
                    </a:lnTo>
                    <a:lnTo>
                      <a:pt x="222" y="3"/>
                    </a:lnTo>
                    <a:lnTo>
                      <a:pt x="225" y="1"/>
                    </a:lnTo>
                    <a:lnTo>
                      <a:pt x="227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45" y="21"/>
                    </a:lnTo>
                    <a:lnTo>
                      <a:pt x="254" y="42"/>
                    </a:lnTo>
                    <a:lnTo>
                      <a:pt x="264" y="64"/>
                    </a:lnTo>
                    <a:lnTo>
                      <a:pt x="273" y="89"/>
                    </a:lnTo>
                    <a:lnTo>
                      <a:pt x="282" y="111"/>
                    </a:lnTo>
                    <a:lnTo>
                      <a:pt x="292" y="135"/>
                    </a:lnTo>
                    <a:lnTo>
                      <a:pt x="301" y="160"/>
                    </a:lnTo>
                    <a:lnTo>
                      <a:pt x="310" y="182"/>
                    </a:lnTo>
                    <a:lnTo>
                      <a:pt x="310" y="184"/>
                    </a:lnTo>
                    <a:lnTo>
                      <a:pt x="310" y="185"/>
                    </a:lnTo>
                    <a:lnTo>
                      <a:pt x="310" y="188"/>
                    </a:lnTo>
                    <a:lnTo>
                      <a:pt x="310" y="190"/>
                    </a:lnTo>
                    <a:lnTo>
                      <a:pt x="299" y="191"/>
                    </a:lnTo>
                    <a:lnTo>
                      <a:pt x="289" y="194"/>
                    </a:lnTo>
                    <a:lnTo>
                      <a:pt x="276" y="197"/>
                    </a:lnTo>
                    <a:lnTo>
                      <a:pt x="266" y="200"/>
                    </a:lnTo>
                    <a:lnTo>
                      <a:pt x="260" y="206"/>
                    </a:lnTo>
                    <a:lnTo>
                      <a:pt x="255" y="214"/>
                    </a:lnTo>
                    <a:lnTo>
                      <a:pt x="258" y="223"/>
                    </a:lnTo>
                    <a:lnTo>
                      <a:pt x="267" y="235"/>
                    </a:lnTo>
                    <a:lnTo>
                      <a:pt x="275" y="238"/>
                    </a:lnTo>
                    <a:lnTo>
                      <a:pt x="284" y="241"/>
                    </a:lnTo>
                    <a:lnTo>
                      <a:pt x="292" y="244"/>
                    </a:lnTo>
                    <a:lnTo>
                      <a:pt x="301" y="249"/>
                    </a:lnTo>
                    <a:lnTo>
                      <a:pt x="310" y="252"/>
                    </a:lnTo>
                    <a:lnTo>
                      <a:pt x="319" y="256"/>
                    </a:lnTo>
                    <a:lnTo>
                      <a:pt x="328" y="262"/>
                    </a:lnTo>
                    <a:lnTo>
                      <a:pt x="337" y="268"/>
                    </a:lnTo>
                    <a:lnTo>
                      <a:pt x="346" y="293"/>
                    </a:lnTo>
                    <a:lnTo>
                      <a:pt x="357" y="320"/>
                    </a:lnTo>
                    <a:lnTo>
                      <a:pt x="366" y="348"/>
                    </a:lnTo>
                    <a:lnTo>
                      <a:pt x="370" y="376"/>
                    </a:lnTo>
                    <a:lnTo>
                      <a:pt x="347" y="392"/>
                    </a:lnTo>
                    <a:lnTo>
                      <a:pt x="322" y="409"/>
                    </a:lnTo>
                    <a:lnTo>
                      <a:pt x="296" y="425"/>
                    </a:lnTo>
                    <a:lnTo>
                      <a:pt x="269" y="444"/>
                    </a:lnTo>
                    <a:lnTo>
                      <a:pt x="240" y="459"/>
                    </a:lnTo>
                    <a:lnTo>
                      <a:pt x="213" y="474"/>
                    </a:lnTo>
                    <a:lnTo>
                      <a:pt x="186" y="487"/>
                    </a:lnTo>
                    <a:lnTo>
                      <a:pt x="160" y="49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6" name="Freeform 245"/>
              <p:cNvSpPr>
                <a:spLocks/>
              </p:cNvSpPr>
              <p:nvPr/>
            </p:nvSpPr>
            <p:spPr bwMode="auto">
              <a:xfrm>
                <a:off x="2466975" y="4392613"/>
                <a:ext cx="168275" cy="233363"/>
              </a:xfrm>
              <a:custGeom>
                <a:avLst/>
                <a:gdLst/>
                <a:ahLst/>
                <a:cxnLst>
                  <a:cxn ang="0">
                    <a:pos x="56" y="144"/>
                  </a:cxn>
                  <a:cxn ang="0">
                    <a:pos x="49" y="127"/>
                  </a:cxn>
                  <a:cxn ang="0">
                    <a:pos x="38" y="104"/>
                  </a:cxn>
                  <a:cxn ang="0">
                    <a:pos x="38" y="106"/>
                  </a:cxn>
                  <a:cxn ang="0">
                    <a:pos x="38" y="114"/>
                  </a:cxn>
                  <a:cxn ang="0">
                    <a:pos x="40" y="130"/>
                  </a:cxn>
                  <a:cxn ang="0">
                    <a:pos x="40" y="138"/>
                  </a:cxn>
                  <a:cxn ang="0">
                    <a:pos x="38" y="138"/>
                  </a:cxn>
                  <a:cxn ang="0">
                    <a:pos x="32" y="129"/>
                  </a:cxn>
                  <a:cxn ang="0">
                    <a:pos x="29" y="111"/>
                  </a:cxn>
                  <a:cxn ang="0">
                    <a:pos x="26" y="101"/>
                  </a:cxn>
                  <a:cxn ang="0">
                    <a:pos x="23" y="101"/>
                  </a:cxn>
                  <a:cxn ang="0">
                    <a:pos x="21" y="120"/>
                  </a:cxn>
                  <a:cxn ang="0">
                    <a:pos x="21" y="133"/>
                  </a:cxn>
                  <a:cxn ang="0">
                    <a:pos x="17" y="126"/>
                  </a:cxn>
                  <a:cxn ang="0">
                    <a:pos x="12" y="109"/>
                  </a:cxn>
                  <a:cxn ang="0">
                    <a:pos x="9" y="100"/>
                  </a:cxn>
                  <a:cxn ang="0">
                    <a:pos x="8" y="100"/>
                  </a:cxn>
                  <a:cxn ang="0">
                    <a:pos x="5" y="100"/>
                  </a:cxn>
                  <a:cxn ang="0">
                    <a:pos x="3" y="101"/>
                  </a:cxn>
                  <a:cxn ang="0">
                    <a:pos x="0" y="92"/>
                  </a:cxn>
                  <a:cxn ang="0">
                    <a:pos x="8" y="62"/>
                  </a:cxn>
                  <a:cxn ang="0">
                    <a:pos x="20" y="32"/>
                  </a:cxn>
                  <a:cxn ang="0">
                    <a:pos x="35" y="8"/>
                  </a:cxn>
                  <a:cxn ang="0">
                    <a:pos x="53" y="0"/>
                  </a:cxn>
                  <a:cxn ang="0">
                    <a:pos x="83" y="5"/>
                  </a:cxn>
                  <a:cxn ang="0">
                    <a:pos x="101" y="21"/>
                  </a:cxn>
                  <a:cxn ang="0">
                    <a:pos x="82" y="61"/>
                  </a:cxn>
                  <a:cxn ang="0">
                    <a:pos x="70" y="91"/>
                  </a:cxn>
                  <a:cxn ang="0">
                    <a:pos x="65" y="126"/>
                  </a:cxn>
                  <a:cxn ang="0">
                    <a:pos x="61" y="145"/>
                  </a:cxn>
                  <a:cxn ang="0">
                    <a:pos x="59" y="147"/>
                  </a:cxn>
                </a:cxnLst>
                <a:rect l="0" t="0" r="r" b="b"/>
                <a:pathLst>
                  <a:path w="106" h="147">
                    <a:moveTo>
                      <a:pt x="58" y="145"/>
                    </a:moveTo>
                    <a:lnTo>
                      <a:pt x="56" y="144"/>
                    </a:lnTo>
                    <a:lnTo>
                      <a:pt x="53" y="139"/>
                    </a:lnTo>
                    <a:lnTo>
                      <a:pt x="49" y="127"/>
                    </a:lnTo>
                    <a:lnTo>
                      <a:pt x="40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7" y="106"/>
                    </a:lnTo>
                    <a:lnTo>
                      <a:pt x="38" y="114"/>
                    </a:lnTo>
                    <a:lnTo>
                      <a:pt x="40" y="121"/>
                    </a:lnTo>
                    <a:lnTo>
                      <a:pt x="40" y="130"/>
                    </a:lnTo>
                    <a:lnTo>
                      <a:pt x="41" y="138"/>
                    </a:lnTo>
                    <a:lnTo>
                      <a:pt x="40" y="138"/>
                    </a:lnTo>
                    <a:lnTo>
                      <a:pt x="40" y="138"/>
                    </a:lnTo>
                    <a:lnTo>
                      <a:pt x="38" y="138"/>
                    </a:lnTo>
                    <a:lnTo>
                      <a:pt x="37" y="138"/>
                    </a:lnTo>
                    <a:lnTo>
                      <a:pt x="32" y="129"/>
                    </a:lnTo>
                    <a:lnTo>
                      <a:pt x="29" y="120"/>
                    </a:lnTo>
                    <a:lnTo>
                      <a:pt x="29" y="111"/>
                    </a:lnTo>
                    <a:lnTo>
                      <a:pt x="27" y="101"/>
                    </a:lnTo>
                    <a:lnTo>
                      <a:pt x="26" y="101"/>
                    </a:lnTo>
                    <a:lnTo>
                      <a:pt x="24" y="101"/>
                    </a:lnTo>
                    <a:lnTo>
                      <a:pt x="23" y="101"/>
                    </a:lnTo>
                    <a:lnTo>
                      <a:pt x="21" y="101"/>
                    </a:lnTo>
                    <a:lnTo>
                      <a:pt x="21" y="120"/>
                    </a:lnTo>
                    <a:lnTo>
                      <a:pt x="21" y="129"/>
                    </a:lnTo>
                    <a:lnTo>
                      <a:pt x="21" y="133"/>
                    </a:lnTo>
                    <a:lnTo>
                      <a:pt x="20" y="135"/>
                    </a:lnTo>
                    <a:lnTo>
                      <a:pt x="17" y="126"/>
                    </a:lnTo>
                    <a:lnTo>
                      <a:pt x="14" y="117"/>
                    </a:lnTo>
                    <a:lnTo>
                      <a:pt x="12" y="109"/>
                    </a:lnTo>
                    <a:lnTo>
                      <a:pt x="9" y="100"/>
                    </a:lnTo>
                    <a:lnTo>
                      <a:pt x="9" y="100"/>
                    </a:lnTo>
                    <a:lnTo>
                      <a:pt x="8" y="100"/>
                    </a:lnTo>
                    <a:lnTo>
                      <a:pt x="8" y="100"/>
                    </a:lnTo>
                    <a:lnTo>
                      <a:pt x="6" y="98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3" y="101"/>
                    </a:lnTo>
                    <a:lnTo>
                      <a:pt x="2" y="103"/>
                    </a:lnTo>
                    <a:lnTo>
                      <a:pt x="0" y="92"/>
                    </a:lnTo>
                    <a:lnTo>
                      <a:pt x="3" y="77"/>
                    </a:lnTo>
                    <a:lnTo>
                      <a:pt x="8" y="62"/>
                    </a:lnTo>
                    <a:lnTo>
                      <a:pt x="11" y="52"/>
                    </a:lnTo>
                    <a:lnTo>
                      <a:pt x="20" y="32"/>
                    </a:lnTo>
                    <a:lnTo>
                      <a:pt x="29" y="18"/>
                    </a:lnTo>
                    <a:lnTo>
                      <a:pt x="35" y="8"/>
                    </a:lnTo>
                    <a:lnTo>
                      <a:pt x="44" y="3"/>
                    </a:lnTo>
                    <a:lnTo>
                      <a:pt x="53" y="0"/>
                    </a:lnTo>
                    <a:lnTo>
                      <a:pt x="67" y="2"/>
                    </a:lnTo>
                    <a:lnTo>
                      <a:pt x="83" y="5"/>
                    </a:lnTo>
                    <a:lnTo>
                      <a:pt x="106" y="9"/>
                    </a:lnTo>
                    <a:lnTo>
                      <a:pt x="101" y="21"/>
                    </a:lnTo>
                    <a:lnTo>
                      <a:pt x="92" y="41"/>
                    </a:lnTo>
                    <a:lnTo>
                      <a:pt x="82" y="61"/>
                    </a:lnTo>
                    <a:lnTo>
                      <a:pt x="74" y="74"/>
                    </a:lnTo>
                    <a:lnTo>
                      <a:pt x="70" y="91"/>
                    </a:lnTo>
                    <a:lnTo>
                      <a:pt x="67" y="109"/>
                    </a:lnTo>
                    <a:lnTo>
                      <a:pt x="65" y="126"/>
                    </a:lnTo>
                    <a:lnTo>
                      <a:pt x="64" y="144"/>
                    </a:lnTo>
                    <a:lnTo>
                      <a:pt x="61" y="145"/>
                    </a:lnTo>
                    <a:lnTo>
                      <a:pt x="59" y="147"/>
                    </a:lnTo>
                    <a:lnTo>
                      <a:pt x="59" y="147"/>
                    </a:lnTo>
                    <a:lnTo>
                      <a:pt x="58" y="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7" name="Freeform 246"/>
              <p:cNvSpPr>
                <a:spLocks/>
              </p:cNvSpPr>
              <p:nvPr/>
            </p:nvSpPr>
            <p:spPr bwMode="auto">
              <a:xfrm>
                <a:off x="1169988" y="4546600"/>
                <a:ext cx="69850" cy="3651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21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0" y="18"/>
                  </a:cxn>
                  <a:cxn ang="0">
                    <a:pos x="9" y="14"/>
                  </a:cxn>
                  <a:cxn ang="0">
                    <a:pos x="21" y="6"/>
                  </a:cxn>
                  <a:cxn ang="0">
                    <a:pos x="35" y="0"/>
                  </a:cxn>
                  <a:cxn ang="0">
                    <a:pos x="44" y="3"/>
                  </a:cxn>
                  <a:cxn ang="0">
                    <a:pos x="41" y="4"/>
                  </a:cxn>
                  <a:cxn ang="0">
                    <a:pos x="36" y="7"/>
                  </a:cxn>
                  <a:cxn ang="0">
                    <a:pos x="24" y="14"/>
                  </a:cxn>
                  <a:cxn ang="0">
                    <a:pos x="0" y="23"/>
                  </a:cxn>
                </a:cxnLst>
                <a:rect l="0" t="0" r="r" b="b"/>
                <a:pathLst>
                  <a:path w="44" h="23">
                    <a:moveTo>
                      <a:pt x="0" y="23"/>
                    </a:moveTo>
                    <a:lnTo>
                      <a:pt x="0" y="21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9" y="14"/>
                    </a:lnTo>
                    <a:lnTo>
                      <a:pt x="21" y="6"/>
                    </a:lnTo>
                    <a:lnTo>
                      <a:pt x="35" y="0"/>
                    </a:lnTo>
                    <a:lnTo>
                      <a:pt x="44" y="3"/>
                    </a:lnTo>
                    <a:lnTo>
                      <a:pt x="41" y="4"/>
                    </a:lnTo>
                    <a:lnTo>
                      <a:pt x="36" y="7"/>
                    </a:lnTo>
                    <a:lnTo>
                      <a:pt x="24" y="1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8" name="Freeform 247"/>
              <p:cNvSpPr>
                <a:spLocks/>
              </p:cNvSpPr>
              <p:nvPr/>
            </p:nvSpPr>
            <p:spPr bwMode="auto">
              <a:xfrm>
                <a:off x="2160588" y="4235450"/>
                <a:ext cx="338138" cy="320675"/>
              </a:xfrm>
              <a:custGeom>
                <a:avLst/>
                <a:gdLst/>
                <a:ahLst/>
                <a:cxnLst>
                  <a:cxn ang="0">
                    <a:pos x="107" y="202"/>
                  </a:cxn>
                  <a:cxn ang="0">
                    <a:pos x="97" y="200"/>
                  </a:cxn>
                  <a:cxn ang="0">
                    <a:pos x="89" y="199"/>
                  </a:cxn>
                  <a:cxn ang="0">
                    <a:pos x="82" y="197"/>
                  </a:cxn>
                  <a:cxn ang="0">
                    <a:pos x="77" y="196"/>
                  </a:cxn>
                  <a:cxn ang="0">
                    <a:pos x="72" y="196"/>
                  </a:cxn>
                  <a:cxn ang="0">
                    <a:pos x="66" y="196"/>
                  </a:cxn>
                  <a:cxn ang="0">
                    <a:pos x="62" y="194"/>
                  </a:cxn>
                  <a:cxn ang="0">
                    <a:pos x="54" y="194"/>
                  </a:cxn>
                  <a:cxn ang="0">
                    <a:pos x="44" y="185"/>
                  </a:cxn>
                  <a:cxn ang="0">
                    <a:pos x="35" y="173"/>
                  </a:cxn>
                  <a:cxn ang="0">
                    <a:pos x="26" y="161"/>
                  </a:cxn>
                  <a:cxn ang="0">
                    <a:pos x="18" y="149"/>
                  </a:cxn>
                  <a:cxn ang="0">
                    <a:pos x="12" y="137"/>
                  </a:cxn>
                  <a:cxn ang="0">
                    <a:pos x="8" y="123"/>
                  </a:cxn>
                  <a:cxn ang="0">
                    <a:pos x="3" y="111"/>
                  </a:cxn>
                  <a:cxn ang="0">
                    <a:pos x="0" y="99"/>
                  </a:cxn>
                  <a:cxn ang="0">
                    <a:pos x="0" y="78"/>
                  </a:cxn>
                  <a:cxn ang="0">
                    <a:pos x="1" y="57"/>
                  </a:cxn>
                  <a:cxn ang="0">
                    <a:pos x="3" y="37"/>
                  </a:cxn>
                  <a:cxn ang="0">
                    <a:pos x="9" y="22"/>
                  </a:cxn>
                  <a:cxn ang="0">
                    <a:pos x="20" y="24"/>
                  </a:cxn>
                  <a:cxn ang="0">
                    <a:pos x="30" y="24"/>
                  </a:cxn>
                  <a:cxn ang="0">
                    <a:pos x="39" y="25"/>
                  </a:cxn>
                  <a:cxn ang="0">
                    <a:pos x="48" y="25"/>
                  </a:cxn>
                  <a:cxn ang="0">
                    <a:pos x="54" y="24"/>
                  </a:cxn>
                  <a:cxn ang="0">
                    <a:pos x="62" y="21"/>
                  </a:cxn>
                  <a:cxn ang="0">
                    <a:pos x="68" y="15"/>
                  </a:cxn>
                  <a:cxn ang="0">
                    <a:pos x="72" y="6"/>
                  </a:cxn>
                  <a:cxn ang="0">
                    <a:pos x="74" y="6"/>
                  </a:cxn>
                  <a:cxn ang="0">
                    <a:pos x="77" y="4"/>
                  </a:cxn>
                  <a:cxn ang="0">
                    <a:pos x="78" y="4"/>
                  </a:cxn>
                  <a:cxn ang="0">
                    <a:pos x="82" y="4"/>
                  </a:cxn>
                  <a:cxn ang="0">
                    <a:pos x="82" y="3"/>
                  </a:cxn>
                  <a:cxn ang="0">
                    <a:pos x="83" y="1"/>
                  </a:cxn>
                  <a:cxn ang="0">
                    <a:pos x="83" y="1"/>
                  </a:cxn>
                  <a:cxn ang="0">
                    <a:pos x="85" y="0"/>
                  </a:cxn>
                  <a:cxn ang="0">
                    <a:pos x="109" y="1"/>
                  </a:cxn>
                  <a:cxn ang="0">
                    <a:pos x="131" y="7"/>
                  </a:cxn>
                  <a:cxn ang="0">
                    <a:pos x="153" y="16"/>
                  </a:cxn>
                  <a:cxn ang="0">
                    <a:pos x="169" y="28"/>
                  </a:cxn>
                  <a:cxn ang="0">
                    <a:pos x="184" y="43"/>
                  </a:cxn>
                  <a:cxn ang="0">
                    <a:pos x="198" y="62"/>
                  </a:cxn>
                  <a:cxn ang="0">
                    <a:pos x="207" y="84"/>
                  </a:cxn>
                  <a:cxn ang="0">
                    <a:pos x="213" y="108"/>
                  </a:cxn>
                  <a:cxn ang="0">
                    <a:pos x="201" y="128"/>
                  </a:cxn>
                  <a:cxn ang="0">
                    <a:pos x="192" y="151"/>
                  </a:cxn>
                  <a:cxn ang="0">
                    <a:pos x="184" y="173"/>
                  </a:cxn>
                  <a:cxn ang="0">
                    <a:pos x="178" y="197"/>
                  </a:cxn>
                  <a:cxn ang="0">
                    <a:pos x="169" y="200"/>
                  </a:cxn>
                  <a:cxn ang="0">
                    <a:pos x="160" y="202"/>
                  </a:cxn>
                  <a:cxn ang="0">
                    <a:pos x="151" y="202"/>
                  </a:cxn>
                  <a:cxn ang="0">
                    <a:pos x="142" y="202"/>
                  </a:cxn>
                  <a:cxn ang="0">
                    <a:pos x="133" y="202"/>
                  </a:cxn>
                  <a:cxn ang="0">
                    <a:pos x="124" y="202"/>
                  </a:cxn>
                  <a:cxn ang="0">
                    <a:pos x="115" y="202"/>
                  </a:cxn>
                  <a:cxn ang="0">
                    <a:pos x="107" y="202"/>
                  </a:cxn>
                </a:cxnLst>
                <a:rect l="0" t="0" r="r" b="b"/>
                <a:pathLst>
                  <a:path w="213" h="202">
                    <a:moveTo>
                      <a:pt x="107" y="202"/>
                    </a:moveTo>
                    <a:lnTo>
                      <a:pt x="97" y="200"/>
                    </a:lnTo>
                    <a:lnTo>
                      <a:pt x="89" y="199"/>
                    </a:lnTo>
                    <a:lnTo>
                      <a:pt x="82" y="197"/>
                    </a:lnTo>
                    <a:lnTo>
                      <a:pt x="77" y="196"/>
                    </a:lnTo>
                    <a:lnTo>
                      <a:pt x="72" y="196"/>
                    </a:lnTo>
                    <a:lnTo>
                      <a:pt x="66" y="196"/>
                    </a:lnTo>
                    <a:lnTo>
                      <a:pt x="62" y="194"/>
                    </a:lnTo>
                    <a:lnTo>
                      <a:pt x="54" y="194"/>
                    </a:lnTo>
                    <a:lnTo>
                      <a:pt x="44" y="185"/>
                    </a:lnTo>
                    <a:lnTo>
                      <a:pt x="35" y="173"/>
                    </a:lnTo>
                    <a:lnTo>
                      <a:pt x="26" y="161"/>
                    </a:lnTo>
                    <a:lnTo>
                      <a:pt x="18" y="149"/>
                    </a:lnTo>
                    <a:lnTo>
                      <a:pt x="12" y="137"/>
                    </a:lnTo>
                    <a:lnTo>
                      <a:pt x="8" y="123"/>
                    </a:lnTo>
                    <a:lnTo>
                      <a:pt x="3" y="111"/>
                    </a:lnTo>
                    <a:lnTo>
                      <a:pt x="0" y="99"/>
                    </a:lnTo>
                    <a:lnTo>
                      <a:pt x="0" y="78"/>
                    </a:lnTo>
                    <a:lnTo>
                      <a:pt x="1" y="57"/>
                    </a:lnTo>
                    <a:lnTo>
                      <a:pt x="3" y="37"/>
                    </a:lnTo>
                    <a:lnTo>
                      <a:pt x="9" y="22"/>
                    </a:lnTo>
                    <a:lnTo>
                      <a:pt x="20" y="24"/>
                    </a:lnTo>
                    <a:lnTo>
                      <a:pt x="30" y="24"/>
                    </a:lnTo>
                    <a:lnTo>
                      <a:pt x="39" y="25"/>
                    </a:lnTo>
                    <a:lnTo>
                      <a:pt x="48" y="25"/>
                    </a:lnTo>
                    <a:lnTo>
                      <a:pt x="54" y="24"/>
                    </a:lnTo>
                    <a:lnTo>
                      <a:pt x="62" y="21"/>
                    </a:lnTo>
                    <a:lnTo>
                      <a:pt x="68" y="15"/>
                    </a:lnTo>
                    <a:lnTo>
                      <a:pt x="72" y="6"/>
                    </a:lnTo>
                    <a:lnTo>
                      <a:pt x="74" y="6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82" y="4"/>
                    </a:lnTo>
                    <a:lnTo>
                      <a:pt x="82" y="3"/>
                    </a:lnTo>
                    <a:lnTo>
                      <a:pt x="83" y="1"/>
                    </a:lnTo>
                    <a:lnTo>
                      <a:pt x="83" y="1"/>
                    </a:lnTo>
                    <a:lnTo>
                      <a:pt x="85" y="0"/>
                    </a:lnTo>
                    <a:lnTo>
                      <a:pt x="109" y="1"/>
                    </a:lnTo>
                    <a:lnTo>
                      <a:pt x="131" y="7"/>
                    </a:lnTo>
                    <a:lnTo>
                      <a:pt x="153" y="16"/>
                    </a:lnTo>
                    <a:lnTo>
                      <a:pt x="169" y="28"/>
                    </a:lnTo>
                    <a:lnTo>
                      <a:pt x="184" y="43"/>
                    </a:lnTo>
                    <a:lnTo>
                      <a:pt x="198" y="62"/>
                    </a:lnTo>
                    <a:lnTo>
                      <a:pt x="207" y="84"/>
                    </a:lnTo>
                    <a:lnTo>
                      <a:pt x="213" y="108"/>
                    </a:lnTo>
                    <a:lnTo>
                      <a:pt x="201" y="128"/>
                    </a:lnTo>
                    <a:lnTo>
                      <a:pt x="192" y="151"/>
                    </a:lnTo>
                    <a:lnTo>
                      <a:pt x="184" y="173"/>
                    </a:lnTo>
                    <a:lnTo>
                      <a:pt x="178" y="197"/>
                    </a:lnTo>
                    <a:lnTo>
                      <a:pt x="169" y="200"/>
                    </a:lnTo>
                    <a:lnTo>
                      <a:pt x="160" y="202"/>
                    </a:lnTo>
                    <a:lnTo>
                      <a:pt x="151" y="202"/>
                    </a:lnTo>
                    <a:lnTo>
                      <a:pt x="142" y="202"/>
                    </a:lnTo>
                    <a:lnTo>
                      <a:pt x="133" y="202"/>
                    </a:lnTo>
                    <a:lnTo>
                      <a:pt x="124" y="202"/>
                    </a:lnTo>
                    <a:lnTo>
                      <a:pt x="115" y="202"/>
                    </a:lnTo>
                    <a:lnTo>
                      <a:pt x="107" y="202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9" name="Freeform 248"/>
              <p:cNvSpPr>
                <a:spLocks/>
              </p:cNvSpPr>
              <p:nvPr/>
            </p:nvSpPr>
            <p:spPr bwMode="auto">
              <a:xfrm>
                <a:off x="2054225" y="4217988"/>
                <a:ext cx="158750" cy="333375"/>
              </a:xfrm>
              <a:custGeom>
                <a:avLst/>
                <a:gdLst/>
                <a:ahLst/>
                <a:cxnLst>
                  <a:cxn ang="0">
                    <a:pos x="64" y="207"/>
                  </a:cxn>
                  <a:cxn ang="0">
                    <a:pos x="55" y="189"/>
                  </a:cxn>
                  <a:cxn ang="0">
                    <a:pos x="43" y="171"/>
                  </a:cxn>
                  <a:cxn ang="0">
                    <a:pos x="49" y="195"/>
                  </a:cxn>
                  <a:cxn ang="0">
                    <a:pos x="49" y="208"/>
                  </a:cxn>
                  <a:cxn ang="0">
                    <a:pos x="44" y="208"/>
                  </a:cxn>
                  <a:cxn ang="0">
                    <a:pos x="37" y="195"/>
                  </a:cxn>
                  <a:cxn ang="0">
                    <a:pos x="31" y="172"/>
                  </a:cxn>
                  <a:cxn ang="0">
                    <a:pos x="26" y="162"/>
                  </a:cxn>
                  <a:cxn ang="0">
                    <a:pos x="23" y="162"/>
                  </a:cxn>
                  <a:cxn ang="0">
                    <a:pos x="25" y="181"/>
                  </a:cxn>
                  <a:cxn ang="0">
                    <a:pos x="26" y="195"/>
                  </a:cxn>
                  <a:cxn ang="0">
                    <a:pos x="5" y="159"/>
                  </a:cxn>
                  <a:cxn ang="0">
                    <a:pos x="5" y="79"/>
                  </a:cxn>
                  <a:cxn ang="0">
                    <a:pos x="20" y="29"/>
                  </a:cxn>
                  <a:cxn ang="0">
                    <a:pos x="28" y="15"/>
                  </a:cxn>
                  <a:cxn ang="0">
                    <a:pos x="37" y="5"/>
                  </a:cxn>
                  <a:cxn ang="0">
                    <a:pos x="50" y="0"/>
                  </a:cxn>
                  <a:cxn ang="0">
                    <a:pos x="65" y="5"/>
                  </a:cxn>
                  <a:cxn ang="0">
                    <a:pos x="75" y="14"/>
                  </a:cxn>
                  <a:cxn ang="0">
                    <a:pos x="61" y="39"/>
                  </a:cxn>
                  <a:cxn ang="0">
                    <a:pos x="56" y="86"/>
                  </a:cxn>
                  <a:cxn ang="0">
                    <a:pos x="59" y="124"/>
                  </a:cxn>
                  <a:cxn ang="0">
                    <a:pos x="71" y="151"/>
                  </a:cxn>
                  <a:cxn ang="0">
                    <a:pos x="88" y="181"/>
                  </a:cxn>
                  <a:cxn ang="0">
                    <a:pos x="99" y="204"/>
                  </a:cxn>
                  <a:cxn ang="0">
                    <a:pos x="97" y="207"/>
                  </a:cxn>
                  <a:cxn ang="0">
                    <a:pos x="88" y="207"/>
                  </a:cxn>
                  <a:cxn ang="0">
                    <a:pos x="78" y="193"/>
                  </a:cxn>
                  <a:cxn ang="0">
                    <a:pos x="73" y="180"/>
                  </a:cxn>
                  <a:cxn ang="0">
                    <a:pos x="70" y="172"/>
                  </a:cxn>
                  <a:cxn ang="0">
                    <a:pos x="65" y="172"/>
                  </a:cxn>
                  <a:cxn ang="0">
                    <a:pos x="68" y="190"/>
                  </a:cxn>
                  <a:cxn ang="0">
                    <a:pos x="73" y="205"/>
                  </a:cxn>
                  <a:cxn ang="0">
                    <a:pos x="71" y="210"/>
                  </a:cxn>
                  <a:cxn ang="0">
                    <a:pos x="67" y="210"/>
                  </a:cxn>
                </a:cxnLst>
                <a:rect l="0" t="0" r="r" b="b"/>
                <a:pathLst>
                  <a:path w="100" h="210">
                    <a:moveTo>
                      <a:pt x="65" y="210"/>
                    </a:moveTo>
                    <a:lnTo>
                      <a:pt x="64" y="207"/>
                    </a:lnTo>
                    <a:lnTo>
                      <a:pt x="61" y="202"/>
                    </a:lnTo>
                    <a:lnTo>
                      <a:pt x="55" y="189"/>
                    </a:lnTo>
                    <a:lnTo>
                      <a:pt x="44" y="163"/>
                    </a:lnTo>
                    <a:lnTo>
                      <a:pt x="43" y="171"/>
                    </a:lnTo>
                    <a:lnTo>
                      <a:pt x="46" y="181"/>
                    </a:lnTo>
                    <a:lnTo>
                      <a:pt x="49" y="195"/>
                    </a:lnTo>
                    <a:lnTo>
                      <a:pt x="50" y="208"/>
                    </a:lnTo>
                    <a:lnTo>
                      <a:pt x="49" y="208"/>
                    </a:lnTo>
                    <a:lnTo>
                      <a:pt x="47" y="208"/>
                    </a:lnTo>
                    <a:lnTo>
                      <a:pt x="44" y="208"/>
                    </a:lnTo>
                    <a:lnTo>
                      <a:pt x="43" y="208"/>
                    </a:lnTo>
                    <a:lnTo>
                      <a:pt x="37" y="195"/>
                    </a:lnTo>
                    <a:lnTo>
                      <a:pt x="34" y="183"/>
                    </a:lnTo>
                    <a:lnTo>
                      <a:pt x="31" y="172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5" y="162"/>
                    </a:lnTo>
                    <a:lnTo>
                      <a:pt x="23" y="162"/>
                    </a:lnTo>
                    <a:lnTo>
                      <a:pt x="22" y="162"/>
                    </a:lnTo>
                    <a:lnTo>
                      <a:pt x="25" y="181"/>
                    </a:lnTo>
                    <a:lnTo>
                      <a:pt x="26" y="190"/>
                    </a:lnTo>
                    <a:lnTo>
                      <a:pt x="26" y="195"/>
                    </a:lnTo>
                    <a:lnTo>
                      <a:pt x="25" y="196"/>
                    </a:lnTo>
                    <a:lnTo>
                      <a:pt x="5" y="159"/>
                    </a:lnTo>
                    <a:lnTo>
                      <a:pt x="0" y="118"/>
                    </a:lnTo>
                    <a:lnTo>
                      <a:pt x="5" y="79"/>
                    </a:lnTo>
                    <a:lnTo>
                      <a:pt x="16" y="38"/>
                    </a:lnTo>
                    <a:lnTo>
                      <a:pt x="20" y="29"/>
                    </a:lnTo>
                    <a:lnTo>
                      <a:pt x="25" y="21"/>
                    </a:lnTo>
                    <a:lnTo>
                      <a:pt x="28" y="15"/>
                    </a:lnTo>
                    <a:lnTo>
                      <a:pt x="32" y="9"/>
                    </a:lnTo>
                    <a:lnTo>
                      <a:pt x="37" y="5"/>
                    </a:lnTo>
                    <a:lnTo>
                      <a:pt x="43" y="3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5" y="5"/>
                    </a:lnTo>
                    <a:lnTo>
                      <a:pt x="70" y="9"/>
                    </a:lnTo>
                    <a:lnTo>
                      <a:pt x="75" y="14"/>
                    </a:lnTo>
                    <a:lnTo>
                      <a:pt x="78" y="18"/>
                    </a:lnTo>
                    <a:lnTo>
                      <a:pt x="61" y="39"/>
                    </a:lnTo>
                    <a:lnTo>
                      <a:pt x="56" y="62"/>
                    </a:lnTo>
                    <a:lnTo>
                      <a:pt x="56" y="86"/>
                    </a:lnTo>
                    <a:lnTo>
                      <a:pt x="56" y="116"/>
                    </a:lnTo>
                    <a:lnTo>
                      <a:pt x="59" y="124"/>
                    </a:lnTo>
                    <a:lnTo>
                      <a:pt x="65" y="136"/>
                    </a:lnTo>
                    <a:lnTo>
                      <a:pt x="71" y="151"/>
                    </a:lnTo>
                    <a:lnTo>
                      <a:pt x="81" y="166"/>
                    </a:lnTo>
                    <a:lnTo>
                      <a:pt x="88" y="181"/>
                    </a:lnTo>
                    <a:lnTo>
                      <a:pt x="94" y="195"/>
                    </a:lnTo>
                    <a:lnTo>
                      <a:pt x="99" y="204"/>
                    </a:lnTo>
                    <a:lnTo>
                      <a:pt x="100" y="208"/>
                    </a:lnTo>
                    <a:lnTo>
                      <a:pt x="97" y="207"/>
                    </a:lnTo>
                    <a:lnTo>
                      <a:pt x="93" y="207"/>
                    </a:lnTo>
                    <a:lnTo>
                      <a:pt x="88" y="207"/>
                    </a:lnTo>
                    <a:lnTo>
                      <a:pt x="84" y="207"/>
                    </a:lnTo>
                    <a:lnTo>
                      <a:pt x="78" y="193"/>
                    </a:lnTo>
                    <a:lnTo>
                      <a:pt x="75" y="186"/>
                    </a:lnTo>
                    <a:lnTo>
                      <a:pt x="73" y="180"/>
                    </a:lnTo>
                    <a:lnTo>
                      <a:pt x="71" y="172"/>
                    </a:lnTo>
                    <a:lnTo>
                      <a:pt x="70" y="172"/>
                    </a:lnTo>
                    <a:lnTo>
                      <a:pt x="67" y="172"/>
                    </a:lnTo>
                    <a:lnTo>
                      <a:pt x="65" y="172"/>
                    </a:lnTo>
                    <a:lnTo>
                      <a:pt x="64" y="172"/>
                    </a:lnTo>
                    <a:lnTo>
                      <a:pt x="68" y="190"/>
                    </a:lnTo>
                    <a:lnTo>
                      <a:pt x="71" y="201"/>
                    </a:lnTo>
                    <a:lnTo>
                      <a:pt x="73" y="205"/>
                    </a:lnTo>
                    <a:lnTo>
                      <a:pt x="73" y="210"/>
                    </a:lnTo>
                    <a:lnTo>
                      <a:pt x="71" y="210"/>
                    </a:lnTo>
                    <a:lnTo>
                      <a:pt x="70" y="210"/>
                    </a:lnTo>
                    <a:lnTo>
                      <a:pt x="67" y="210"/>
                    </a:lnTo>
                    <a:lnTo>
                      <a:pt x="65" y="2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0" name="Freeform 249"/>
              <p:cNvSpPr>
                <a:spLocks/>
              </p:cNvSpPr>
              <p:nvPr/>
            </p:nvSpPr>
            <p:spPr bwMode="auto">
              <a:xfrm>
                <a:off x="1158875" y="4500563"/>
                <a:ext cx="71438" cy="4286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7" y="18"/>
                  </a:cxn>
                  <a:cxn ang="0">
                    <a:pos x="19" y="11"/>
                  </a:cxn>
                  <a:cxn ang="0">
                    <a:pos x="33" y="5"/>
                  </a:cxn>
                  <a:cxn ang="0">
                    <a:pos x="43" y="0"/>
                  </a:cxn>
                  <a:cxn ang="0">
                    <a:pos x="43" y="2"/>
                  </a:cxn>
                  <a:cxn ang="0">
                    <a:pos x="43" y="2"/>
                  </a:cxn>
                  <a:cxn ang="0">
                    <a:pos x="43" y="3"/>
                  </a:cxn>
                  <a:cxn ang="0">
                    <a:pos x="45" y="5"/>
                  </a:cxn>
                  <a:cxn ang="0">
                    <a:pos x="37" y="9"/>
                  </a:cxn>
                  <a:cxn ang="0">
                    <a:pos x="31" y="12"/>
                  </a:cxn>
                  <a:cxn ang="0">
                    <a:pos x="27" y="15"/>
                  </a:cxn>
                  <a:cxn ang="0">
                    <a:pos x="22" y="18"/>
                  </a:cxn>
                  <a:cxn ang="0">
                    <a:pos x="18" y="20"/>
                  </a:cxn>
                  <a:cxn ang="0">
                    <a:pos x="13" y="21"/>
                  </a:cxn>
                  <a:cxn ang="0">
                    <a:pos x="7" y="24"/>
                  </a:cxn>
                  <a:cxn ang="0">
                    <a:pos x="0" y="27"/>
                  </a:cxn>
                </a:cxnLst>
                <a:rect l="0" t="0" r="r" b="b"/>
                <a:pathLst>
                  <a:path w="45" h="27">
                    <a:moveTo>
                      <a:pt x="0" y="27"/>
                    </a:moveTo>
                    <a:lnTo>
                      <a:pt x="7" y="18"/>
                    </a:lnTo>
                    <a:lnTo>
                      <a:pt x="19" y="11"/>
                    </a:lnTo>
                    <a:lnTo>
                      <a:pt x="33" y="5"/>
                    </a:lnTo>
                    <a:lnTo>
                      <a:pt x="43" y="0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3"/>
                    </a:lnTo>
                    <a:lnTo>
                      <a:pt x="45" y="5"/>
                    </a:lnTo>
                    <a:lnTo>
                      <a:pt x="37" y="9"/>
                    </a:lnTo>
                    <a:lnTo>
                      <a:pt x="31" y="12"/>
                    </a:lnTo>
                    <a:lnTo>
                      <a:pt x="27" y="15"/>
                    </a:lnTo>
                    <a:lnTo>
                      <a:pt x="22" y="18"/>
                    </a:lnTo>
                    <a:lnTo>
                      <a:pt x="18" y="20"/>
                    </a:lnTo>
                    <a:lnTo>
                      <a:pt x="13" y="21"/>
                    </a:lnTo>
                    <a:lnTo>
                      <a:pt x="7" y="24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1" name="Freeform 250"/>
              <p:cNvSpPr>
                <a:spLocks/>
              </p:cNvSpPr>
              <p:nvPr/>
            </p:nvSpPr>
            <p:spPr bwMode="auto">
              <a:xfrm>
                <a:off x="1947863" y="4256088"/>
                <a:ext cx="117475" cy="244475"/>
              </a:xfrm>
              <a:custGeom>
                <a:avLst/>
                <a:gdLst/>
                <a:ahLst/>
                <a:cxnLst>
                  <a:cxn ang="0">
                    <a:pos x="48" y="154"/>
                  </a:cxn>
                  <a:cxn ang="0">
                    <a:pos x="46" y="151"/>
                  </a:cxn>
                  <a:cxn ang="0">
                    <a:pos x="45" y="144"/>
                  </a:cxn>
                  <a:cxn ang="0">
                    <a:pos x="42" y="130"/>
                  </a:cxn>
                  <a:cxn ang="0">
                    <a:pos x="37" y="101"/>
                  </a:cxn>
                  <a:cxn ang="0">
                    <a:pos x="36" y="101"/>
                  </a:cxn>
                  <a:cxn ang="0">
                    <a:pos x="36" y="101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3" y="118"/>
                  </a:cxn>
                  <a:cxn ang="0">
                    <a:pos x="33" y="129"/>
                  </a:cxn>
                  <a:cxn ang="0">
                    <a:pos x="33" y="138"/>
                  </a:cxn>
                  <a:cxn ang="0">
                    <a:pos x="34" y="153"/>
                  </a:cxn>
                  <a:cxn ang="0">
                    <a:pos x="31" y="153"/>
                  </a:cxn>
                  <a:cxn ang="0">
                    <a:pos x="30" y="153"/>
                  </a:cxn>
                  <a:cxn ang="0">
                    <a:pos x="27" y="153"/>
                  </a:cxn>
                  <a:cxn ang="0">
                    <a:pos x="24" y="153"/>
                  </a:cxn>
                  <a:cxn ang="0">
                    <a:pos x="22" y="144"/>
                  </a:cxn>
                  <a:cxn ang="0">
                    <a:pos x="21" y="135"/>
                  </a:cxn>
                  <a:cxn ang="0">
                    <a:pos x="19" y="126"/>
                  </a:cxn>
                  <a:cxn ang="0">
                    <a:pos x="18" y="116"/>
                  </a:cxn>
                  <a:cxn ang="0">
                    <a:pos x="16" y="124"/>
                  </a:cxn>
                  <a:cxn ang="0">
                    <a:pos x="15" y="132"/>
                  </a:cxn>
                  <a:cxn ang="0">
                    <a:pos x="13" y="141"/>
                  </a:cxn>
                  <a:cxn ang="0">
                    <a:pos x="10" y="148"/>
                  </a:cxn>
                  <a:cxn ang="0">
                    <a:pos x="9" y="148"/>
                  </a:cxn>
                  <a:cxn ang="0">
                    <a:pos x="9" y="148"/>
                  </a:cxn>
                  <a:cxn ang="0">
                    <a:pos x="7" y="148"/>
                  </a:cxn>
                  <a:cxn ang="0">
                    <a:pos x="6" y="148"/>
                  </a:cxn>
                  <a:cxn ang="0">
                    <a:pos x="0" y="120"/>
                  </a:cxn>
                  <a:cxn ang="0">
                    <a:pos x="1" y="74"/>
                  </a:cxn>
                  <a:cxn ang="0">
                    <a:pos x="9" y="32"/>
                  </a:cxn>
                  <a:cxn ang="0">
                    <a:pos x="18" y="5"/>
                  </a:cxn>
                  <a:cxn ang="0">
                    <a:pos x="30" y="3"/>
                  </a:cxn>
                  <a:cxn ang="0">
                    <a:pos x="39" y="2"/>
                  </a:cxn>
                  <a:cxn ang="0">
                    <a:pos x="46" y="2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0"/>
                  </a:cxn>
                  <a:cxn ang="0">
                    <a:pos x="67" y="2"/>
                  </a:cxn>
                  <a:cxn ang="0">
                    <a:pos x="74" y="2"/>
                  </a:cxn>
                  <a:cxn ang="0">
                    <a:pos x="64" y="41"/>
                  </a:cxn>
                  <a:cxn ang="0">
                    <a:pos x="58" y="76"/>
                  </a:cxn>
                  <a:cxn ang="0">
                    <a:pos x="57" y="112"/>
                  </a:cxn>
                  <a:cxn ang="0">
                    <a:pos x="60" y="154"/>
                  </a:cxn>
                  <a:cxn ang="0">
                    <a:pos x="57" y="154"/>
                  </a:cxn>
                  <a:cxn ang="0">
                    <a:pos x="54" y="154"/>
                  </a:cxn>
                  <a:cxn ang="0">
                    <a:pos x="51" y="154"/>
                  </a:cxn>
                  <a:cxn ang="0">
                    <a:pos x="48" y="154"/>
                  </a:cxn>
                </a:cxnLst>
                <a:rect l="0" t="0" r="r" b="b"/>
                <a:pathLst>
                  <a:path w="74" h="154">
                    <a:moveTo>
                      <a:pt x="48" y="154"/>
                    </a:moveTo>
                    <a:lnTo>
                      <a:pt x="46" y="151"/>
                    </a:lnTo>
                    <a:lnTo>
                      <a:pt x="45" y="144"/>
                    </a:lnTo>
                    <a:lnTo>
                      <a:pt x="42" y="130"/>
                    </a:lnTo>
                    <a:lnTo>
                      <a:pt x="37" y="101"/>
                    </a:lnTo>
                    <a:lnTo>
                      <a:pt x="36" y="101"/>
                    </a:lnTo>
                    <a:lnTo>
                      <a:pt x="36" y="101"/>
                    </a:lnTo>
                    <a:lnTo>
                      <a:pt x="34" y="103"/>
                    </a:lnTo>
                    <a:lnTo>
                      <a:pt x="34" y="103"/>
                    </a:lnTo>
                    <a:lnTo>
                      <a:pt x="33" y="118"/>
                    </a:lnTo>
                    <a:lnTo>
                      <a:pt x="33" y="129"/>
                    </a:lnTo>
                    <a:lnTo>
                      <a:pt x="33" y="138"/>
                    </a:lnTo>
                    <a:lnTo>
                      <a:pt x="34" y="153"/>
                    </a:lnTo>
                    <a:lnTo>
                      <a:pt x="31" y="153"/>
                    </a:lnTo>
                    <a:lnTo>
                      <a:pt x="30" y="153"/>
                    </a:lnTo>
                    <a:lnTo>
                      <a:pt x="27" y="153"/>
                    </a:lnTo>
                    <a:lnTo>
                      <a:pt x="24" y="153"/>
                    </a:lnTo>
                    <a:lnTo>
                      <a:pt x="22" y="144"/>
                    </a:lnTo>
                    <a:lnTo>
                      <a:pt x="21" y="135"/>
                    </a:lnTo>
                    <a:lnTo>
                      <a:pt x="19" y="126"/>
                    </a:lnTo>
                    <a:lnTo>
                      <a:pt x="18" y="116"/>
                    </a:lnTo>
                    <a:lnTo>
                      <a:pt x="16" y="124"/>
                    </a:lnTo>
                    <a:lnTo>
                      <a:pt x="15" y="132"/>
                    </a:lnTo>
                    <a:lnTo>
                      <a:pt x="13" y="141"/>
                    </a:lnTo>
                    <a:lnTo>
                      <a:pt x="10" y="148"/>
                    </a:lnTo>
                    <a:lnTo>
                      <a:pt x="9" y="148"/>
                    </a:lnTo>
                    <a:lnTo>
                      <a:pt x="9" y="148"/>
                    </a:lnTo>
                    <a:lnTo>
                      <a:pt x="7" y="148"/>
                    </a:lnTo>
                    <a:lnTo>
                      <a:pt x="6" y="148"/>
                    </a:lnTo>
                    <a:lnTo>
                      <a:pt x="0" y="120"/>
                    </a:lnTo>
                    <a:lnTo>
                      <a:pt x="1" y="74"/>
                    </a:lnTo>
                    <a:lnTo>
                      <a:pt x="9" y="32"/>
                    </a:lnTo>
                    <a:lnTo>
                      <a:pt x="18" y="5"/>
                    </a:lnTo>
                    <a:lnTo>
                      <a:pt x="30" y="3"/>
                    </a:lnTo>
                    <a:lnTo>
                      <a:pt x="39" y="2"/>
                    </a:lnTo>
                    <a:lnTo>
                      <a:pt x="46" y="2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0"/>
                    </a:lnTo>
                    <a:lnTo>
                      <a:pt x="67" y="2"/>
                    </a:lnTo>
                    <a:lnTo>
                      <a:pt x="74" y="2"/>
                    </a:lnTo>
                    <a:lnTo>
                      <a:pt x="64" y="41"/>
                    </a:lnTo>
                    <a:lnTo>
                      <a:pt x="58" y="76"/>
                    </a:lnTo>
                    <a:lnTo>
                      <a:pt x="57" y="112"/>
                    </a:lnTo>
                    <a:lnTo>
                      <a:pt x="60" y="154"/>
                    </a:lnTo>
                    <a:lnTo>
                      <a:pt x="57" y="154"/>
                    </a:lnTo>
                    <a:lnTo>
                      <a:pt x="54" y="154"/>
                    </a:lnTo>
                    <a:lnTo>
                      <a:pt x="51" y="154"/>
                    </a:lnTo>
                    <a:lnTo>
                      <a:pt x="48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2" name="Freeform 251"/>
              <p:cNvSpPr>
                <a:spLocks/>
              </p:cNvSpPr>
              <p:nvPr/>
            </p:nvSpPr>
            <p:spPr bwMode="auto">
              <a:xfrm>
                <a:off x="1174750" y="4452938"/>
                <a:ext cx="60325" cy="3175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17"/>
                  </a:cxn>
                  <a:cxn ang="0">
                    <a:pos x="2" y="15"/>
                  </a:cxn>
                  <a:cxn ang="0">
                    <a:pos x="2" y="12"/>
                  </a:cxn>
                  <a:cxn ang="0">
                    <a:pos x="2" y="11"/>
                  </a:cxn>
                  <a:cxn ang="0">
                    <a:pos x="9" y="6"/>
                  </a:cxn>
                  <a:cxn ang="0">
                    <a:pos x="18" y="3"/>
                  </a:cxn>
                  <a:cxn ang="0">
                    <a:pos x="27" y="0"/>
                  </a:cxn>
                  <a:cxn ang="0">
                    <a:pos x="38" y="0"/>
                  </a:cxn>
                  <a:cxn ang="0">
                    <a:pos x="30" y="6"/>
                  </a:cxn>
                  <a:cxn ang="0">
                    <a:pos x="20" y="12"/>
                  </a:cxn>
                  <a:cxn ang="0">
                    <a:pos x="9" y="17"/>
                  </a:cxn>
                  <a:cxn ang="0">
                    <a:pos x="0" y="20"/>
                  </a:cxn>
                </a:cxnLst>
                <a:rect l="0" t="0" r="r" b="b"/>
                <a:pathLst>
                  <a:path w="38" h="20">
                    <a:moveTo>
                      <a:pt x="0" y="20"/>
                    </a:moveTo>
                    <a:lnTo>
                      <a:pt x="0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9" y="6"/>
                    </a:lnTo>
                    <a:lnTo>
                      <a:pt x="18" y="3"/>
                    </a:lnTo>
                    <a:lnTo>
                      <a:pt x="27" y="0"/>
                    </a:lnTo>
                    <a:lnTo>
                      <a:pt x="38" y="0"/>
                    </a:lnTo>
                    <a:lnTo>
                      <a:pt x="30" y="6"/>
                    </a:lnTo>
                    <a:lnTo>
                      <a:pt x="20" y="12"/>
                    </a:lnTo>
                    <a:lnTo>
                      <a:pt x="9" y="17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3" name="Freeform 252"/>
              <p:cNvSpPr>
                <a:spLocks/>
              </p:cNvSpPr>
              <p:nvPr/>
            </p:nvSpPr>
            <p:spPr bwMode="auto">
              <a:xfrm>
                <a:off x="1690688" y="4181475"/>
                <a:ext cx="261938" cy="290513"/>
              </a:xfrm>
              <a:custGeom>
                <a:avLst/>
                <a:gdLst/>
                <a:ahLst/>
                <a:cxnLst>
                  <a:cxn ang="0">
                    <a:pos x="146" y="183"/>
                  </a:cxn>
                  <a:cxn ang="0">
                    <a:pos x="131" y="142"/>
                  </a:cxn>
                  <a:cxn ang="0">
                    <a:pos x="122" y="121"/>
                  </a:cxn>
                  <a:cxn ang="0">
                    <a:pos x="118" y="109"/>
                  </a:cxn>
                  <a:cxn ang="0">
                    <a:pos x="116" y="102"/>
                  </a:cxn>
                  <a:cxn ang="0">
                    <a:pos x="104" y="91"/>
                  </a:cxn>
                  <a:cxn ang="0">
                    <a:pos x="94" y="82"/>
                  </a:cxn>
                  <a:cxn ang="0">
                    <a:pos x="83" y="74"/>
                  </a:cxn>
                  <a:cxn ang="0">
                    <a:pos x="74" y="65"/>
                  </a:cxn>
                  <a:cxn ang="0">
                    <a:pos x="65" y="61"/>
                  </a:cxn>
                  <a:cxn ang="0">
                    <a:pos x="56" y="56"/>
                  </a:cxn>
                  <a:cxn ang="0">
                    <a:pos x="45" y="52"/>
                  </a:cxn>
                  <a:cxn ang="0">
                    <a:pos x="36" y="47"/>
                  </a:cxn>
                  <a:cxn ang="0">
                    <a:pos x="27" y="44"/>
                  </a:cxn>
                  <a:cxn ang="0">
                    <a:pos x="18" y="40"/>
                  </a:cxn>
                  <a:cxn ang="0">
                    <a:pos x="9" y="35"/>
                  </a:cxn>
                  <a:cxn ang="0">
                    <a:pos x="1" y="31"/>
                  </a:cxn>
                  <a:cxn ang="0">
                    <a:pos x="1" y="29"/>
                  </a:cxn>
                  <a:cxn ang="0">
                    <a:pos x="1" y="26"/>
                  </a:cxn>
                  <a:cxn ang="0">
                    <a:pos x="0" y="25"/>
                  </a:cxn>
                  <a:cxn ang="0">
                    <a:pos x="0" y="23"/>
                  </a:cxn>
                  <a:cxn ang="0">
                    <a:pos x="7" y="17"/>
                  </a:cxn>
                  <a:cxn ang="0">
                    <a:pos x="20" y="12"/>
                  </a:cxn>
                  <a:cxn ang="0">
                    <a:pos x="35" y="9"/>
                  </a:cxn>
                  <a:cxn ang="0">
                    <a:pos x="53" y="5"/>
                  </a:cxn>
                  <a:cxn ang="0">
                    <a:pos x="69" y="3"/>
                  </a:cxn>
                  <a:cxn ang="0">
                    <a:pos x="86" y="2"/>
                  </a:cxn>
                  <a:cxn ang="0">
                    <a:pos x="101" y="0"/>
                  </a:cxn>
                  <a:cxn ang="0">
                    <a:pos x="113" y="0"/>
                  </a:cxn>
                  <a:cxn ang="0">
                    <a:pos x="119" y="5"/>
                  </a:cxn>
                  <a:cxn ang="0">
                    <a:pos x="125" y="9"/>
                  </a:cxn>
                  <a:cxn ang="0">
                    <a:pos x="131" y="14"/>
                  </a:cxn>
                  <a:cxn ang="0">
                    <a:pos x="139" y="20"/>
                  </a:cxn>
                  <a:cxn ang="0">
                    <a:pos x="145" y="26"/>
                  </a:cxn>
                  <a:cxn ang="0">
                    <a:pos x="151" y="32"/>
                  </a:cxn>
                  <a:cxn ang="0">
                    <a:pos x="158" y="38"/>
                  </a:cxn>
                  <a:cxn ang="0">
                    <a:pos x="165" y="44"/>
                  </a:cxn>
                  <a:cxn ang="0">
                    <a:pos x="163" y="58"/>
                  </a:cxn>
                  <a:cxn ang="0">
                    <a:pos x="158" y="76"/>
                  </a:cxn>
                  <a:cxn ang="0">
                    <a:pos x="155" y="97"/>
                  </a:cxn>
                  <a:cxn ang="0">
                    <a:pos x="151" y="121"/>
                  </a:cxn>
                  <a:cxn ang="0">
                    <a:pos x="149" y="136"/>
                  </a:cxn>
                  <a:cxn ang="0">
                    <a:pos x="149" y="151"/>
                  </a:cxn>
                  <a:cxn ang="0">
                    <a:pos x="149" y="168"/>
                  </a:cxn>
                  <a:cxn ang="0">
                    <a:pos x="149" y="183"/>
                  </a:cxn>
                  <a:cxn ang="0">
                    <a:pos x="148" y="183"/>
                  </a:cxn>
                  <a:cxn ang="0">
                    <a:pos x="148" y="183"/>
                  </a:cxn>
                  <a:cxn ang="0">
                    <a:pos x="146" y="183"/>
                  </a:cxn>
                  <a:cxn ang="0">
                    <a:pos x="146" y="183"/>
                  </a:cxn>
                </a:cxnLst>
                <a:rect l="0" t="0" r="r" b="b"/>
                <a:pathLst>
                  <a:path w="165" h="183">
                    <a:moveTo>
                      <a:pt x="146" y="183"/>
                    </a:moveTo>
                    <a:lnTo>
                      <a:pt x="131" y="142"/>
                    </a:lnTo>
                    <a:lnTo>
                      <a:pt x="122" y="121"/>
                    </a:lnTo>
                    <a:lnTo>
                      <a:pt x="118" y="109"/>
                    </a:lnTo>
                    <a:lnTo>
                      <a:pt x="116" y="102"/>
                    </a:lnTo>
                    <a:lnTo>
                      <a:pt x="104" y="91"/>
                    </a:lnTo>
                    <a:lnTo>
                      <a:pt x="94" y="82"/>
                    </a:lnTo>
                    <a:lnTo>
                      <a:pt x="83" y="74"/>
                    </a:lnTo>
                    <a:lnTo>
                      <a:pt x="74" y="65"/>
                    </a:lnTo>
                    <a:lnTo>
                      <a:pt x="65" y="61"/>
                    </a:lnTo>
                    <a:lnTo>
                      <a:pt x="56" y="56"/>
                    </a:lnTo>
                    <a:lnTo>
                      <a:pt x="45" y="52"/>
                    </a:lnTo>
                    <a:lnTo>
                      <a:pt x="36" y="47"/>
                    </a:lnTo>
                    <a:lnTo>
                      <a:pt x="27" y="44"/>
                    </a:lnTo>
                    <a:lnTo>
                      <a:pt x="18" y="40"/>
                    </a:lnTo>
                    <a:lnTo>
                      <a:pt x="9" y="35"/>
                    </a:lnTo>
                    <a:lnTo>
                      <a:pt x="1" y="31"/>
                    </a:lnTo>
                    <a:lnTo>
                      <a:pt x="1" y="29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7" y="17"/>
                    </a:lnTo>
                    <a:lnTo>
                      <a:pt x="20" y="12"/>
                    </a:lnTo>
                    <a:lnTo>
                      <a:pt x="35" y="9"/>
                    </a:lnTo>
                    <a:lnTo>
                      <a:pt x="53" y="5"/>
                    </a:lnTo>
                    <a:lnTo>
                      <a:pt x="69" y="3"/>
                    </a:lnTo>
                    <a:lnTo>
                      <a:pt x="86" y="2"/>
                    </a:lnTo>
                    <a:lnTo>
                      <a:pt x="101" y="0"/>
                    </a:lnTo>
                    <a:lnTo>
                      <a:pt x="113" y="0"/>
                    </a:lnTo>
                    <a:lnTo>
                      <a:pt x="119" y="5"/>
                    </a:lnTo>
                    <a:lnTo>
                      <a:pt x="125" y="9"/>
                    </a:lnTo>
                    <a:lnTo>
                      <a:pt x="131" y="14"/>
                    </a:lnTo>
                    <a:lnTo>
                      <a:pt x="139" y="20"/>
                    </a:lnTo>
                    <a:lnTo>
                      <a:pt x="145" y="26"/>
                    </a:lnTo>
                    <a:lnTo>
                      <a:pt x="151" y="32"/>
                    </a:lnTo>
                    <a:lnTo>
                      <a:pt x="158" y="38"/>
                    </a:lnTo>
                    <a:lnTo>
                      <a:pt x="165" y="44"/>
                    </a:lnTo>
                    <a:lnTo>
                      <a:pt x="163" y="58"/>
                    </a:lnTo>
                    <a:lnTo>
                      <a:pt x="158" y="76"/>
                    </a:lnTo>
                    <a:lnTo>
                      <a:pt x="155" y="97"/>
                    </a:lnTo>
                    <a:lnTo>
                      <a:pt x="151" y="121"/>
                    </a:lnTo>
                    <a:lnTo>
                      <a:pt x="149" y="136"/>
                    </a:lnTo>
                    <a:lnTo>
                      <a:pt x="149" y="151"/>
                    </a:lnTo>
                    <a:lnTo>
                      <a:pt x="149" y="168"/>
                    </a:lnTo>
                    <a:lnTo>
                      <a:pt x="149" y="183"/>
                    </a:lnTo>
                    <a:lnTo>
                      <a:pt x="148" y="183"/>
                    </a:lnTo>
                    <a:lnTo>
                      <a:pt x="148" y="183"/>
                    </a:lnTo>
                    <a:lnTo>
                      <a:pt x="146" y="183"/>
                    </a:lnTo>
                    <a:lnTo>
                      <a:pt x="146" y="183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4" name="Freeform 253"/>
              <p:cNvSpPr>
                <a:spLocks/>
              </p:cNvSpPr>
              <p:nvPr/>
            </p:nvSpPr>
            <p:spPr bwMode="auto">
              <a:xfrm>
                <a:off x="1169988" y="4395788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16"/>
                  </a:cxn>
                  <a:cxn ang="0">
                    <a:pos x="9" y="12"/>
                  </a:cxn>
                  <a:cxn ang="0">
                    <a:pos x="15" y="9"/>
                  </a:cxn>
                  <a:cxn ang="0">
                    <a:pos x="21" y="4"/>
                  </a:cxn>
                  <a:cxn ang="0">
                    <a:pos x="27" y="3"/>
                  </a:cxn>
                  <a:cxn ang="0">
                    <a:pos x="35" y="0"/>
                  </a:cxn>
                  <a:cxn ang="0">
                    <a:pos x="39" y="1"/>
                  </a:cxn>
                  <a:cxn ang="0">
                    <a:pos x="45" y="3"/>
                  </a:cxn>
                  <a:cxn ang="0">
                    <a:pos x="41" y="6"/>
                  </a:cxn>
                  <a:cxn ang="0">
                    <a:pos x="36" y="9"/>
                  </a:cxn>
                  <a:cxn ang="0">
                    <a:pos x="29" y="12"/>
                  </a:cxn>
                  <a:cxn ang="0">
                    <a:pos x="23" y="13"/>
                  </a:cxn>
                  <a:cxn ang="0">
                    <a:pos x="15" y="16"/>
                  </a:cxn>
                  <a:cxn ang="0">
                    <a:pos x="9" y="18"/>
                  </a:cxn>
                  <a:cxn ang="0">
                    <a:pos x="3" y="19"/>
                  </a:cxn>
                  <a:cxn ang="0">
                    <a:pos x="0" y="19"/>
                  </a:cxn>
                </a:cxnLst>
                <a:rect l="0" t="0" r="r" b="b"/>
                <a:pathLst>
                  <a:path w="45" h="19">
                    <a:moveTo>
                      <a:pt x="0" y="19"/>
                    </a:moveTo>
                    <a:lnTo>
                      <a:pt x="5" y="16"/>
                    </a:lnTo>
                    <a:lnTo>
                      <a:pt x="9" y="12"/>
                    </a:lnTo>
                    <a:lnTo>
                      <a:pt x="15" y="9"/>
                    </a:lnTo>
                    <a:lnTo>
                      <a:pt x="21" y="4"/>
                    </a:lnTo>
                    <a:lnTo>
                      <a:pt x="27" y="3"/>
                    </a:lnTo>
                    <a:lnTo>
                      <a:pt x="35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41" y="6"/>
                    </a:lnTo>
                    <a:lnTo>
                      <a:pt x="36" y="9"/>
                    </a:lnTo>
                    <a:lnTo>
                      <a:pt x="29" y="12"/>
                    </a:lnTo>
                    <a:lnTo>
                      <a:pt x="23" y="13"/>
                    </a:lnTo>
                    <a:lnTo>
                      <a:pt x="15" y="16"/>
                    </a:lnTo>
                    <a:lnTo>
                      <a:pt x="9" y="18"/>
                    </a:lnTo>
                    <a:lnTo>
                      <a:pt x="3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5" name="Freeform 254"/>
              <p:cNvSpPr>
                <a:spLocks/>
              </p:cNvSpPr>
              <p:nvPr/>
            </p:nvSpPr>
            <p:spPr bwMode="auto">
              <a:xfrm>
                <a:off x="2573338" y="3902075"/>
                <a:ext cx="328613" cy="488950"/>
              </a:xfrm>
              <a:custGeom>
                <a:avLst/>
                <a:gdLst/>
                <a:ahLst/>
                <a:cxnLst>
                  <a:cxn ang="0">
                    <a:pos x="47" y="308"/>
                  </a:cxn>
                  <a:cxn ang="0">
                    <a:pos x="41" y="306"/>
                  </a:cxn>
                  <a:cxn ang="0">
                    <a:pos x="34" y="305"/>
                  </a:cxn>
                  <a:cxn ang="0">
                    <a:pos x="28" y="305"/>
                  </a:cxn>
                  <a:cxn ang="0">
                    <a:pos x="22" y="303"/>
                  </a:cxn>
                  <a:cxn ang="0">
                    <a:pos x="16" y="302"/>
                  </a:cxn>
                  <a:cxn ang="0">
                    <a:pos x="12" y="300"/>
                  </a:cxn>
                  <a:cxn ang="0">
                    <a:pos x="6" y="300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7" y="253"/>
                  </a:cxn>
                  <a:cxn ang="0">
                    <a:pos x="16" y="229"/>
                  </a:cxn>
                  <a:cxn ang="0">
                    <a:pos x="28" y="204"/>
                  </a:cxn>
                  <a:cxn ang="0">
                    <a:pos x="41" y="178"/>
                  </a:cxn>
                  <a:cxn ang="0">
                    <a:pos x="53" y="154"/>
                  </a:cxn>
                  <a:cxn ang="0">
                    <a:pos x="65" y="131"/>
                  </a:cxn>
                  <a:cxn ang="0">
                    <a:pos x="75" y="113"/>
                  </a:cxn>
                  <a:cxn ang="0">
                    <a:pos x="89" y="98"/>
                  </a:cxn>
                  <a:cxn ang="0">
                    <a:pos x="102" y="84"/>
                  </a:cxn>
                  <a:cxn ang="0">
                    <a:pos x="116" y="69"/>
                  </a:cxn>
                  <a:cxn ang="0">
                    <a:pos x="130" y="55"/>
                  </a:cxn>
                  <a:cxn ang="0">
                    <a:pos x="142" y="42"/>
                  </a:cxn>
                  <a:cxn ang="0">
                    <a:pos x="155" y="28"/>
                  </a:cxn>
                  <a:cxn ang="0">
                    <a:pos x="169" y="13"/>
                  </a:cxn>
                  <a:cxn ang="0">
                    <a:pos x="183" y="0"/>
                  </a:cxn>
                  <a:cxn ang="0">
                    <a:pos x="186" y="0"/>
                  </a:cxn>
                  <a:cxn ang="0">
                    <a:pos x="190" y="3"/>
                  </a:cxn>
                  <a:cxn ang="0">
                    <a:pos x="196" y="4"/>
                  </a:cxn>
                  <a:cxn ang="0">
                    <a:pos x="205" y="7"/>
                  </a:cxn>
                  <a:cxn ang="0">
                    <a:pos x="205" y="9"/>
                  </a:cxn>
                  <a:cxn ang="0">
                    <a:pos x="207" y="9"/>
                  </a:cxn>
                  <a:cxn ang="0">
                    <a:pos x="207" y="9"/>
                  </a:cxn>
                  <a:cxn ang="0">
                    <a:pos x="207" y="10"/>
                  </a:cxn>
                  <a:cxn ang="0">
                    <a:pos x="198" y="24"/>
                  </a:cxn>
                  <a:cxn ang="0">
                    <a:pos x="190" y="39"/>
                  </a:cxn>
                  <a:cxn ang="0">
                    <a:pos x="181" y="52"/>
                  </a:cxn>
                  <a:cxn ang="0">
                    <a:pos x="173" y="66"/>
                  </a:cxn>
                  <a:cxn ang="0">
                    <a:pos x="164" y="81"/>
                  </a:cxn>
                  <a:cxn ang="0">
                    <a:pos x="155" y="95"/>
                  </a:cxn>
                  <a:cxn ang="0">
                    <a:pos x="148" y="110"/>
                  </a:cxn>
                  <a:cxn ang="0">
                    <a:pos x="139" y="123"/>
                  </a:cxn>
                  <a:cxn ang="0">
                    <a:pos x="130" y="146"/>
                  </a:cxn>
                  <a:cxn ang="0">
                    <a:pos x="122" y="169"/>
                  </a:cxn>
                  <a:cxn ang="0">
                    <a:pos x="113" y="190"/>
                  </a:cxn>
                  <a:cxn ang="0">
                    <a:pos x="105" y="213"/>
                  </a:cxn>
                  <a:cxn ang="0">
                    <a:pos x="98" y="234"/>
                  </a:cxn>
                  <a:cxn ang="0">
                    <a:pos x="92" y="256"/>
                  </a:cxn>
                  <a:cxn ang="0">
                    <a:pos x="84" y="279"/>
                  </a:cxn>
                  <a:cxn ang="0">
                    <a:pos x="77" y="302"/>
                  </a:cxn>
                  <a:cxn ang="0">
                    <a:pos x="68" y="303"/>
                  </a:cxn>
                  <a:cxn ang="0">
                    <a:pos x="60" y="306"/>
                  </a:cxn>
                  <a:cxn ang="0">
                    <a:pos x="54" y="308"/>
                  </a:cxn>
                  <a:cxn ang="0">
                    <a:pos x="47" y="308"/>
                  </a:cxn>
                </a:cxnLst>
                <a:rect l="0" t="0" r="r" b="b"/>
                <a:pathLst>
                  <a:path w="207" h="308">
                    <a:moveTo>
                      <a:pt x="47" y="308"/>
                    </a:moveTo>
                    <a:lnTo>
                      <a:pt x="41" y="306"/>
                    </a:lnTo>
                    <a:lnTo>
                      <a:pt x="34" y="305"/>
                    </a:lnTo>
                    <a:lnTo>
                      <a:pt x="28" y="305"/>
                    </a:lnTo>
                    <a:lnTo>
                      <a:pt x="22" y="303"/>
                    </a:lnTo>
                    <a:lnTo>
                      <a:pt x="16" y="302"/>
                    </a:lnTo>
                    <a:lnTo>
                      <a:pt x="12" y="300"/>
                    </a:lnTo>
                    <a:lnTo>
                      <a:pt x="6" y="300"/>
                    </a:lnTo>
                    <a:lnTo>
                      <a:pt x="0" y="299"/>
                    </a:lnTo>
                    <a:lnTo>
                      <a:pt x="1" y="278"/>
                    </a:lnTo>
                    <a:lnTo>
                      <a:pt x="7" y="253"/>
                    </a:lnTo>
                    <a:lnTo>
                      <a:pt x="16" y="229"/>
                    </a:lnTo>
                    <a:lnTo>
                      <a:pt x="28" y="204"/>
                    </a:lnTo>
                    <a:lnTo>
                      <a:pt x="41" y="178"/>
                    </a:lnTo>
                    <a:lnTo>
                      <a:pt x="53" y="154"/>
                    </a:lnTo>
                    <a:lnTo>
                      <a:pt x="65" y="131"/>
                    </a:lnTo>
                    <a:lnTo>
                      <a:pt x="75" y="113"/>
                    </a:lnTo>
                    <a:lnTo>
                      <a:pt x="89" y="98"/>
                    </a:lnTo>
                    <a:lnTo>
                      <a:pt x="102" y="84"/>
                    </a:lnTo>
                    <a:lnTo>
                      <a:pt x="116" y="69"/>
                    </a:lnTo>
                    <a:lnTo>
                      <a:pt x="130" y="55"/>
                    </a:lnTo>
                    <a:lnTo>
                      <a:pt x="142" y="42"/>
                    </a:lnTo>
                    <a:lnTo>
                      <a:pt x="155" y="28"/>
                    </a:lnTo>
                    <a:lnTo>
                      <a:pt x="169" y="13"/>
                    </a:lnTo>
                    <a:lnTo>
                      <a:pt x="183" y="0"/>
                    </a:lnTo>
                    <a:lnTo>
                      <a:pt x="186" y="0"/>
                    </a:lnTo>
                    <a:lnTo>
                      <a:pt x="190" y="3"/>
                    </a:lnTo>
                    <a:lnTo>
                      <a:pt x="196" y="4"/>
                    </a:lnTo>
                    <a:lnTo>
                      <a:pt x="205" y="7"/>
                    </a:lnTo>
                    <a:lnTo>
                      <a:pt x="205" y="9"/>
                    </a:lnTo>
                    <a:lnTo>
                      <a:pt x="207" y="9"/>
                    </a:lnTo>
                    <a:lnTo>
                      <a:pt x="207" y="9"/>
                    </a:lnTo>
                    <a:lnTo>
                      <a:pt x="207" y="10"/>
                    </a:lnTo>
                    <a:lnTo>
                      <a:pt x="198" y="24"/>
                    </a:lnTo>
                    <a:lnTo>
                      <a:pt x="190" y="39"/>
                    </a:lnTo>
                    <a:lnTo>
                      <a:pt x="181" y="52"/>
                    </a:lnTo>
                    <a:lnTo>
                      <a:pt x="173" y="66"/>
                    </a:lnTo>
                    <a:lnTo>
                      <a:pt x="164" y="81"/>
                    </a:lnTo>
                    <a:lnTo>
                      <a:pt x="155" y="95"/>
                    </a:lnTo>
                    <a:lnTo>
                      <a:pt x="148" y="110"/>
                    </a:lnTo>
                    <a:lnTo>
                      <a:pt x="139" y="123"/>
                    </a:lnTo>
                    <a:lnTo>
                      <a:pt x="130" y="146"/>
                    </a:lnTo>
                    <a:lnTo>
                      <a:pt x="122" y="169"/>
                    </a:lnTo>
                    <a:lnTo>
                      <a:pt x="113" y="190"/>
                    </a:lnTo>
                    <a:lnTo>
                      <a:pt x="105" y="213"/>
                    </a:lnTo>
                    <a:lnTo>
                      <a:pt x="98" y="234"/>
                    </a:lnTo>
                    <a:lnTo>
                      <a:pt x="92" y="256"/>
                    </a:lnTo>
                    <a:lnTo>
                      <a:pt x="84" y="279"/>
                    </a:lnTo>
                    <a:lnTo>
                      <a:pt x="77" y="302"/>
                    </a:lnTo>
                    <a:lnTo>
                      <a:pt x="68" y="303"/>
                    </a:lnTo>
                    <a:lnTo>
                      <a:pt x="60" y="306"/>
                    </a:lnTo>
                    <a:lnTo>
                      <a:pt x="54" y="308"/>
                    </a:lnTo>
                    <a:lnTo>
                      <a:pt x="47" y="30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6" name="Freeform 255"/>
              <p:cNvSpPr>
                <a:spLocks/>
              </p:cNvSpPr>
              <p:nvPr/>
            </p:nvSpPr>
            <p:spPr bwMode="auto">
              <a:xfrm>
                <a:off x="1160463" y="4343400"/>
                <a:ext cx="71438" cy="3492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19"/>
                  </a:cxn>
                  <a:cxn ang="0">
                    <a:pos x="12" y="16"/>
                  </a:cxn>
                  <a:cxn ang="0">
                    <a:pos x="17" y="12"/>
                  </a:cxn>
                  <a:cxn ang="0">
                    <a:pos x="23" y="9"/>
                  </a:cxn>
                  <a:cxn ang="0">
                    <a:pos x="27" y="6"/>
                  </a:cxn>
                  <a:cxn ang="0">
                    <a:pos x="33" y="4"/>
                  </a:cxn>
                  <a:cxn ang="0">
                    <a:pos x="39" y="1"/>
                  </a:cxn>
                  <a:cxn ang="0">
                    <a:pos x="45" y="0"/>
                  </a:cxn>
                  <a:cxn ang="0">
                    <a:pos x="44" y="4"/>
                  </a:cxn>
                  <a:cxn ang="0">
                    <a:pos x="39" y="7"/>
                  </a:cxn>
                  <a:cxn ang="0">
                    <a:pos x="33" y="12"/>
                  </a:cxn>
                  <a:cxn ang="0">
                    <a:pos x="26" y="15"/>
                  </a:cxn>
                  <a:cxn ang="0">
                    <a:pos x="18" y="19"/>
                  </a:cxn>
                  <a:cxn ang="0">
                    <a:pos x="11" y="21"/>
                  </a:cxn>
                  <a:cxn ang="0">
                    <a:pos x="5" y="22"/>
                  </a:cxn>
                  <a:cxn ang="0">
                    <a:pos x="0" y="22"/>
                  </a:cxn>
                </a:cxnLst>
                <a:rect l="0" t="0" r="r" b="b"/>
                <a:pathLst>
                  <a:path w="45" h="22">
                    <a:moveTo>
                      <a:pt x="0" y="22"/>
                    </a:moveTo>
                    <a:lnTo>
                      <a:pt x="6" y="19"/>
                    </a:lnTo>
                    <a:lnTo>
                      <a:pt x="12" y="16"/>
                    </a:lnTo>
                    <a:lnTo>
                      <a:pt x="17" y="12"/>
                    </a:lnTo>
                    <a:lnTo>
                      <a:pt x="23" y="9"/>
                    </a:lnTo>
                    <a:lnTo>
                      <a:pt x="27" y="6"/>
                    </a:lnTo>
                    <a:lnTo>
                      <a:pt x="33" y="4"/>
                    </a:lnTo>
                    <a:lnTo>
                      <a:pt x="39" y="1"/>
                    </a:lnTo>
                    <a:lnTo>
                      <a:pt x="45" y="0"/>
                    </a:lnTo>
                    <a:lnTo>
                      <a:pt x="44" y="4"/>
                    </a:lnTo>
                    <a:lnTo>
                      <a:pt x="39" y="7"/>
                    </a:lnTo>
                    <a:lnTo>
                      <a:pt x="33" y="12"/>
                    </a:lnTo>
                    <a:lnTo>
                      <a:pt x="26" y="15"/>
                    </a:lnTo>
                    <a:lnTo>
                      <a:pt x="18" y="19"/>
                    </a:lnTo>
                    <a:lnTo>
                      <a:pt x="11" y="21"/>
                    </a:lnTo>
                    <a:lnTo>
                      <a:pt x="5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7" name="Freeform 256"/>
              <p:cNvSpPr>
                <a:spLocks/>
              </p:cNvSpPr>
              <p:nvPr/>
            </p:nvSpPr>
            <p:spPr bwMode="auto">
              <a:xfrm>
                <a:off x="2325688" y="3856038"/>
                <a:ext cx="520700" cy="517525"/>
              </a:xfrm>
              <a:custGeom>
                <a:avLst/>
                <a:gdLst/>
                <a:ahLst/>
                <a:cxnLst>
                  <a:cxn ang="0">
                    <a:pos x="118" y="325"/>
                  </a:cxn>
                  <a:cxn ang="0">
                    <a:pos x="109" y="301"/>
                  </a:cxn>
                  <a:cxn ang="0">
                    <a:pos x="98" y="282"/>
                  </a:cxn>
                  <a:cxn ang="0">
                    <a:pos x="86" y="267"/>
                  </a:cxn>
                  <a:cxn ang="0">
                    <a:pos x="73" y="257"/>
                  </a:cxn>
                  <a:cxn ang="0">
                    <a:pos x="58" y="248"/>
                  </a:cxn>
                  <a:cxn ang="0">
                    <a:pos x="39" y="242"/>
                  </a:cxn>
                  <a:cxn ang="0">
                    <a:pos x="21" y="236"/>
                  </a:cxn>
                  <a:cxn ang="0">
                    <a:pos x="0" y="230"/>
                  </a:cxn>
                  <a:cxn ang="0">
                    <a:pos x="0" y="228"/>
                  </a:cxn>
                  <a:cxn ang="0">
                    <a:pos x="0" y="226"/>
                  </a:cxn>
                  <a:cxn ang="0">
                    <a:pos x="0" y="225"/>
                  </a:cxn>
                  <a:cxn ang="0">
                    <a:pos x="0" y="223"/>
                  </a:cxn>
                  <a:cxn ang="0">
                    <a:pos x="14" y="223"/>
                  </a:cxn>
                  <a:cxn ang="0">
                    <a:pos x="30" y="225"/>
                  </a:cxn>
                  <a:cxn ang="0">
                    <a:pos x="49" y="225"/>
                  </a:cxn>
                  <a:cxn ang="0">
                    <a:pos x="68" y="225"/>
                  </a:cxn>
                  <a:cxn ang="0">
                    <a:pos x="88" y="223"/>
                  </a:cxn>
                  <a:cxn ang="0">
                    <a:pos x="106" y="220"/>
                  </a:cxn>
                  <a:cxn ang="0">
                    <a:pos x="123" y="214"/>
                  </a:cxn>
                  <a:cxn ang="0">
                    <a:pos x="138" y="207"/>
                  </a:cxn>
                  <a:cxn ang="0">
                    <a:pos x="154" y="180"/>
                  </a:cxn>
                  <a:cxn ang="0">
                    <a:pos x="172" y="152"/>
                  </a:cxn>
                  <a:cxn ang="0">
                    <a:pos x="190" y="125"/>
                  </a:cxn>
                  <a:cxn ang="0">
                    <a:pos x="209" y="98"/>
                  </a:cxn>
                  <a:cxn ang="0">
                    <a:pos x="227" y="72"/>
                  </a:cxn>
                  <a:cxn ang="0">
                    <a:pos x="246" y="48"/>
                  </a:cxn>
                  <a:cxn ang="0">
                    <a:pos x="268" y="24"/>
                  </a:cxn>
                  <a:cxn ang="0">
                    <a:pos x="289" y="0"/>
                  </a:cxn>
                  <a:cxn ang="0">
                    <a:pos x="298" y="1"/>
                  </a:cxn>
                  <a:cxn ang="0">
                    <a:pos x="307" y="6"/>
                  </a:cxn>
                  <a:cxn ang="0">
                    <a:pos x="316" y="10"/>
                  </a:cxn>
                  <a:cxn ang="0">
                    <a:pos x="326" y="15"/>
                  </a:cxn>
                  <a:cxn ang="0">
                    <a:pos x="326" y="17"/>
                  </a:cxn>
                  <a:cxn ang="0">
                    <a:pos x="328" y="20"/>
                  </a:cxn>
                  <a:cxn ang="0">
                    <a:pos x="328" y="21"/>
                  </a:cxn>
                  <a:cxn ang="0">
                    <a:pos x="328" y="24"/>
                  </a:cxn>
                  <a:cxn ang="0">
                    <a:pos x="311" y="41"/>
                  </a:cxn>
                  <a:cxn ang="0">
                    <a:pos x="295" y="57"/>
                  </a:cxn>
                  <a:cxn ang="0">
                    <a:pos x="278" y="72"/>
                  </a:cxn>
                  <a:cxn ang="0">
                    <a:pos x="261" y="89"/>
                  </a:cxn>
                  <a:cxn ang="0">
                    <a:pos x="246" y="107"/>
                  </a:cxn>
                  <a:cxn ang="0">
                    <a:pos x="231" y="125"/>
                  </a:cxn>
                  <a:cxn ang="0">
                    <a:pos x="216" y="145"/>
                  </a:cxn>
                  <a:cxn ang="0">
                    <a:pos x="204" y="165"/>
                  </a:cxn>
                  <a:cxn ang="0">
                    <a:pos x="197" y="183"/>
                  </a:cxn>
                  <a:cxn ang="0">
                    <a:pos x="187" y="202"/>
                  </a:cxn>
                  <a:cxn ang="0">
                    <a:pos x="180" y="222"/>
                  </a:cxn>
                  <a:cxn ang="0">
                    <a:pos x="171" y="242"/>
                  </a:cxn>
                  <a:cxn ang="0">
                    <a:pos x="163" y="261"/>
                  </a:cxn>
                  <a:cxn ang="0">
                    <a:pos x="156" y="281"/>
                  </a:cxn>
                  <a:cxn ang="0">
                    <a:pos x="148" y="302"/>
                  </a:cxn>
                  <a:cxn ang="0">
                    <a:pos x="142" y="322"/>
                  </a:cxn>
                  <a:cxn ang="0">
                    <a:pos x="132" y="325"/>
                  </a:cxn>
                  <a:cxn ang="0">
                    <a:pos x="126" y="325"/>
                  </a:cxn>
                  <a:cxn ang="0">
                    <a:pos x="123" y="326"/>
                  </a:cxn>
                  <a:cxn ang="0">
                    <a:pos x="118" y="325"/>
                  </a:cxn>
                </a:cxnLst>
                <a:rect l="0" t="0" r="r" b="b"/>
                <a:pathLst>
                  <a:path w="328" h="326">
                    <a:moveTo>
                      <a:pt x="118" y="325"/>
                    </a:moveTo>
                    <a:lnTo>
                      <a:pt x="109" y="301"/>
                    </a:lnTo>
                    <a:lnTo>
                      <a:pt x="98" y="282"/>
                    </a:lnTo>
                    <a:lnTo>
                      <a:pt x="86" y="267"/>
                    </a:lnTo>
                    <a:lnTo>
                      <a:pt x="73" y="257"/>
                    </a:lnTo>
                    <a:lnTo>
                      <a:pt x="58" y="248"/>
                    </a:lnTo>
                    <a:lnTo>
                      <a:pt x="39" y="242"/>
                    </a:lnTo>
                    <a:lnTo>
                      <a:pt x="21" y="236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0" y="226"/>
                    </a:lnTo>
                    <a:lnTo>
                      <a:pt x="0" y="225"/>
                    </a:lnTo>
                    <a:lnTo>
                      <a:pt x="0" y="223"/>
                    </a:lnTo>
                    <a:lnTo>
                      <a:pt x="14" y="223"/>
                    </a:lnTo>
                    <a:lnTo>
                      <a:pt x="30" y="225"/>
                    </a:lnTo>
                    <a:lnTo>
                      <a:pt x="49" y="225"/>
                    </a:lnTo>
                    <a:lnTo>
                      <a:pt x="68" y="225"/>
                    </a:lnTo>
                    <a:lnTo>
                      <a:pt x="88" y="223"/>
                    </a:lnTo>
                    <a:lnTo>
                      <a:pt x="106" y="220"/>
                    </a:lnTo>
                    <a:lnTo>
                      <a:pt x="123" y="214"/>
                    </a:lnTo>
                    <a:lnTo>
                      <a:pt x="138" y="207"/>
                    </a:lnTo>
                    <a:lnTo>
                      <a:pt x="154" y="180"/>
                    </a:lnTo>
                    <a:lnTo>
                      <a:pt x="172" y="152"/>
                    </a:lnTo>
                    <a:lnTo>
                      <a:pt x="190" y="125"/>
                    </a:lnTo>
                    <a:lnTo>
                      <a:pt x="209" y="98"/>
                    </a:lnTo>
                    <a:lnTo>
                      <a:pt x="227" y="72"/>
                    </a:lnTo>
                    <a:lnTo>
                      <a:pt x="246" y="48"/>
                    </a:lnTo>
                    <a:lnTo>
                      <a:pt x="268" y="24"/>
                    </a:lnTo>
                    <a:lnTo>
                      <a:pt x="289" y="0"/>
                    </a:lnTo>
                    <a:lnTo>
                      <a:pt x="298" y="1"/>
                    </a:lnTo>
                    <a:lnTo>
                      <a:pt x="307" y="6"/>
                    </a:lnTo>
                    <a:lnTo>
                      <a:pt x="316" y="10"/>
                    </a:lnTo>
                    <a:lnTo>
                      <a:pt x="326" y="15"/>
                    </a:lnTo>
                    <a:lnTo>
                      <a:pt x="326" y="17"/>
                    </a:lnTo>
                    <a:lnTo>
                      <a:pt x="328" y="20"/>
                    </a:lnTo>
                    <a:lnTo>
                      <a:pt x="328" y="21"/>
                    </a:lnTo>
                    <a:lnTo>
                      <a:pt x="328" y="24"/>
                    </a:lnTo>
                    <a:lnTo>
                      <a:pt x="311" y="41"/>
                    </a:lnTo>
                    <a:lnTo>
                      <a:pt x="295" y="57"/>
                    </a:lnTo>
                    <a:lnTo>
                      <a:pt x="278" y="72"/>
                    </a:lnTo>
                    <a:lnTo>
                      <a:pt x="261" y="89"/>
                    </a:lnTo>
                    <a:lnTo>
                      <a:pt x="246" y="107"/>
                    </a:lnTo>
                    <a:lnTo>
                      <a:pt x="231" y="125"/>
                    </a:lnTo>
                    <a:lnTo>
                      <a:pt x="216" y="145"/>
                    </a:lnTo>
                    <a:lnTo>
                      <a:pt x="204" y="165"/>
                    </a:lnTo>
                    <a:lnTo>
                      <a:pt x="197" y="183"/>
                    </a:lnTo>
                    <a:lnTo>
                      <a:pt x="187" y="202"/>
                    </a:lnTo>
                    <a:lnTo>
                      <a:pt x="180" y="222"/>
                    </a:lnTo>
                    <a:lnTo>
                      <a:pt x="171" y="242"/>
                    </a:lnTo>
                    <a:lnTo>
                      <a:pt x="163" y="261"/>
                    </a:lnTo>
                    <a:lnTo>
                      <a:pt x="156" y="281"/>
                    </a:lnTo>
                    <a:lnTo>
                      <a:pt x="148" y="302"/>
                    </a:lnTo>
                    <a:lnTo>
                      <a:pt x="142" y="322"/>
                    </a:lnTo>
                    <a:lnTo>
                      <a:pt x="132" y="325"/>
                    </a:lnTo>
                    <a:lnTo>
                      <a:pt x="126" y="325"/>
                    </a:lnTo>
                    <a:lnTo>
                      <a:pt x="123" y="326"/>
                    </a:lnTo>
                    <a:lnTo>
                      <a:pt x="118" y="32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8" name="Freeform 258"/>
              <p:cNvSpPr>
                <a:spLocks/>
              </p:cNvSpPr>
              <p:nvPr/>
            </p:nvSpPr>
            <p:spPr bwMode="auto">
              <a:xfrm>
                <a:off x="1173163" y="4292600"/>
                <a:ext cx="42863" cy="3016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8"/>
                  </a:cxn>
                  <a:cxn ang="0">
                    <a:pos x="0" y="15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7" y="9"/>
                  </a:cxn>
                  <a:cxn ang="0">
                    <a:pos x="13" y="6"/>
                  </a:cxn>
                  <a:cxn ang="0">
                    <a:pos x="21" y="3"/>
                  </a:cxn>
                  <a:cxn ang="0">
                    <a:pos x="27" y="0"/>
                  </a:cxn>
                  <a:cxn ang="0">
                    <a:pos x="25" y="7"/>
                  </a:cxn>
                  <a:cxn ang="0">
                    <a:pos x="18" y="13"/>
                  </a:cxn>
                  <a:cxn ang="0">
                    <a:pos x="9" y="16"/>
                  </a:cxn>
                  <a:cxn ang="0">
                    <a:pos x="0" y="19"/>
                  </a:cxn>
                </a:cxnLst>
                <a:rect l="0" t="0" r="r" b="b"/>
                <a:pathLst>
                  <a:path w="27" h="19">
                    <a:moveTo>
                      <a:pt x="0" y="19"/>
                    </a:move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7" y="9"/>
                    </a:lnTo>
                    <a:lnTo>
                      <a:pt x="13" y="6"/>
                    </a:lnTo>
                    <a:lnTo>
                      <a:pt x="21" y="3"/>
                    </a:lnTo>
                    <a:lnTo>
                      <a:pt x="27" y="0"/>
                    </a:lnTo>
                    <a:lnTo>
                      <a:pt x="25" y="7"/>
                    </a:lnTo>
                    <a:lnTo>
                      <a:pt x="18" y="13"/>
                    </a:lnTo>
                    <a:lnTo>
                      <a:pt x="9" y="16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9" name="Freeform 259"/>
              <p:cNvSpPr>
                <a:spLocks/>
              </p:cNvSpPr>
              <p:nvPr/>
            </p:nvSpPr>
            <p:spPr bwMode="auto">
              <a:xfrm>
                <a:off x="1168400" y="4251325"/>
                <a:ext cx="47625" cy="238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6" y="11"/>
                  </a:cxn>
                  <a:cxn ang="0">
                    <a:pos x="15" y="5"/>
                  </a:cxn>
                  <a:cxn ang="0">
                    <a:pos x="24" y="0"/>
                  </a:cxn>
                  <a:cxn ang="0">
                    <a:pos x="30" y="3"/>
                  </a:cxn>
                  <a:cxn ang="0">
                    <a:pos x="24" y="8"/>
                  </a:cxn>
                  <a:cxn ang="0">
                    <a:pos x="16" y="12"/>
                  </a:cxn>
                  <a:cxn ang="0">
                    <a:pos x="7" y="14"/>
                  </a:cxn>
                  <a:cxn ang="0">
                    <a:pos x="0" y="15"/>
                  </a:cxn>
                </a:cxnLst>
                <a:rect l="0" t="0" r="r" b="b"/>
                <a:pathLst>
                  <a:path w="30" h="15">
                    <a:moveTo>
                      <a:pt x="0" y="15"/>
                    </a:moveTo>
                    <a:lnTo>
                      <a:pt x="6" y="11"/>
                    </a:lnTo>
                    <a:lnTo>
                      <a:pt x="15" y="5"/>
                    </a:lnTo>
                    <a:lnTo>
                      <a:pt x="24" y="0"/>
                    </a:lnTo>
                    <a:lnTo>
                      <a:pt x="30" y="3"/>
                    </a:lnTo>
                    <a:lnTo>
                      <a:pt x="24" y="8"/>
                    </a:lnTo>
                    <a:lnTo>
                      <a:pt x="16" y="12"/>
                    </a:lnTo>
                    <a:lnTo>
                      <a:pt x="7" y="14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0" name="Freeform 265"/>
              <p:cNvSpPr>
                <a:spLocks/>
              </p:cNvSpPr>
              <p:nvPr/>
            </p:nvSpPr>
            <p:spPr bwMode="auto">
              <a:xfrm>
                <a:off x="2843213" y="4119563"/>
                <a:ext cx="177800" cy="107950"/>
              </a:xfrm>
              <a:custGeom>
                <a:avLst/>
                <a:gdLst/>
                <a:ahLst/>
                <a:cxnLst>
                  <a:cxn ang="0">
                    <a:pos x="41" y="68"/>
                  </a:cxn>
                  <a:cxn ang="0">
                    <a:pos x="25" y="65"/>
                  </a:cxn>
                  <a:cxn ang="0">
                    <a:pos x="16" y="64"/>
                  </a:cxn>
                  <a:cxn ang="0">
                    <a:pos x="8" y="62"/>
                  </a:cxn>
                  <a:cxn ang="0">
                    <a:pos x="0" y="59"/>
                  </a:cxn>
                  <a:cxn ang="0">
                    <a:pos x="0" y="42"/>
                  </a:cxn>
                  <a:cxn ang="0">
                    <a:pos x="2" y="29"/>
                  </a:cxn>
                  <a:cxn ang="0">
                    <a:pos x="5" y="14"/>
                  </a:cxn>
                  <a:cxn ang="0">
                    <a:pos x="6" y="0"/>
                  </a:cxn>
                  <a:cxn ang="0">
                    <a:pos x="20" y="0"/>
                  </a:cxn>
                  <a:cxn ang="0">
                    <a:pos x="32" y="0"/>
                  </a:cxn>
                  <a:cxn ang="0">
                    <a:pos x="44" y="2"/>
                  </a:cxn>
                  <a:cxn ang="0">
                    <a:pos x="58" y="3"/>
                  </a:cxn>
                  <a:cxn ang="0">
                    <a:pos x="70" y="6"/>
                  </a:cxn>
                  <a:cxn ang="0">
                    <a:pos x="84" y="8"/>
                  </a:cxn>
                  <a:cxn ang="0">
                    <a:pos x="97" y="9"/>
                  </a:cxn>
                  <a:cxn ang="0">
                    <a:pos x="112" y="9"/>
                  </a:cxn>
                  <a:cxn ang="0">
                    <a:pos x="111" y="18"/>
                  </a:cxn>
                  <a:cxn ang="0">
                    <a:pos x="106" y="36"/>
                  </a:cxn>
                  <a:cxn ang="0">
                    <a:pos x="99" y="54"/>
                  </a:cxn>
                  <a:cxn ang="0">
                    <a:pos x="94" y="67"/>
                  </a:cxn>
                  <a:cxn ang="0">
                    <a:pos x="93" y="67"/>
                  </a:cxn>
                  <a:cxn ang="0">
                    <a:pos x="91" y="68"/>
                  </a:cxn>
                  <a:cxn ang="0">
                    <a:pos x="88" y="68"/>
                  </a:cxn>
                  <a:cxn ang="0">
                    <a:pos x="84" y="68"/>
                  </a:cxn>
                  <a:cxn ang="0">
                    <a:pos x="77" y="68"/>
                  </a:cxn>
                  <a:cxn ang="0">
                    <a:pos x="70" y="68"/>
                  </a:cxn>
                  <a:cxn ang="0">
                    <a:pos x="58" y="68"/>
                  </a:cxn>
                  <a:cxn ang="0">
                    <a:pos x="41" y="68"/>
                  </a:cxn>
                </a:cxnLst>
                <a:rect l="0" t="0" r="r" b="b"/>
                <a:pathLst>
                  <a:path w="112" h="68">
                    <a:moveTo>
                      <a:pt x="41" y="68"/>
                    </a:moveTo>
                    <a:lnTo>
                      <a:pt x="25" y="65"/>
                    </a:lnTo>
                    <a:lnTo>
                      <a:pt x="16" y="64"/>
                    </a:lnTo>
                    <a:lnTo>
                      <a:pt x="8" y="62"/>
                    </a:lnTo>
                    <a:lnTo>
                      <a:pt x="0" y="59"/>
                    </a:lnTo>
                    <a:lnTo>
                      <a:pt x="0" y="42"/>
                    </a:lnTo>
                    <a:lnTo>
                      <a:pt x="2" y="29"/>
                    </a:lnTo>
                    <a:lnTo>
                      <a:pt x="5" y="14"/>
                    </a:lnTo>
                    <a:lnTo>
                      <a:pt x="6" y="0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44" y="2"/>
                    </a:lnTo>
                    <a:lnTo>
                      <a:pt x="58" y="3"/>
                    </a:lnTo>
                    <a:lnTo>
                      <a:pt x="70" y="6"/>
                    </a:lnTo>
                    <a:lnTo>
                      <a:pt x="84" y="8"/>
                    </a:lnTo>
                    <a:lnTo>
                      <a:pt x="97" y="9"/>
                    </a:lnTo>
                    <a:lnTo>
                      <a:pt x="112" y="9"/>
                    </a:lnTo>
                    <a:lnTo>
                      <a:pt x="111" y="18"/>
                    </a:lnTo>
                    <a:lnTo>
                      <a:pt x="106" y="36"/>
                    </a:lnTo>
                    <a:lnTo>
                      <a:pt x="99" y="54"/>
                    </a:lnTo>
                    <a:lnTo>
                      <a:pt x="94" y="67"/>
                    </a:lnTo>
                    <a:lnTo>
                      <a:pt x="93" y="67"/>
                    </a:lnTo>
                    <a:lnTo>
                      <a:pt x="91" y="68"/>
                    </a:lnTo>
                    <a:lnTo>
                      <a:pt x="88" y="68"/>
                    </a:lnTo>
                    <a:lnTo>
                      <a:pt x="84" y="68"/>
                    </a:lnTo>
                    <a:lnTo>
                      <a:pt x="77" y="68"/>
                    </a:lnTo>
                    <a:lnTo>
                      <a:pt x="70" y="68"/>
                    </a:lnTo>
                    <a:lnTo>
                      <a:pt x="58" y="68"/>
                    </a:lnTo>
                    <a:lnTo>
                      <a:pt x="41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1" name="Freeform 266"/>
              <p:cNvSpPr>
                <a:spLocks/>
              </p:cNvSpPr>
              <p:nvPr/>
            </p:nvSpPr>
            <p:spPr bwMode="auto">
              <a:xfrm>
                <a:off x="2860675" y="4132263"/>
                <a:ext cx="134938" cy="77788"/>
              </a:xfrm>
              <a:custGeom>
                <a:avLst/>
                <a:gdLst/>
                <a:ahLst/>
                <a:cxnLst>
                  <a:cxn ang="0">
                    <a:pos x="47" y="49"/>
                  </a:cxn>
                  <a:cxn ang="0">
                    <a:pos x="33" y="48"/>
                  </a:cxn>
                  <a:cxn ang="0">
                    <a:pos x="23" y="48"/>
                  </a:cxn>
                  <a:cxn ang="0">
                    <a:pos x="15" y="46"/>
                  </a:cxn>
                  <a:cxn ang="0">
                    <a:pos x="11" y="46"/>
                  </a:cxn>
                  <a:cxn ang="0">
                    <a:pos x="6" y="46"/>
                  </a:cxn>
                  <a:cxn ang="0">
                    <a:pos x="5" y="45"/>
                  </a:cxn>
                  <a:cxn ang="0">
                    <a:pos x="2" y="45"/>
                  </a:cxn>
                  <a:cxn ang="0">
                    <a:pos x="0" y="43"/>
                  </a:cxn>
                  <a:cxn ang="0">
                    <a:pos x="0" y="31"/>
                  </a:cxn>
                  <a:cxn ang="0">
                    <a:pos x="3" y="19"/>
                  </a:cxn>
                  <a:cxn ang="0">
                    <a:pos x="6" y="9"/>
                  </a:cxn>
                  <a:cxn ang="0">
                    <a:pos x="9" y="0"/>
                  </a:cxn>
                  <a:cxn ang="0">
                    <a:pos x="15" y="0"/>
                  </a:cxn>
                  <a:cxn ang="0">
                    <a:pos x="21" y="1"/>
                  </a:cxn>
                  <a:cxn ang="0">
                    <a:pos x="27" y="1"/>
                  </a:cxn>
                  <a:cxn ang="0">
                    <a:pos x="33" y="3"/>
                  </a:cxn>
                  <a:cxn ang="0">
                    <a:pos x="41" y="4"/>
                  </a:cxn>
                  <a:cxn ang="0">
                    <a:pos x="51" y="6"/>
                  </a:cxn>
                  <a:cxn ang="0">
                    <a:pos x="66" y="9"/>
                  </a:cxn>
                  <a:cxn ang="0">
                    <a:pos x="85" y="13"/>
                  </a:cxn>
                  <a:cxn ang="0">
                    <a:pos x="80" y="34"/>
                  </a:cxn>
                  <a:cxn ang="0">
                    <a:pos x="76" y="45"/>
                  </a:cxn>
                  <a:cxn ang="0">
                    <a:pos x="66" y="49"/>
                  </a:cxn>
                  <a:cxn ang="0">
                    <a:pos x="47" y="49"/>
                  </a:cxn>
                </a:cxnLst>
                <a:rect l="0" t="0" r="r" b="b"/>
                <a:pathLst>
                  <a:path w="85" h="49">
                    <a:moveTo>
                      <a:pt x="47" y="49"/>
                    </a:moveTo>
                    <a:lnTo>
                      <a:pt x="33" y="48"/>
                    </a:lnTo>
                    <a:lnTo>
                      <a:pt x="23" y="48"/>
                    </a:lnTo>
                    <a:lnTo>
                      <a:pt x="15" y="46"/>
                    </a:lnTo>
                    <a:lnTo>
                      <a:pt x="11" y="46"/>
                    </a:lnTo>
                    <a:lnTo>
                      <a:pt x="6" y="46"/>
                    </a:lnTo>
                    <a:lnTo>
                      <a:pt x="5" y="45"/>
                    </a:lnTo>
                    <a:lnTo>
                      <a:pt x="2" y="45"/>
                    </a:lnTo>
                    <a:lnTo>
                      <a:pt x="0" y="43"/>
                    </a:lnTo>
                    <a:lnTo>
                      <a:pt x="0" y="31"/>
                    </a:lnTo>
                    <a:lnTo>
                      <a:pt x="3" y="19"/>
                    </a:lnTo>
                    <a:lnTo>
                      <a:pt x="6" y="9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1"/>
                    </a:lnTo>
                    <a:lnTo>
                      <a:pt x="27" y="1"/>
                    </a:lnTo>
                    <a:lnTo>
                      <a:pt x="33" y="3"/>
                    </a:lnTo>
                    <a:lnTo>
                      <a:pt x="41" y="4"/>
                    </a:lnTo>
                    <a:lnTo>
                      <a:pt x="51" y="6"/>
                    </a:lnTo>
                    <a:lnTo>
                      <a:pt x="66" y="9"/>
                    </a:lnTo>
                    <a:lnTo>
                      <a:pt x="85" y="13"/>
                    </a:lnTo>
                    <a:lnTo>
                      <a:pt x="80" y="34"/>
                    </a:lnTo>
                    <a:lnTo>
                      <a:pt x="76" y="45"/>
                    </a:lnTo>
                    <a:lnTo>
                      <a:pt x="66" y="49"/>
                    </a:lnTo>
                    <a:lnTo>
                      <a:pt x="47" y="49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2" name="Freeform 268"/>
              <p:cNvSpPr>
                <a:spLocks/>
              </p:cNvSpPr>
              <p:nvPr/>
            </p:nvSpPr>
            <p:spPr bwMode="auto">
              <a:xfrm>
                <a:off x="1589088" y="3810000"/>
                <a:ext cx="209550" cy="366713"/>
              </a:xfrm>
              <a:custGeom>
                <a:avLst/>
                <a:gdLst/>
                <a:ahLst/>
                <a:cxnLst>
                  <a:cxn ang="0">
                    <a:pos x="121" y="231"/>
                  </a:cxn>
                  <a:cxn ang="0">
                    <a:pos x="111" y="215"/>
                  </a:cxn>
                  <a:cxn ang="0">
                    <a:pos x="100" y="194"/>
                  </a:cxn>
                  <a:cxn ang="0">
                    <a:pos x="90" y="171"/>
                  </a:cxn>
                  <a:cxn ang="0">
                    <a:pos x="81" y="147"/>
                  </a:cxn>
                  <a:cxn ang="0">
                    <a:pos x="71" y="124"/>
                  </a:cxn>
                  <a:cxn ang="0">
                    <a:pos x="62" y="100"/>
                  </a:cxn>
                  <a:cxn ang="0">
                    <a:pos x="56" y="79"/>
                  </a:cxn>
                  <a:cxn ang="0">
                    <a:pos x="50" y="59"/>
                  </a:cxn>
                  <a:cxn ang="0">
                    <a:pos x="43" y="44"/>
                  </a:cxn>
                  <a:cxn ang="0">
                    <a:pos x="38" y="36"/>
                  </a:cxn>
                  <a:cxn ang="0">
                    <a:pos x="35" y="32"/>
                  </a:cxn>
                  <a:cxn ang="0">
                    <a:pos x="32" y="29"/>
                  </a:cxn>
                  <a:cxn ang="0">
                    <a:pos x="26" y="30"/>
                  </a:cxn>
                  <a:cxn ang="0">
                    <a:pos x="20" y="32"/>
                  </a:cxn>
                  <a:cxn ang="0">
                    <a:pos x="14" y="33"/>
                  </a:cxn>
                  <a:cxn ang="0">
                    <a:pos x="8" y="33"/>
                  </a:cxn>
                  <a:cxn ang="0">
                    <a:pos x="5" y="29"/>
                  </a:cxn>
                  <a:cxn ang="0">
                    <a:pos x="2" y="26"/>
                  </a:cxn>
                  <a:cxn ang="0">
                    <a:pos x="0" y="23"/>
                  </a:cxn>
                  <a:cxn ang="0">
                    <a:pos x="0" y="20"/>
                  </a:cxn>
                  <a:cxn ang="0">
                    <a:pos x="8" y="14"/>
                  </a:cxn>
                  <a:cxn ang="0">
                    <a:pos x="17" y="8"/>
                  </a:cxn>
                  <a:cxn ang="0">
                    <a:pos x="25" y="3"/>
                  </a:cxn>
                  <a:cxn ang="0">
                    <a:pos x="34" y="0"/>
                  </a:cxn>
                  <a:cxn ang="0">
                    <a:pos x="47" y="24"/>
                  </a:cxn>
                  <a:cxn ang="0">
                    <a:pos x="61" y="52"/>
                  </a:cxn>
                  <a:cxn ang="0">
                    <a:pos x="73" y="79"/>
                  </a:cxn>
                  <a:cxn ang="0">
                    <a:pos x="85" y="106"/>
                  </a:cxn>
                  <a:cxn ang="0">
                    <a:pos x="97" y="135"/>
                  </a:cxn>
                  <a:cxn ang="0">
                    <a:pos x="109" y="163"/>
                  </a:cxn>
                  <a:cxn ang="0">
                    <a:pos x="120" y="192"/>
                  </a:cxn>
                  <a:cxn ang="0">
                    <a:pos x="132" y="219"/>
                  </a:cxn>
                  <a:cxn ang="0">
                    <a:pos x="132" y="222"/>
                  </a:cxn>
                  <a:cxn ang="0">
                    <a:pos x="132" y="225"/>
                  </a:cxn>
                  <a:cxn ang="0">
                    <a:pos x="132" y="227"/>
                  </a:cxn>
                  <a:cxn ang="0">
                    <a:pos x="132" y="230"/>
                  </a:cxn>
                  <a:cxn ang="0">
                    <a:pos x="129" y="230"/>
                  </a:cxn>
                  <a:cxn ang="0">
                    <a:pos x="127" y="230"/>
                  </a:cxn>
                  <a:cxn ang="0">
                    <a:pos x="124" y="230"/>
                  </a:cxn>
                  <a:cxn ang="0">
                    <a:pos x="121" y="231"/>
                  </a:cxn>
                </a:cxnLst>
                <a:rect l="0" t="0" r="r" b="b"/>
                <a:pathLst>
                  <a:path w="132" h="231">
                    <a:moveTo>
                      <a:pt x="121" y="231"/>
                    </a:moveTo>
                    <a:lnTo>
                      <a:pt x="111" y="215"/>
                    </a:lnTo>
                    <a:lnTo>
                      <a:pt x="100" y="194"/>
                    </a:lnTo>
                    <a:lnTo>
                      <a:pt x="90" y="171"/>
                    </a:lnTo>
                    <a:lnTo>
                      <a:pt x="81" y="147"/>
                    </a:lnTo>
                    <a:lnTo>
                      <a:pt x="71" y="124"/>
                    </a:lnTo>
                    <a:lnTo>
                      <a:pt x="62" y="100"/>
                    </a:lnTo>
                    <a:lnTo>
                      <a:pt x="56" y="79"/>
                    </a:lnTo>
                    <a:lnTo>
                      <a:pt x="50" y="59"/>
                    </a:lnTo>
                    <a:lnTo>
                      <a:pt x="43" y="44"/>
                    </a:lnTo>
                    <a:lnTo>
                      <a:pt x="38" y="36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26" y="30"/>
                    </a:lnTo>
                    <a:lnTo>
                      <a:pt x="20" y="32"/>
                    </a:lnTo>
                    <a:lnTo>
                      <a:pt x="14" y="33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2" y="26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8" y="14"/>
                    </a:lnTo>
                    <a:lnTo>
                      <a:pt x="17" y="8"/>
                    </a:lnTo>
                    <a:lnTo>
                      <a:pt x="25" y="3"/>
                    </a:lnTo>
                    <a:lnTo>
                      <a:pt x="34" y="0"/>
                    </a:lnTo>
                    <a:lnTo>
                      <a:pt x="47" y="24"/>
                    </a:lnTo>
                    <a:lnTo>
                      <a:pt x="61" y="52"/>
                    </a:lnTo>
                    <a:lnTo>
                      <a:pt x="73" y="79"/>
                    </a:lnTo>
                    <a:lnTo>
                      <a:pt x="85" y="106"/>
                    </a:lnTo>
                    <a:lnTo>
                      <a:pt x="97" y="135"/>
                    </a:lnTo>
                    <a:lnTo>
                      <a:pt x="109" y="163"/>
                    </a:lnTo>
                    <a:lnTo>
                      <a:pt x="120" y="192"/>
                    </a:lnTo>
                    <a:lnTo>
                      <a:pt x="132" y="219"/>
                    </a:lnTo>
                    <a:lnTo>
                      <a:pt x="132" y="222"/>
                    </a:lnTo>
                    <a:lnTo>
                      <a:pt x="132" y="225"/>
                    </a:lnTo>
                    <a:lnTo>
                      <a:pt x="132" y="227"/>
                    </a:lnTo>
                    <a:lnTo>
                      <a:pt x="132" y="230"/>
                    </a:lnTo>
                    <a:lnTo>
                      <a:pt x="129" y="230"/>
                    </a:lnTo>
                    <a:lnTo>
                      <a:pt x="127" y="230"/>
                    </a:lnTo>
                    <a:lnTo>
                      <a:pt x="124" y="230"/>
                    </a:lnTo>
                    <a:lnTo>
                      <a:pt x="121" y="231"/>
                    </a:lnTo>
                    <a:close/>
                  </a:path>
                </a:pathLst>
              </a:custGeom>
              <a:solidFill>
                <a:srgbClr val="CC99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3" name="Freeform 270"/>
              <p:cNvSpPr>
                <a:spLocks/>
              </p:cNvSpPr>
              <p:nvPr/>
            </p:nvSpPr>
            <p:spPr bwMode="auto">
              <a:xfrm>
                <a:off x="1282700" y="3789363"/>
                <a:ext cx="323850" cy="279400"/>
              </a:xfrm>
              <a:custGeom>
                <a:avLst/>
                <a:gdLst/>
                <a:ahLst/>
                <a:cxnLst>
                  <a:cxn ang="0">
                    <a:pos x="32" y="176"/>
                  </a:cxn>
                  <a:cxn ang="0">
                    <a:pos x="21" y="160"/>
                  </a:cxn>
                  <a:cxn ang="0">
                    <a:pos x="9" y="142"/>
                  </a:cxn>
                  <a:cxn ang="0">
                    <a:pos x="2" y="125"/>
                  </a:cxn>
                  <a:cxn ang="0">
                    <a:pos x="0" y="108"/>
                  </a:cxn>
                  <a:cxn ang="0">
                    <a:pos x="11" y="102"/>
                  </a:cxn>
                  <a:cxn ang="0">
                    <a:pos x="20" y="96"/>
                  </a:cxn>
                  <a:cxn ang="0">
                    <a:pos x="29" y="89"/>
                  </a:cxn>
                  <a:cxn ang="0">
                    <a:pos x="38" y="80"/>
                  </a:cxn>
                  <a:cxn ang="0">
                    <a:pos x="36" y="65"/>
                  </a:cxn>
                  <a:cxn ang="0">
                    <a:pos x="35" y="48"/>
                  </a:cxn>
                  <a:cxn ang="0">
                    <a:pos x="35" y="33"/>
                  </a:cxn>
                  <a:cxn ang="0">
                    <a:pos x="36" y="18"/>
                  </a:cxn>
                  <a:cxn ang="0">
                    <a:pos x="42" y="7"/>
                  </a:cxn>
                  <a:cxn ang="0">
                    <a:pos x="51" y="1"/>
                  </a:cxn>
                  <a:cxn ang="0">
                    <a:pos x="67" y="0"/>
                  </a:cxn>
                  <a:cxn ang="0">
                    <a:pos x="86" y="7"/>
                  </a:cxn>
                  <a:cxn ang="0">
                    <a:pos x="94" y="15"/>
                  </a:cxn>
                  <a:cxn ang="0">
                    <a:pos x="101" y="22"/>
                  </a:cxn>
                  <a:cxn ang="0">
                    <a:pos x="107" y="31"/>
                  </a:cxn>
                  <a:cxn ang="0">
                    <a:pos x="115" y="39"/>
                  </a:cxn>
                  <a:cxn ang="0">
                    <a:pos x="133" y="36"/>
                  </a:cxn>
                  <a:cxn ang="0">
                    <a:pos x="147" y="31"/>
                  </a:cxn>
                  <a:cxn ang="0">
                    <a:pos x="157" y="28"/>
                  </a:cxn>
                  <a:cxn ang="0">
                    <a:pos x="165" y="28"/>
                  </a:cxn>
                  <a:cxn ang="0">
                    <a:pos x="171" y="30"/>
                  </a:cxn>
                  <a:cxn ang="0">
                    <a:pos x="178" y="37"/>
                  </a:cxn>
                  <a:cxn ang="0">
                    <a:pos x="189" y="51"/>
                  </a:cxn>
                  <a:cxn ang="0">
                    <a:pos x="203" y="72"/>
                  </a:cxn>
                  <a:cxn ang="0">
                    <a:pos x="203" y="74"/>
                  </a:cxn>
                  <a:cxn ang="0">
                    <a:pos x="203" y="75"/>
                  </a:cxn>
                  <a:cxn ang="0">
                    <a:pos x="203" y="78"/>
                  </a:cxn>
                  <a:cxn ang="0">
                    <a:pos x="204" y="80"/>
                  </a:cxn>
                  <a:cxn ang="0">
                    <a:pos x="186" y="92"/>
                  </a:cxn>
                  <a:cxn ang="0">
                    <a:pos x="166" y="107"/>
                  </a:cxn>
                  <a:cxn ang="0">
                    <a:pos x="144" y="123"/>
                  </a:cxn>
                  <a:cxn ang="0">
                    <a:pos x="121" y="139"/>
                  </a:cxn>
                  <a:cxn ang="0">
                    <a:pos x="97" y="154"/>
                  </a:cxn>
                  <a:cxn ang="0">
                    <a:pos x="73" y="166"/>
                  </a:cxn>
                  <a:cxn ang="0">
                    <a:pos x="51" y="173"/>
                  </a:cxn>
                  <a:cxn ang="0">
                    <a:pos x="32" y="176"/>
                  </a:cxn>
                </a:cxnLst>
                <a:rect l="0" t="0" r="r" b="b"/>
                <a:pathLst>
                  <a:path w="204" h="176">
                    <a:moveTo>
                      <a:pt x="32" y="176"/>
                    </a:moveTo>
                    <a:lnTo>
                      <a:pt x="21" y="160"/>
                    </a:lnTo>
                    <a:lnTo>
                      <a:pt x="9" y="142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11" y="102"/>
                    </a:lnTo>
                    <a:lnTo>
                      <a:pt x="20" y="96"/>
                    </a:lnTo>
                    <a:lnTo>
                      <a:pt x="29" y="89"/>
                    </a:lnTo>
                    <a:lnTo>
                      <a:pt x="38" y="80"/>
                    </a:lnTo>
                    <a:lnTo>
                      <a:pt x="36" y="65"/>
                    </a:lnTo>
                    <a:lnTo>
                      <a:pt x="35" y="48"/>
                    </a:lnTo>
                    <a:lnTo>
                      <a:pt x="35" y="33"/>
                    </a:lnTo>
                    <a:lnTo>
                      <a:pt x="36" y="18"/>
                    </a:lnTo>
                    <a:lnTo>
                      <a:pt x="42" y="7"/>
                    </a:lnTo>
                    <a:lnTo>
                      <a:pt x="51" y="1"/>
                    </a:lnTo>
                    <a:lnTo>
                      <a:pt x="67" y="0"/>
                    </a:lnTo>
                    <a:lnTo>
                      <a:pt x="86" y="7"/>
                    </a:lnTo>
                    <a:lnTo>
                      <a:pt x="94" y="15"/>
                    </a:lnTo>
                    <a:lnTo>
                      <a:pt x="101" y="22"/>
                    </a:lnTo>
                    <a:lnTo>
                      <a:pt x="107" y="31"/>
                    </a:lnTo>
                    <a:lnTo>
                      <a:pt x="115" y="39"/>
                    </a:lnTo>
                    <a:lnTo>
                      <a:pt x="133" y="36"/>
                    </a:lnTo>
                    <a:lnTo>
                      <a:pt x="147" y="31"/>
                    </a:lnTo>
                    <a:lnTo>
                      <a:pt x="157" y="28"/>
                    </a:lnTo>
                    <a:lnTo>
                      <a:pt x="165" y="28"/>
                    </a:lnTo>
                    <a:lnTo>
                      <a:pt x="171" y="30"/>
                    </a:lnTo>
                    <a:lnTo>
                      <a:pt x="178" y="37"/>
                    </a:lnTo>
                    <a:lnTo>
                      <a:pt x="189" y="51"/>
                    </a:lnTo>
                    <a:lnTo>
                      <a:pt x="203" y="72"/>
                    </a:lnTo>
                    <a:lnTo>
                      <a:pt x="203" y="74"/>
                    </a:lnTo>
                    <a:lnTo>
                      <a:pt x="203" y="75"/>
                    </a:lnTo>
                    <a:lnTo>
                      <a:pt x="203" y="78"/>
                    </a:lnTo>
                    <a:lnTo>
                      <a:pt x="204" y="80"/>
                    </a:lnTo>
                    <a:lnTo>
                      <a:pt x="186" y="92"/>
                    </a:lnTo>
                    <a:lnTo>
                      <a:pt x="166" y="107"/>
                    </a:lnTo>
                    <a:lnTo>
                      <a:pt x="144" y="123"/>
                    </a:lnTo>
                    <a:lnTo>
                      <a:pt x="121" y="139"/>
                    </a:lnTo>
                    <a:lnTo>
                      <a:pt x="97" y="154"/>
                    </a:lnTo>
                    <a:lnTo>
                      <a:pt x="73" y="166"/>
                    </a:lnTo>
                    <a:lnTo>
                      <a:pt x="51" y="173"/>
                    </a:lnTo>
                    <a:lnTo>
                      <a:pt x="32" y="176"/>
                    </a:lnTo>
                    <a:close/>
                  </a:path>
                </a:pathLst>
              </a:custGeom>
              <a:solidFill>
                <a:srgbClr val="99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4" name="Freeform 271"/>
              <p:cNvSpPr>
                <a:spLocks/>
              </p:cNvSpPr>
              <p:nvPr/>
            </p:nvSpPr>
            <p:spPr bwMode="auto">
              <a:xfrm>
                <a:off x="1760538" y="3875088"/>
                <a:ext cx="166688" cy="107950"/>
              </a:xfrm>
              <a:custGeom>
                <a:avLst/>
                <a:gdLst/>
                <a:ahLst/>
                <a:cxnLst>
                  <a:cxn ang="0">
                    <a:pos x="60" y="68"/>
                  </a:cxn>
                  <a:cxn ang="0">
                    <a:pos x="42" y="68"/>
                  </a:cxn>
                  <a:cxn ang="0">
                    <a:pos x="27" y="66"/>
                  </a:cxn>
                  <a:cxn ang="0">
                    <a:pos x="15" y="65"/>
                  </a:cxn>
                  <a:cxn ang="0">
                    <a:pos x="7" y="60"/>
                  </a:cxn>
                  <a:cxn ang="0">
                    <a:pos x="1" y="53"/>
                  </a:cxn>
                  <a:cxn ang="0">
                    <a:pos x="0" y="42"/>
                  </a:cxn>
                  <a:cxn ang="0">
                    <a:pos x="0" y="27"/>
                  </a:cxn>
                  <a:cxn ang="0">
                    <a:pos x="3" y="8"/>
                  </a:cxn>
                  <a:cxn ang="0">
                    <a:pos x="12" y="6"/>
                  </a:cxn>
                  <a:cxn ang="0">
                    <a:pos x="25" y="5"/>
                  </a:cxn>
                  <a:cxn ang="0">
                    <a:pos x="40" y="3"/>
                  </a:cxn>
                  <a:cxn ang="0">
                    <a:pos x="56" y="2"/>
                  </a:cxn>
                  <a:cxn ang="0">
                    <a:pos x="71" y="0"/>
                  </a:cxn>
                  <a:cxn ang="0">
                    <a:pos x="86" y="0"/>
                  </a:cxn>
                  <a:cxn ang="0">
                    <a:pos x="96" y="2"/>
                  </a:cxn>
                  <a:cxn ang="0">
                    <a:pos x="105" y="5"/>
                  </a:cxn>
                  <a:cxn ang="0">
                    <a:pos x="104" y="15"/>
                  </a:cxn>
                  <a:cxn ang="0">
                    <a:pos x="101" y="27"/>
                  </a:cxn>
                  <a:cxn ang="0">
                    <a:pos x="96" y="42"/>
                  </a:cxn>
                  <a:cxn ang="0">
                    <a:pos x="90" y="66"/>
                  </a:cxn>
                  <a:cxn ang="0">
                    <a:pos x="83" y="66"/>
                  </a:cxn>
                  <a:cxn ang="0">
                    <a:pos x="75" y="66"/>
                  </a:cxn>
                  <a:cxn ang="0">
                    <a:pos x="68" y="68"/>
                  </a:cxn>
                  <a:cxn ang="0">
                    <a:pos x="60" y="68"/>
                  </a:cxn>
                </a:cxnLst>
                <a:rect l="0" t="0" r="r" b="b"/>
                <a:pathLst>
                  <a:path w="105" h="68">
                    <a:moveTo>
                      <a:pt x="60" y="68"/>
                    </a:moveTo>
                    <a:lnTo>
                      <a:pt x="42" y="68"/>
                    </a:lnTo>
                    <a:lnTo>
                      <a:pt x="27" y="66"/>
                    </a:lnTo>
                    <a:lnTo>
                      <a:pt x="15" y="65"/>
                    </a:lnTo>
                    <a:lnTo>
                      <a:pt x="7" y="60"/>
                    </a:lnTo>
                    <a:lnTo>
                      <a:pt x="1" y="53"/>
                    </a:lnTo>
                    <a:lnTo>
                      <a:pt x="0" y="42"/>
                    </a:lnTo>
                    <a:lnTo>
                      <a:pt x="0" y="27"/>
                    </a:lnTo>
                    <a:lnTo>
                      <a:pt x="3" y="8"/>
                    </a:lnTo>
                    <a:lnTo>
                      <a:pt x="12" y="6"/>
                    </a:lnTo>
                    <a:lnTo>
                      <a:pt x="25" y="5"/>
                    </a:lnTo>
                    <a:lnTo>
                      <a:pt x="40" y="3"/>
                    </a:lnTo>
                    <a:lnTo>
                      <a:pt x="56" y="2"/>
                    </a:lnTo>
                    <a:lnTo>
                      <a:pt x="71" y="0"/>
                    </a:lnTo>
                    <a:lnTo>
                      <a:pt x="86" y="0"/>
                    </a:lnTo>
                    <a:lnTo>
                      <a:pt x="96" y="2"/>
                    </a:lnTo>
                    <a:lnTo>
                      <a:pt x="105" y="5"/>
                    </a:lnTo>
                    <a:lnTo>
                      <a:pt x="104" y="15"/>
                    </a:lnTo>
                    <a:lnTo>
                      <a:pt x="101" y="27"/>
                    </a:lnTo>
                    <a:lnTo>
                      <a:pt x="96" y="42"/>
                    </a:lnTo>
                    <a:lnTo>
                      <a:pt x="90" y="66"/>
                    </a:lnTo>
                    <a:lnTo>
                      <a:pt x="83" y="66"/>
                    </a:lnTo>
                    <a:lnTo>
                      <a:pt x="75" y="66"/>
                    </a:lnTo>
                    <a:lnTo>
                      <a:pt x="68" y="68"/>
                    </a:lnTo>
                    <a:lnTo>
                      <a:pt x="6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5" name="Freeform 276"/>
              <p:cNvSpPr>
                <a:spLocks/>
              </p:cNvSpPr>
              <p:nvPr/>
            </p:nvSpPr>
            <p:spPr bwMode="auto">
              <a:xfrm>
                <a:off x="2949575" y="3757613"/>
                <a:ext cx="196850" cy="184150"/>
              </a:xfrm>
              <a:custGeom>
                <a:avLst/>
                <a:gdLst/>
                <a:ahLst/>
                <a:cxnLst>
                  <a:cxn ang="0">
                    <a:pos x="3" y="116"/>
                  </a:cxn>
                  <a:cxn ang="0">
                    <a:pos x="3" y="109"/>
                  </a:cxn>
                  <a:cxn ang="0">
                    <a:pos x="6" y="103"/>
                  </a:cxn>
                  <a:cxn ang="0">
                    <a:pos x="7" y="98"/>
                  </a:cxn>
                  <a:cxn ang="0">
                    <a:pos x="7" y="94"/>
                  </a:cxn>
                  <a:cxn ang="0">
                    <a:pos x="3" y="82"/>
                  </a:cxn>
                  <a:cxn ang="0">
                    <a:pos x="1" y="62"/>
                  </a:cxn>
                  <a:cxn ang="0">
                    <a:pos x="0" y="42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29"/>
                  </a:cxn>
                  <a:cxn ang="0">
                    <a:pos x="24" y="29"/>
                  </a:cxn>
                  <a:cxn ang="0">
                    <a:pos x="32" y="29"/>
                  </a:cxn>
                  <a:cxn ang="0">
                    <a:pos x="41" y="29"/>
                  </a:cxn>
                  <a:cxn ang="0">
                    <a:pos x="50" y="27"/>
                  </a:cxn>
                  <a:cxn ang="0">
                    <a:pos x="59" y="26"/>
                  </a:cxn>
                  <a:cxn ang="0">
                    <a:pos x="66" y="23"/>
                  </a:cxn>
                  <a:cxn ang="0">
                    <a:pos x="77" y="15"/>
                  </a:cxn>
                  <a:cxn ang="0">
                    <a:pos x="86" y="9"/>
                  </a:cxn>
                  <a:cxn ang="0">
                    <a:pos x="97" y="3"/>
                  </a:cxn>
                  <a:cxn ang="0">
                    <a:pos x="110" y="0"/>
                  </a:cxn>
                  <a:cxn ang="0">
                    <a:pos x="115" y="12"/>
                  </a:cxn>
                  <a:cxn ang="0">
                    <a:pos x="119" y="26"/>
                  </a:cxn>
                  <a:cxn ang="0">
                    <a:pos x="122" y="39"/>
                  </a:cxn>
                  <a:cxn ang="0">
                    <a:pos x="124" y="56"/>
                  </a:cxn>
                  <a:cxn ang="0">
                    <a:pos x="112" y="66"/>
                  </a:cxn>
                  <a:cxn ang="0">
                    <a:pos x="98" y="77"/>
                  </a:cxn>
                  <a:cxn ang="0">
                    <a:pos x="83" y="88"/>
                  </a:cxn>
                  <a:cxn ang="0">
                    <a:pos x="68" y="97"/>
                  </a:cxn>
                  <a:cxn ang="0">
                    <a:pos x="51" y="104"/>
                  </a:cxn>
                  <a:cxn ang="0">
                    <a:pos x="35" y="110"/>
                  </a:cxn>
                  <a:cxn ang="0">
                    <a:pos x="18" y="115"/>
                  </a:cxn>
                  <a:cxn ang="0">
                    <a:pos x="3" y="116"/>
                  </a:cxn>
                </a:cxnLst>
                <a:rect l="0" t="0" r="r" b="b"/>
                <a:pathLst>
                  <a:path w="124" h="116">
                    <a:moveTo>
                      <a:pt x="3" y="116"/>
                    </a:moveTo>
                    <a:lnTo>
                      <a:pt x="3" y="109"/>
                    </a:lnTo>
                    <a:lnTo>
                      <a:pt x="6" y="103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3" y="82"/>
                    </a:lnTo>
                    <a:lnTo>
                      <a:pt x="1" y="62"/>
                    </a:lnTo>
                    <a:lnTo>
                      <a:pt x="0" y="42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29"/>
                    </a:lnTo>
                    <a:lnTo>
                      <a:pt x="24" y="29"/>
                    </a:lnTo>
                    <a:lnTo>
                      <a:pt x="32" y="29"/>
                    </a:lnTo>
                    <a:lnTo>
                      <a:pt x="41" y="29"/>
                    </a:lnTo>
                    <a:lnTo>
                      <a:pt x="50" y="27"/>
                    </a:lnTo>
                    <a:lnTo>
                      <a:pt x="59" y="26"/>
                    </a:lnTo>
                    <a:lnTo>
                      <a:pt x="66" y="23"/>
                    </a:lnTo>
                    <a:lnTo>
                      <a:pt x="77" y="15"/>
                    </a:lnTo>
                    <a:lnTo>
                      <a:pt x="86" y="9"/>
                    </a:lnTo>
                    <a:lnTo>
                      <a:pt x="97" y="3"/>
                    </a:lnTo>
                    <a:lnTo>
                      <a:pt x="110" y="0"/>
                    </a:lnTo>
                    <a:lnTo>
                      <a:pt x="115" y="12"/>
                    </a:lnTo>
                    <a:lnTo>
                      <a:pt x="119" y="26"/>
                    </a:lnTo>
                    <a:lnTo>
                      <a:pt x="122" y="39"/>
                    </a:lnTo>
                    <a:lnTo>
                      <a:pt x="124" y="56"/>
                    </a:lnTo>
                    <a:lnTo>
                      <a:pt x="112" y="66"/>
                    </a:lnTo>
                    <a:lnTo>
                      <a:pt x="98" y="77"/>
                    </a:lnTo>
                    <a:lnTo>
                      <a:pt x="83" y="88"/>
                    </a:lnTo>
                    <a:lnTo>
                      <a:pt x="68" y="97"/>
                    </a:lnTo>
                    <a:lnTo>
                      <a:pt x="51" y="104"/>
                    </a:lnTo>
                    <a:lnTo>
                      <a:pt x="35" y="110"/>
                    </a:lnTo>
                    <a:lnTo>
                      <a:pt x="18" y="115"/>
                    </a:lnTo>
                    <a:lnTo>
                      <a:pt x="3" y="11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6" name="Freeform 277"/>
              <p:cNvSpPr>
                <a:spLocks/>
              </p:cNvSpPr>
              <p:nvPr/>
            </p:nvSpPr>
            <p:spPr bwMode="auto">
              <a:xfrm>
                <a:off x="2873375" y="3803650"/>
                <a:ext cx="61913" cy="98425"/>
              </a:xfrm>
              <a:custGeom>
                <a:avLst/>
                <a:gdLst/>
                <a:ahLst/>
                <a:cxnLst>
                  <a:cxn ang="0">
                    <a:pos x="30" y="62"/>
                  </a:cxn>
                  <a:cxn ang="0">
                    <a:pos x="13" y="57"/>
                  </a:cxn>
                  <a:cxn ang="0">
                    <a:pos x="3" y="48"/>
                  </a:cxn>
                  <a:cxn ang="0">
                    <a:pos x="0" y="37"/>
                  </a:cxn>
                  <a:cxn ang="0">
                    <a:pos x="0" y="27"/>
                  </a:cxn>
                  <a:cxn ang="0">
                    <a:pos x="4" y="16"/>
                  </a:cxn>
                  <a:cxn ang="0">
                    <a:pos x="12" y="9"/>
                  </a:cxn>
                  <a:cxn ang="0">
                    <a:pos x="22" y="3"/>
                  </a:cxn>
                  <a:cxn ang="0">
                    <a:pos x="33" y="0"/>
                  </a:cxn>
                  <a:cxn ang="0">
                    <a:pos x="37" y="13"/>
                  </a:cxn>
                  <a:cxn ang="0">
                    <a:pos x="39" y="28"/>
                  </a:cxn>
                  <a:cxn ang="0">
                    <a:pos x="39" y="45"/>
                  </a:cxn>
                  <a:cxn ang="0">
                    <a:pos x="39" y="62"/>
                  </a:cxn>
                  <a:cxn ang="0">
                    <a:pos x="37" y="62"/>
                  </a:cxn>
                  <a:cxn ang="0">
                    <a:pos x="34" y="62"/>
                  </a:cxn>
                  <a:cxn ang="0">
                    <a:pos x="33" y="62"/>
                  </a:cxn>
                  <a:cxn ang="0">
                    <a:pos x="30" y="62"/>
                  </a:cxn>
                </a:cxnLst>
                <a:rect l="0" t="0" r="r" b="b"/>
                <a:pathLst>
                  <a:path w="39" h="62">
                    <a:moveTo>
                      <a:pt x="30" y="62"/>
                    </a:moveTo>
                    <a:lnTo>
                      <a:pt x="13" y="57"/>
                    </a:lnTo>
                    <a:lnTo>
                      <a:pt x="3" y="48"/>
                    </a:lnTo>
                    <a:lnTo>
                      <a:pt x="0" y="37"/>
                    </a:lnTo>
                    <a:lnTo>
                      <a:pt x="0" y="27"/>
                    </a:lnTo>
                    <a:lnTo>
                      <a:pt x="4" y="16"/>
                    </a:lnTo>
                    <a:lnTo>
                      <a:pt x="12" y="9"/>
                    </a:lnTo>
                    <a:lnTo>
                      <a:pt x="22" y="3"/>
                    </a:lnTo>
                    <a:lnTo>
                      <a:pt x="33" y="0"/>
                    </a:lnTo>
                    <a:lnTo>
                      <a:pt x="37" y="13"/>
                    </a:lnTo>
                    <a:lnTo>
                      <a:pt x="39" y="28"/>
                    </a:lnTo>
                    <a:lnTo>
                      <a:pt x="39" y="45"/>
                    </a:lnTo>
                    <a:lnTo>
                      <a:pt x="39" y="62"/>
                    </a:lnTo>
                    <a:lnTo>
                      <a:pt x="37" y="62"/>
                    </a:lnTo>
                    <a:lnTo>
                      <a:pt x="34" y="62"/>
                    </a:lnTo>
                    <a:lnTo>
                      <a:pt x="33" y="62"/>
                    </a:lnTo>
                    <a:lnTo>
                      <a:pt x="30" y="62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7" name="Freeform 278"/>
              <p:cNvSpPr>
                <a:spLocks/>
              </p:cNvSpPr>
              <p:nvPr/>
            </p:nvSpPr>
            <p:spPr bwMode="auto">
              <a:xfrm>
                <a:off x="2822575" y="3765550"/>
                <a:ext cx="90488" cy="95250"/>
              </a:xfrm>
              <a:custGeom>
                <a:avLst/>
                <a:gdLst/>
                <a:ahLst/>
                <a:cxnLst>
                  <a:cxn ang="0">
                    <a:pos x="7" y="60"/>
                  </a:cxn>
                  <a:cxn ang="0">
                    <a:pos x="6" y="58"/>
                  </a:cxn>
                  <a:cxn ang="0">
                    <a:pos x="4" y="58"/>
                  </a:cxn>
                  <a:cxn ang="0">
                    <a:pos x="3" y="58"/>
                  </a:cxn>
                  <a:cxn ang="0">
                    <a:pos x="1" y="57"/>
                  </a:cxn>
                  <a:cxn ang="0">
                    <a:pos x="0" y="54"/>
                  </a:cxn>
                  <a:cxn ang="0">
                    <a:pos x="0" y="52"/>
                  </a:cxn>
                  <a:cxn ang="0">
                    <a:pos x="0" y="49"/>
                  </a:cxn>
                  <a:cxn ang="0">
                    <a:pos x="0" y="48"/>
                  </a:cxn>
                  <a:cxn ang="0">
                    <a:pos x="12" y="36"/>
                  </a:cxn>
                  <a:cxn ang="0">
                    <a:pos x="23" y="24"/>
                  </a:cxn>
                  <a:cxn ang="0">
                    <a:pos x="32" y="12"/>
                  </a:cxn>
                  <a:cxn ang="0">
                    <a:pos x="42" y="0"/>
                  </a:cxn>
                  <a:cxn ang="0">
                    <a:pos x="50" y="0"/>
                  </a:cxn>
                  <a:cxn ang="0">
                    <a:pos x="54" y="0"/>
                  </a:cxn>
                  <a:cxn ang="0">
                    <a:pos x="57" y="3"/>
                  </a:cxn>
                  <a:cxn ang="0">
                    <a:pos x="57" y="10"/>
                  </a:cxn>
                  <a:cxn ang="0">
                    <a:pos x="48" y="18"/>
                  </a:cxn>
                  <a:cxn ang="0">
                    <a:pos x="39" y="24"/>
                  </a:cxn>
                  <a:cxn ang="0">
                    <a:pos x="30" y="31"/>
                  </a:cxn>
                  <a:cxn ang="0">
                    <a:pos x="23" y="39"/>
                  </a:cxn>
                  <a:cxn ang="0">
                    <a:pos x="21" y="46"/>
                  </a:cxn>
                  <a:cxn ang="0">
                    <a:pos x="18" y="54"/>
                  </a:cxn>
                  <a:cxn ang="0">
                    <a:pos x="13" y="58"/>
                  </a:cxn>
                  <a:cxn ang="0">
                    <a:pos x="7" y="60"/>
                  </a:cxn>
                </a:cxnLst>
                <a:rect l="0" t="0" r="r" b="b"/>
                <a:pathLst>
                  <a:path w="57" h="60">
                    <a:moveTo>
                      <a:pt x="7" y="60"/>
                    </a:moveTo>
                    <a:lnTo>
                      <a:pt x="6" y="58"/>
                    </a:lnTo>
                    <a:lnTo>
                      <a:pt x="4" y="58"/>
                    </a:lnTo>
                    <a:lnTo>
                      <a:pt x="3" y="58"/>
                    </a:lnTo>
                    <a:lnTo>
                      <a:pt x="1" y="57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8"/>
                    </a:lnTo>
                    <a:lnTo>
                      <a:pt x="12" y="36"/>
                    </a:lnTo>
                    <a:lnTo>
                      <a:pt x="23" y="24"/>
                    </a:lnTo>
                    <a:lnTo>
                      <a:pt x="32" y="12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7" y="3"/>
                    </a:lnTo>
                    <a:lnTo>
                      <a:pt x="57" y="10"/>
                    </a:lnTo>
                    <a:lnTo>
                      <a:pt x="48" y="18"/>
                    </a:lnTo>
                    <a:lnTo>
                      <a:pt x="39" y="24"/>
                    </a:lnTo>
                    <a:lnTo>
                      <a:pt x="30" y="31"/>
                    </a:lnTo>
                    <a:lnTo>
                      <a:pt x="23" y="39"/>
                    </a:lnTo>
                    <a:lnTo>
                      <a:pt x="21" y="46"/>
                    </a:lnTo>
                    <a:lnTo>
                      <a:pt x="18" y="54"/>
                    </a:lnTo>
                    <a:lnTo>
                      <a:pt x="13" y="58"/>
                    </a:lnTo>
                    <a:lnTo>
                      <a:pt x="7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8" name="Freeform 282"/>
              <p:cNvSpPr>
                <a:spLocks/>
              </p:cNvSpPr>
              <p:nvPr/>
            </p:nvSpPr>
            <p:spPr bwMode="auto">
              <a:xfrm>
                <a:off x="2755900" y="3275013"/>
                <a:ext cx="363538" cy="511175"/>
              </a:xfrm>
              <a:custGeom>
                <a:avLst/>
                <a:gdLst/>
                <a:ahLst/>
                <a:cxnLst>
                  <a:cxn ang="0">
                    <a:pos x="129" y="321"/>
                  </a:cxn>
                  <a:cxn ang="0">
                    <a:pos x="120" y="321"/>
                  </a:cxn>
                  <a:cxn ang="0">
                    <a:pos x="113" y="295"/>
                  </a:cxn>
                  <a:cxn ang="0">
                    <a:pos x="95" y="256"/>
                  </a:cxn>
                  <a:cxn ang="0">
                    <a:pos x="102" y="227"/>
                  </a:cxn>
                  <a:cxn ang="0">
                    <a:pos x="119" y="207"/>
                  </a:cxn>
                  <a:cxn ang="0">
                    <a:pos x="120" y="192"/>
                  </a:cxn>
                  <a:cxn ang="0">
                    <a:pos x="107" y="177"/>
                  </a:cxn>
                  <a:cxn ang="0">
                    <a:pos x="89" y="170"/>
                  </a:cxn>
                  <a:cxn ang="0">
                    <a:pos x="77" y="171"/>
                  </a:cxn>
                  <a:cxn ang="0">
                    <a:pos x="65" y="173"/>
                  </a:cxn>
                  <a:cxn ang="0">
                    <a:pos x="51" y="176"/>
                  </a:cxn>
                  <a:cxn ang="0">
                    <a:pos x="39" y="163"/>
                  </a:cxn>
                  <a:cxn ang="0">
                    <a:pos x="31" y="147"/>
                  </a:cxn>
                  <a:cxn ang="0">
                    <a:pos x="27" y="141"/>
                  </a:cxn>
                  <a:cxn ang="0">
                    <a:pos x="13" y="139"/>
                  </a:cxn>
                  <a:cxn ang="0">
                    <a:pos x="6" y="121"/>
                  </a:cxn>
                  <a:cxn ang="0">
                    <a:pos x="25" y="85"/>
                  </a:cxn>
                  <a:cxn ang="0">
                    <a:pos x="51" y="47"/>
                  </a:cxn>
                  <a:cxn ang="0">
                    <a:pos x="78" y="14"/>
                  </a:cxn>
                  <a:cxn ang="0">
                    <a:pos x="101" y="0"/>
                  </a:cxn>
                  <a:cxn ang="0">
                    <a:pos x="123" y="8"/>
                  </a:cxn>
                  <a:cxn ang="0">
                    <a:pos x="148" y="23"/>
                  </a:cxn>
                  <a:cxn ang="0">
                    <a:pos x="169" y="40"/>
                  </a:cxn>
                  <a:cxn ang="0">
                    <a:pos x="173" y="67"/>
                  </a:cxn>
                  <a:cxn ang="0">
                    <a:pos x="157" y="96"/>
                  </a:cxn>
                  <a:cxn ang="0">
                    <a:pos x="143" y="118"/>
                  </a:cxn>
                  <a:cxn ang="0">
                    <a:pos x="154" y="144"/>
                  </a:cxn>
                  <a:cxn ang="0">
                    <a:pos x="185" y="148"/>
                  </a:cxn>
                  <a:cxn ang="0">
                    <a:pos x="200" y="126"/>
                  </a:cxn>
                  <a:cxn ang="0">
                    <a:pos x="225" y="127"/>
                  </a:cxn>
                  <a:cxn ang="0">
                    <a:pos x="229" y="142"/>
                  </a:cxn>
                  <a:cxn ang="0">
                    <a:pos x="213" y="174"/>
                  </a:cxn>
                  <a:cxn ang="0">
                    <a:pos x="205" y="197"/>
                  </a:cxn>
                  <a:cxn ang="0">
                    <a:pos x="217" y="231"/>
                  </a:cxn>
                  <a:cxn ang="0">
                    <a:pos x="222" y="238"/>
                  </a:cxn>
                  <a:cxn ang="0">
                    <a:pos x="222" y="251"/>
                  </a:cxn>
                  <a:cxn ang="0">
                    <a:pos x="213" y="283"/>
                  </a:cxn>
                  <a:cxn ang="0">
                    <a:pos x="200" y="307"/>
                  </a:cxn>
                  <a:cxn ang="0">
                    <a:pos x="182" y="316"/>
                  </a:cxn>
                  <a:cxn ang="0">
                    <a:pos x="164" y="321"/>
                  </a:cxn>
                  <a:cxn ang="0">
                    <a:pos x="145" y="322"/>
                  </a:cxn>
                </a:cxnLst>
                <a:rect l="0" t="0" r="r" b="b"/>
                <a:pathLst>
                  <a:path w="229" h="322">
                    <a:moveTo>
                      <a:pt x="132" y="322"/>
                    </a:moveTo>
                    <a:lnTo>
                      <a:pt x="129" y="321"/>
                    </a:lnTo>
                    <a:lnTo>
                      <a:pt x="125" y="321"/>
                    </a:lnTo>
                    <a:lnTo>
                      <a:pt x="120" y="321"/>
                    </a:lnTo>
                    <a:lnTo>
                      <a:pt x="117" y="319"/>
                    </a:lnTo>
                    <a:lnTo>
                      <a:pt x="113" y="295"/>
                    </a:lnTo>
                    <a:lnTo>
                      <a:pt x="104" y="274"/>
                    </a:lnTo>
                    <a:lnTo>
                      <a:pt x="95" y="256"/>
                    </a:lnTo>
                    <a:lnTo>
                      <a:pt x="90" y="238"/>
                    </a:lnTo>
                    <a:lnTo>
                      <a:pt x="102" y="227"/>
                    </a:lnTo>
                    <a:lnTo>
                      <a:pt x="113" y="216"/>
                    </a:lnTo>
                    <a:lnTo>
                      <a:pt x="119" y="207"/>
                    </a:lnTo>
                    <a:lnTo>
                      <a:pt x="122" y="200"/>
                    </a:lnTo>
                    <a:lnTo>
                      <a:pt x="120" y="192"/>
                    </a:lnTo>
                    <a:lnTo>
                      <a:pt x="116" y="185"/>
                    </a:lnTo>
                    <a:lnTo>
                      <a:pt x="107" y="177"/>
                    </a:lnTo>
                    <a:lnTo>
                      <a:pt x="93" y="170"/>
                    </a:lnTo>
                    <a:lnTo>
                      <a:pt x="89" y="170"/>
                    </a:lnTo>
                    <a:lnTo>
                      <a:pt x="83" y="170"/>
                    </a:lnTo>
                    <a:lnTo>
                      <a:pt x="77" y="171"/>
                    </a:lnTo>
                    <a:lnTo>
                      <a:pt x="71" y="173"/>
                    </a:lnTo>
                    <a:lnTo>
                      <a:pt x="65" y="173"/>
                    </a:lnTo>
                    <a:lnTo>
                      <a:pt x="58" y="174"/>
                    </a:lnTo>
                    <a:lnTo>
                      <a:pt x="51" y="176"/>
                    </a:lnTo>
                    <a:lnTo>
                      <a:pt x="45" y="176"/>
                    </a:lnTo>
                    <a:lnTo>
                      <a:pt x="39" y="163"/>
                    </a:lnTo>
                    <a:lnTo>
                      <a:pt x="34" y="153"/>
                    </a:lnTo>
                    <a:lnTo>
                      <a:pt x="31" y="147"/>
                    </a:lnTo>
                    <a:lnTo>
                      <a:pt x="30" y="142"/>
                    </a:lnTo>
                    <a:lnTo>
                      <a:pt x="27" y="141"/>
                    </a:lnTo>
                    <a:lnTo>
                      <a:pt x="21" y="139"/>
                    </a:lnTo>
                    <a:lnTo>
                      <a:pt x="13" y="139"/>
                    </a:lnTo>
                    <a:lnTo>
                      <a:pt x="0" y="138"/>
                    </a:lnTo>
                    <a:lnTo>
                      <a:pt x="6" y="121"/>
                    </a:lnTo>
                    <a:lnTo>
                      <a:pt x="15" y="103"/>
                    </a:lnTo>
                    <a:lnTo>
                      <a:pt x="25" y="85"/>
                    </a:lnTo>
                    <a:lnTo>
                      <a:pt x="39" y="65"/>
                    </a:lnTo>
                    <a:lnTo>
                      <a:pt x="51" y="47"/>
                    </a:lnTo>
                    <a:lnTo>
                      <a:pt x="65" y="29"/>
                    </a:lnTo>
                    <a:lnTo>
                      <a:pt x="78" y="14"/>
                    </a:lnTo>
                    <a:lnTo>
                      <a:pt x="90" y="0"/>
                    </a:lnTo>
                    <a:lnTo>
                      <a:pt x="101" y="0"/>
                    </a:lnTo>
                    <a:lnTo>
                      <a:pt x="111" y="3"/>
                    </a:lnTo>
                    <a:lnTo>
                      <a:pt x="123" y="8"/>
                    </a:lnTo>
                    <a:lnTo>
                      <a:pt x="135" y="15"/>
                    </a:lnTo>
                    <a:lnTo>
                      <a:pt x="148" y="23"/>
                    </a:lnTo>
                    <a:lnTo>
                      <a:pt x="158" y="31"/>
                    </a:lnTo>
                    <a:lnTo>
                      <a:pt x="169" y="40"/>
                    </a:lnTo>
                    <a:lnTo>
                      <a:pt x="176" y="49"/>
                    </a:lnTo>
                    <a:lnTo>
                      <a:pt x="173" y="67"/>
                    </a:lnTo>
                    <a:lnTo>
                      <a:pt x="166" y="82"/>
                    </a:lnTo>
                    <a:lnTo>
                      <a:pt x="157" y="96"/>
                    </a:lnTo>
                    <a:lnTo>
                      <a:pt x="149" y="108"/>
                    </a:lnTo>
                    <a:lnTo>
                      <a:pt x="143" y="118"/>
                    </a:lnTo>
                    <a:lnTo>
                      <a:pt x="145" y="130"/>
                    </a:lnTo>
                    <a:lnTo>
                      <a:pt x="154" y="144"/>
                    </a:lnTo>
                    <a:lnTo>
                      <a:pt x="173" y="160"/>
                    </a:lnTo>
                    <a:lnTo>
                      <a:pt x="185" y="148"/>
                    </a:lnTo>
                    <a:lnTo>
                      <a:pt x="193" y="135"/>
                    </a:lnTo>
                    <a:lnTo>
                      <a:pt x="200" y="126"/>
                    </a:lnTo>
                    <a:lnTo>
                      <a:pt x="217" y="120"/>
                    </a:lnTo>
                    <a:lnTo>
                      <a:pt x="225" y="127"/>
                    </a:lnTo>
                    <a:lnTo>
                      <a:pt x="228" y="133"/>
                    </a:lnTo>
                    <a:lnTo>
                      <a:pt x="229" y="142"/>
                    </a:lnTo>
                    <a:lnTo>
                      <a:pt x="229" y="156"/>
                    </a:lnTo>
                    <a:lnTo>
                      <a:pt x="213" y="174"/>
                    </a:lnTo>
                    <a:lnTo>
                      <a:pt x="205" y="183"/>
                    </a:lnTo>
                    <a:lnTo>
                      <a:pt x="205" y="197"/>
                    </a:lnTo>
                    <a:lnTo>
                      <a:pt x="213" y="224"/>
                    </a:lnTo>
                    <a:lnTo>
                      <a:pt x="217" y="231"/>
                    </a:lnTo>
                    <a:lnTo>
                      <a:pt x="220" y="234"/>
                    </a:lnTo>
                    <a:lnTo>
                      <a:pt x="222" y="238"/>
                    </a:lnTo>
                    <a:lnTo>
                      <a:pt x="223" y="239"/>
                    </a:lnTo>
                    <a:lnTo>
                      <a:pt x="222" y="251"/>
                    </a:lnTo>
                    <a:lnTo>
                      <a:pt x="217" y="266"/>
                    </a:lnTo>
                    <a:lnTo>
                      <a:pt x="213" y="283"/>
                    </a:lnTo>
                    <a:lnTo>
                      <a:pt x="211" y="299"/>
                    </a:lnTo>
                    <a:lnTo>
                      <a:pt x="200" y="307"/>
                    </a:lnTo>
                    <a:lnTo>
                      <a:pt x="191" y="312"/>
                    </a:lnTo>
                    <a:lnTo>
                      <a:pt x="182" y="316"/>
                    </a:lnTo>
                    <a:lnTo>
                      <a:pt x="173" y="319"/>
                    </a:lnTo>
                    <a:lnTo>
                      <a:pt x="164" y="321"/>
                    </a:lnTo>
                    <a:lnTo>
                      <a:pt x="155" y="322"/>
                    </a:lnTo>
                    <a:lnTo>
                      <a:pt x="145" y="322"/>
                    </a:lnTo>
                    <a:lnTo>
                      <a:pt x="132" y="322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9" name="Freeform 287"/>
              <p:cNvSpPr>
                <a:spLocks/>
              </p:cNvSpPr>
              <p:nvPr/>
            </p:nvSpPr>
            <p:spPr bwMode="auto">
              <a:xfrm>
                <a:off x="2921000" y="3132138"/>
                <a:ext cx="292100" cy="509588"/>
              </a:xfrm>
              <a:custGeom>
                <a:avLst/>
                <a:gdLst/>
                <a:ahLst/>
                <a:cxnLst>
                  <a:cxn ang="0">
                    <a:pos x="130" y="321"/>
                  </a:cxn>
                  <a:cxn ang="0">
                    <a:pos x="121" y="309"/>
                  </a:cxn>
                  <a:cxn ang="0">
                    <a:pos x="116" y="296"/>
                  </a:cxn>
                  <a:cxn ang="0">
                    <a:pos x="115" y="282"/>
                  </a:cxn>
                  <a:cxn ang="0">
                    <a:pos x="115" y="270"/>
                  </a:cxn>
                  <a:cxn ang="0">
                    <a:pos x="128" y="253"/>
                  </a:cxn>
                  <a:cxn ang="0">
                    <a:pos x="136" y="240"/>
                  </a:cxn>
                  <a:cxn ang="0">
                    <a:pos x="136" y="228"/>
                  </a:cxn>
                  <a:cxn ang="0">
                    <a:pos x="128" y="211"/>
                  </a:cxn>
                  <a:cxn ang="0">
                    <a:pos x="116" y="204"/>
                  </a:cxn>
                  <a:cxn ang="0">
                    <a:pos x="107" y="199"/>
                  </a:cxn>
                  <a:cxn ang="0">
                    <a:pos x="99" y="199"/>
                  </a:cxn>
                  <a:cxn ang="0">
                    <a:pos x="92" y="201"/>
                  </a:cxn>
                  <a:cxn ang="0">
                    <a:pos x="86" y="207"/>
                  </a:cxn>
                  <a:cxn ang="0">
                    <a:pos x="81" y="214"/>
                  </a:cxn>
                  <a:cxn ang="0">
                    <a:pos x="77" y="223"/>
                  </a:cxn>
                  <a:cxn ang="0">
                    <a:pos x="72" y="235"/>
                  </a:cxn>
                  <a:cxn ang="0">
                    <a:pos x="71" y="235"/>
                  </a:cxn>
                  <a:cxn ang="0">
                    <a:pos x="69" y="235"/>
                  </a:cxn>
                  <a:cxn ang="0">
                    <a:pos x="66" y="235"/>
                  </a:cxn>
                  <a:cxn ang="0">
                    <a:pos x="65" y="235"/>
                  </a:cxn>
                  <a:cxn ang="0">
                    <a:pos x="59" y="228"/>
                  </a:cxn>
                  <a:cxn ang="0">
                    <a:pos x="54" y="222"/>
                  </a:cxn>
                  <a:cxn ang="0">
                    <a:pos x="51" y="216"/>
                  </a:cxn>
                  <a:cxn ang="0">
                    <a:pos x="51" y="208"/>
                  </a:cxn>
                  <a:cxn ang="0">
                    <a:pos x="69" y="182"/>
                  </a:cxn>
                  <a:cxn ang="0">
                    <a:pos x="78" y="161"/>
                  </a:cxn>
                  <a:cxn ang="0">
                    <a:pos x="81" y="145"/>
                  </a:cxn>
                  <a:cxn ang="0">
                    <a:pos x="77" y="131"/>
                  </a:cxn>
                  <a:cxn ang="0">
                    <a:pos x="66" y="119"/>
                  </a:cxn>
                  <a:cxn ang="0">
                    <a:pos x="50" y="107"/>
                  </a:cxn>
                  <a:cxn ang="0">
                    <a:pos x="27" y="93"/>
                  </a:cxn>
                  <a:cxn ang="0">
                    <a:pos x="0" y="78"/>
                  </a:cxn>
                  <a:cxn ang="0">
                    <a:pos x="6" y="57"/>
                  </a:cxn>
                  <a:cxn ang="0">
                    <a:pos x="15" y="36"/>
                  </a:cxn>
                  <a:cxn ang="0">
                    <a:pos x="27" y="16"/>
                  </a:cxn>
                  <a:cxn ang="0">
                    <a:pos x="39" y="0"/>
                  </a:cxn>
                  <a:cxn ang="0">
                    <a:pos x="45" y="1"/>
                  </a:cxn>
                  <a:cxn ang="0">
                    <a:pos x="54" y="4"/>
                  </a:cxn>
                  <a:cxn ang="0">
                    <a:pos x="62" y="9"/>
                  </a:cxn>
                  <a:cxn ang="0">
                    <a:pos x="72" y="15"/>
                  </a:cxn>
                  <a:cxn ang="0">
                    <a:pos x="81" y="22"/>
                  </a:cxn>
                  <a:cxn ang="0">
                    <a:pos x="90" y="28"/>
                  </a:cxn>
                  <a:cxn ang="0">
                    <a:pos x="98" y="36"/>
                  </a:cxn>
                  <a:cxn ang="0">
                    <a:pos x="106" y="44"/>
                  </a:cxn>
                  <a:cxn ang="0">
                    <a:pos x="127" y="74"/>
                  </a:cxn>
                  <a:cxn ang="0">
                    <a:pos x="148" y="108"/>
                  </a:cxn>
                  <a:cxn ang="0">
                    <a:pos x="166" y="143"/>
                  </a:cxn>
                  <a:cxn ang="0">
                    <a:pos x="180" y="181"/>
                  </a:cxn>
                  <a:cxn ang="0">
                    <a:pos x="184" y="217"/>
                  </a:cxn>
                  <a:cxn ang="0">
                    <a:pos x="181" y="255"/>
                  </a:cxn>
                  <a:cxn ang="0">
                    <a:pos x="164" y="290"/>
                  </a:cxn>
                  <a:cxn ang="0">
                    <a:pos x="136" y="321"/>
                  </a:cxn>
                  <a:cxn ang="0">
                    <a:pos x="134" y="321"/>
                  </a:cxn>
                  <a:cxn ang="0">
                    <a:pos x="133" y="321"/>
                  </a:cxn>
                  <a:cxn ang="0">
                    <a:pos x="131" y="321"/>
                  </a:cxn>
                  <a:cxn ang="0">
                    <a:pos x="130" y="321"/>
                  </a:cxn>
                </a:cxnLst>
                <a:rect l="0" t="0" r="r" b="b"/>
                <a:pathLst>
                  <a:path w="184" h="321">
                    <a:moveTo>
                      <a:pt x="130" y="321"/>
                    </a:moveTo>
                    <a:lnTo>
                      <a:pt x="121" y="309"/>
                    </a:lnTo>
                    <a:lnTo>
                      <a:pt x="116" y="296"/>
                    </a:lnTo>
                    <a:lnTo>
                      <a:pt x="115" y="282"/>
                    </a:lnTo>
                    <a:lnTo>
                      <a:pt x="115" y="270"/>
                    </a:lnTo>
                    <a:lnTo>
                      <a:pt x="128" y="253"/>
                    </a:lnTo>
                    <a:lnTo>
                      <a:pt x="136" y="240"/>
                    </a:lnTo>
                    <a:lnTo>
                      <a:pt x="136" y="228"/>
                    </a:lnTo>
                    <a:lnTo>
                      <a:pt x="128" y="211"/>
                    </a:lnTo>
                    <a:lnTo>
                      <a:pt x="116" y="204"/>
                    </a:lnTo>
                    <a:lnTo>
                      <a:pt x="107" y="199"/>
                    </a:lnTo>
                    <a:lnTo>
                      <a:pt x="99" y="199"/>
                    </a:lnTo>
                    <a:lnTo>
                      <a:pt x="92" y="201"/>
                    </a:lnTo>
                    <a:lnTo>
                      <a:pt x="86" y="207"/>
                    </a:lnTo>
                    <a:lnTo>
                      <a:pt x="81" y="214"/>
                    </a:lnTo>
                    <a:lnTo>
                      <a:pt x="77" y="223"/>
                    </a:lnTo>
                    <a:lnTo>
                      <a:pt x="72" y="235"/>
                    </a:lnTo>
                    <a:lnTo>
                      <a:pt x="71" y="235"/>
                    </a:lnTo>
                    <a:lnTo>
                      <a:pt x="69" y="235"/>
                    </a:lnTo>
                    <a:lnTo>
                      <a:pt x="66" y="235"/>
                    </a:lnTo>
                    <a:lnTo>
                      <a:pt x="65" y="235"/>
                    </a:lnTo>
                    <a:lnTo>
                      <a:pt x="59" y="228"/>
                    </a:lnTo>
                    <a:lnTo>
                      <a:pt x="54" y="222"/>
                    </a:lnTo>
                    <a:lnTo>
                      <a:pt x="51" y="216"/>
                    </a:lnTo>
                    <a:lnTo>
                      <a:pt x="51" y="208"/>
                    </a:lnTo>
                    <a:lnTo>
                      <a:pt x="69" y="182"/>
                    </a:lnTo>
                    <a:lnTo>
                      <a:pt x="78" y="161"/>
                    </a:lnTo>
                    <a:lnTo>
                      <a:pt x="81" y="145"/>
                    </a:lnTo>
                    <a:lnTo>
                      <a:pt x="77" y="131"/>
                    </a:lnTo>
                    <a:lnTo>
                      <a:pt x="66" y="119"/>
                    </a:lnTo>
                    <a:lnTo>
                      <a:pt x="50" y="107"/>
                    </a:lnTo>
                    <a:lnTo>
                      <a:pt x="27" y="93"/>
                    </a:lnTo>
                    <a:lnTo>
                      <a:pt x="0" y="78"/>
                    </a:lnTo>
                    <a:lnTo>
                      <a:pt x="6" y="57"/>
                    </a:lnTo>
                    <a:lnTo>
                      <a:pt x="15" y="36"/>
                    </a:lnTo>
                    <a:lnTo>
                      <a:pt x="27" y="16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4" y="4"/>
                    </a:lnTo>
                    <a:lnTo>
                      <a:pt x="62" y="9"/>
                    </a:lnTo>
                    <a:lnTo>
                      <a:pt x="72" y="15"/>
                    </a:lnTo>
                    <a:lnTo>
                      <a:pt x="81" y="22"/>
                    </a:lnTo>
                    <a:lnTo>
                      <a:pt x="90" y="28"/>
                    </a:lnTo>
                    <a:lnTo>
                      <a:pt x="98" y="36"/>
                    </a:lnTo>
                    <a:lnTo>
                      <a:pt x="106" y="44"/>
                    </a:lnTo>
                    <a:lnTo>
                      <a:pt x="127" y="74"/>
                    </a:lnTo>
                    <a:lnTo>
                      <a:pt x="148" y="108"/>
                    </a:lnTo>
                    <a:lnTo>
                      <a:pt x="166" y="143"/>
                    </a:lnTo>
                    <a:lnTo>
                      <a:pt x="180" y="181"/>
                    </a:lnTo>
                    <a:lnTo>
                      <a:pt x="184" y="217"/>
                    </a:lnTo>
                    <a:lnTo>
                      <a:pt x="181" y="255"/>
                    </a:lnTo>
                    <a:lnTo>
                      <a:pt x="164" y="290"/>
                    </a:lnTo>
                    <a:lnTo>
                      <a:pt x="136" y="321"/>
                    </a:lnTo>
                    <a:lnTo>
                      <a:pt x="134" y="321"/>
                    </a:lnTo>
                    <a:lnTo>
                      <a:pt x="133" y="321"/>
                    </a:lnTo>
                    <a:lnTo>
                      <a:pt x="131" y="321"/>
                    </a:lnTo>
                    <a:lnTo>
                      <a:pt x="130" y="321"/>
                    </a:lnTo>
                    <a:close/>
                  </a:path>
                </a:pathLst>
              </a:cu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324"/>
            <p:cNvGrpSpPr/>
            <p:nvPr/>
          </p:nvGrpSpPr>
          <p:grpSpPr>
            <a:xfrm>
              <a:off x="5715003" y="6400798"/>
              <a:ext cx="898527" cy="1439858"/>
              <a:chOff x="1158875" y="3132138"/>
              <a:chExt cx="2227263" cy="3665537"/>
            </a:xfrm>
          </p:grpSpPr>
          <p:sp>
            <p:nvSpPr>
              <p:cNvPr id="1896" name="Freeform 216"/>
              <p:cNvSpPr>
                <a:spLocks/>
              </p:cNvSpPr>
              <p:nvPr/>
            </p:nvSpPr>
            <p:spPr bwMode="auto">
              <a:xfrm>
                <a:off x="2292350" y="6556375"/>
                <a:ext cx="812800" cy="241300"/>
              </a:xfrm>
              <a:custGeom>
                <a:avLst/>
                <a:gdLst/>
                <a:ahLst/>
                <a:cxnLst>
                  <a:cxn ang="0">
                    <a:pos x="364" y="149"/>
                  </a:cxn>
                  <a:cxn ang="0">
                    <a:pos x="358" y="142"/>
                  </a:cxn>
                  <a:cxn ang="0">
                    <a:pos x="358" y="130"/>
                  </a:cxn>
                  <a:cxn ang="0">
                    <a:pos x="319" y="122"/>
                  </a:cxn>
                  <a:cxn ang="0">
                    <a:pos x="266" y="128"/>
                  </a:cxn>
                  <a:cxn ang="0">
                    <a:pos x="219" y="133"/>
                  </a:cxn>
                  <a:cxn ang="0">
                    <a:pos x="116" y="133"/>
                  </a:cxn>
                  <a:cxn ang="0">
                    <a:pos x="17" y="121"/>
                  </a:cxn>
                  <a:cxn ang="0">
                    <a:pos x="6" y="80"/>
                  </a:cxn>
                  <a:cxn ang="0">
                    <a:pos x="62" y="57"/>
                  </a:cxn>
                  <a:cxn ang="0">
                    <a:pos x="141" y="31"/>
                  </a:cxn>
                  <a:cxn ang="0">
                    <a:pos x="221" y="6"/>
                  </a:cxn>
                  <a:cxn ang="0">
                    <a:pos x="276" y="12"/>
                  </a:cxn>
                  <a:cxn ang="0">
                    <a:pos x="323" y="25"/>
                  </a:cxn>
                  <a:cxn ang="0">
                    <a:pos x="375" y="30"/>
                  </a:cxn>
                  <a:cxn ang="0">
                    <a:pos x="426" y="31"/>
                  </a:cxn>
                  <a:cxn ang="0">
                    <a:pos x="476" y="28"/>
                  </a:cxn>
                  <a:cxn ang="0">
                    <a:pos x="506" y="28"/>
                  </a:cxn>
                  <a:cxn ang="0">
                    <a:pos x="505" y="38"/>
                  </a:cxn>
                  <a:cxn ang="0">
                    <a:pos x="486" y="45"/>
                  </a:cxn>
                  <a:cxn ang="0">
                    <a:pos x="467" y="50"/>
                  </a:cxn>
                  <a:cxn ang="0">
                    <a:pos x="455" y="54"/>
                  </a:cxn>
                  <a:cxn ang="0">
                    <a:pos x="455" y="57"/>
                  </a:cxn>
                  <a:cxn ang="0">
                    <a:pos x="480" y="54"/>
                  </a:cxn>
                  <a:cxn ang="0">
                    <a:pos x="498" y="51"/>
                  </a:cxn>
                  <a:cxn ang="0">
                    <a:pos x="509" y="53"/>
                  </a:cxn>
                  <a:cxn ang="0">
                    <a:pos x="511" y="62"/>
                  </a:cxn>
                  <a:cxn ang="0">
                    <a:pos x="488" y="69"/>
                  </a:cxn>
                  <a:cxn ang="0">
                    <a:pos x="464" y="77"/>
                  </a:cxn>
                  <a:cxn ang="0">
                    <a:pos x="462" y="80"/>
                  </a:cxn>
                  <a:cxn ang="0">
                    <a:pos x="482" y="78"/>
                  </a:cxn>
                  <a:cxn ang="0">
                    <a:pos x="505" y="75"/>
                  </a:cxn>
                  <a:cxn ang="0">
                    <a:pos x="511" y="80"/>
                  </a:cxn>
                  <a:cxn ang="0">
                    <a:pos x="503" y="89"/>
                  </a:cxn>
                  <a:cxn ang="0">
                    <a:pos x="482" y="96"/>
                  </a:cxn>
                  <a:cxn ang="0">
                    <a:pos x="459" y="102"/>
                  </a:cxn>
                  <a:cxn ang="0">
                    <a:pos x="465" y="104"/>
                  </a:cxn>
                  <a:cxn ang="0">
                    <a:pos x="486" y="101"/>
                  </a:cxn>
                  <a:cxn ang="0">
                    <a:pos x="508" y="101"/>
                  </a:cxn>
                  <a:cxn ang="0">
                    <a:pos x="508" y="110"/>
                  </a:cxn>
                  <a:cxn ang="0">
                    <a:pos x="486" y="119"/>
                  </a:cxn>
                  <a:cxn ang="0">
                    <a:pos x="476" y="127"/>
                  </a:cxn>
                  <a:cxn ang="0">
                    <a:pos x="506" y="124"/>
                  </a:cxn>
                  <a:cxn ang="0">
                    <a:pos x="505" y="137"/>
                  </a:cxn>
                  <a:cxn ang="0">
                    <a:pos x="474" y="149"/>
                  </a:cxn>
                  <a:cxn ang="0">
                    <a:pos x="426" y="152"/>
                  </a:cxn>
                  <a:cxn ang="0">
                    <a:pos x="382" y="151"/>
                  </a:cxn>
                </a:cxnLst>
                <a:rect l="0" t="0" r="r" b="b"/>
                <a:pathLst>
                  <a:path w="512" h="152">
                    <a:moveTo>
                      <a:pt x="382" y="151"/>
                    </a:moveTo>
                    <a:lnTo>
                      <a:pt x="370" y="149"/>
                    </a:lnTo>
                    <a:lnTo>
                      <a:pt x="364" y="149"/>
                    </a:lnTo>
                    <a:lnTo>
                      <a:pt x="361" y="148"/>
                    </a:lnTo>
                    <a:lnTo>
                      <a:pt x="358" y="146"/>
                    </a:lnTo>
                    <a:lnTo>
                      <a:pt x="358" y="142"/>
                    </a:lnTo>
                    <a:lnTo>
                      <a:pt x="358" y="137"/>
                    </a:lnTo>
                    <a:lnTo>
                      <a:pt x="358" y="133"/>
                    </a:lnTo>
                    <a:lnTo>
                      <a:pt x="358" y="130"/>
                    </a:lnTo>
                    <a:lnTo>
                      <a:pt x="349" y="124"/>
                    </a:lnTo>
                    <a:lnTo>
                      <a:pt x="335" y="122"/>
                    </a:lnTo>
                    <a:lnTo>
                      <a:pt x="319" y="122"/>
                    </a:lnTo>
                    <a:lnTo>
                      <a:pt x="301" y="124"/>
                    </a:lnTo>
                    <a:lnTo>
                      <a:pt x="282" y="125"/>
                    </a:lnTo>
                    <a:lnTo>
                      <a:pt x="266" y="128"/>
                    </a:lnTo>
                    <a:lnTo>
                      <a:pt x="251" y="131"/>
                    </a:lnTo>
                    <a:lnTo>
                      <a:pt x="240" y="133"/>
                    </a:lnTo>
                    <a:lnTo>
                      <a:pt x="219" y="133"/>
                    </a:lnTo>
                    <a:lnTo>
                      <a:pt x="189" y="134"/>
                    </a:lnTo>
                    <a:lnTo>
                      <a:pt x="154" y="134"/>
                    </a:lnTo>
                    <a:lnTo>
                      <a:pt x="116" y="133"/>
                    </a:lnTo>
                    <a:lnTo>
                      <a:pt x="79" y="131"/>
                    </a:lnTo>
                    <a:lnTo>
                      <a:pt x="44" y="127"/>
                    </a:lnTo>
                    <a:lnTo>
                      <a:pt x="17" y="121"/>
                    </a:lnTo>
                    <a:lnTo>
                      <a:pt x="0" y="112"/>
                    </a:lnTo>
                    <a:lnTo>
                      <a:pt x="2" y="90"/>
                    </a:lnTo>
                    <a:lnTo>
                      <a:pt x="6" y="80"/>
                    </a:lnTo>
                    <a:lnTo>
                      <a:pt x="17" y="72"/>
                    </a:lnTo>
                    <a:lnTo>
                      <a:pt x="35" y="63"/>
                    </a:lnTo>
                    <a:lnTo>
                      <a:pt x="62" y="57"/>
                    </a:lnTo>
                    <a:lnTo>
                      <a:pt x="88" y="50"/>
                    </a:lnTo>
                    <a:lnTo>
                      <a:pt x="113" y="41"/>
                    </a:lnTo>
                    <a:lnTo>
                      <a:pt x="141" y="31"/>
                    </a:lnTo>
                    <a:lnTo>
                      <a:pt x="166" y="22"/>
                    </a:lnTo>
                    <a:lnTo>
                      <a:pt x="193" y="13"/>
                    </a:lnTo>
                    <a:lnTo>
                      <a:pt x="221" y="6"/>
                    </a:lnTo>
                    <a:lnTo>
                      <a:pt x="249" y="0"/>
                    </a:lnTo>
                    <a:lnTo>
                      <a:pt x="263" y="7"/>
                    </a:lnTo>
                    <a:lnTo>
                      <a:pt x="276" y="12"/>
                    </a:lnTo>
                    <a:lnTo>
                      <a:pt x="292" y="18"/>
                    </a:lnTo>
                    <a:lnTo>
                      <a:pt x="307" y="21"/>
                    </a:lnTo>
                    <a:lnTo>
                      <a:pt x="323" y="25"/>
                    </a:lnTo>
                    <a:lnTo>
                      <a:pt x="340" y="27"/>
                    </a:lnTo>
                    <a:lnTo>
                      <a:pt x="357" y="30"/>
                    </a:lnTo>
                    <a:lnTo>
                      <a:pt x="375" y="30"/>
                    </a:lnTo>
                    <a:lnTo>
                      <a:pt x="391" y="31"/>
                    </a:lnTo>
                    <a:lnTo>
                      <a:pt x="408" y="31"/>
                    </a:lnTo>
                    <a:lnTo>
                      <a:pt x="426" y="31"/>
                    </a:lnTo>
                    <a:lnTo>
                      <a:pt x="443" y="31"/>
                    </a:lnTo>
                    <a:lnTo>
                      <a:pt x="459" y="30"/>
                    </a:lnTo>
                    <a:lnTo>
                      <a:pt x="476" y="28"/>
                    </a:lnTo>
                    <a:lnTo>
                      <a:pt x="492" y="27"/>
                    </a:lnTo>
                    <a:lnTo>
                      <a:pt x="508" y="25"/>
                    </a:lnTo>
                    <a:lnTo>
                      <a:pt x="506" y="28"/>
                    </a:lnTo>
                    <a:lnTo>
                      <a:pt x="506" y="31"/>
                    </a:lnTo>
                    <a:lnTo>
                      <a:pt x="506" y="35"/>
                    </a:lnTo>
                    <a:lnTo>
                      <a:pt x="505" y="38"/>
                    </a:lnTo>
                    <a:lnTo>
                      <a:pt x="498" y="41"/>
                    </a:lnTo>
                    <a:lnTo>
                      <a:pt x="492" y="42"/>
                    </a:lnTo>
                    <a:lnTo>
                      <a:pt x="486" y="45"/>
                    </a:lnTo>
                    <a:lnTo>
                      <a:pt x="480" y="47"/>
                    </a:lnTo>
                    <a:lnTo>
                      <a:pt x="474" y="48"/>
                    </a:lnTo>
                    <a:lnTo>
                      <a:pt x="467" y="50"/>
                    </a:lnTo>
                    <a:lnTo>
                      <a:pt x="461" y="51"/>
                    </a:lnTo>
                    <a:lnTo>
                      <a:pt x="455" y="53"/>
                    </a:lnTo>
                    <a:lnTo>
                      <a:pt x="455" y="54"/>
                    </a:lnTo>
                    <a:lnTo>
                      <a:pt x="455" y="54"/>
                    </a:lnTo>
                    <a:lnTo>
                      <a:pt x="455" y="56"/>
                    </a:lnTo>
                    <a:lnTo>
                      <a:pt x="455" y="57"/>
                    </a:lnTo>
                    <a:lnTo>
                      <a:pt x="465" y="56"/>
                    </a:lnTo>
                    <a:lnTo>
                      <a:pt x="473" y="56"/>
                    </a:lnTo>
                    <a:lnTo>
                      <a:pt x="480" y="54"/>
                    </a:lnTo>
                    <a:lnTo>
                      <a:pt x="486" y="53"/>
                    </a:lnTo>
                    <a:lnTo>
                      <a:pt x="492" y="51"/>
                    </a:lnTo>
                    <a:lnTo>
                      <a:pt x="498" y="51"/>
                    </a:lnTo>
                    <a:lnTo>
                      <a:pt x="503" y="50"/>
                    </a:lnTo>
                    <a:lnTo>
                      <a:pt x="509" y="50"/>
                    </a:lnTo>
                    <a:lnTo>
                      <a:pt x="509" y="53"/>
                    </a:lnTo>
                    <a:lnTo>
                      <a:pt x="509" y="56"/>
                    </a:lnTo>
                    <a:lnTo>
                      <a:pt x="509" y="59"/>
                    </a:lnTo>
                    <a:lnTo>
                      <a:pt x="511" y="62"/>
                    </a:lnTo>
                    <a:lnTo>
                      <a:pt x="505" y="63"/>
                    </a:lnTo>
                    <a:lnTo>
                      <a:pt x="497" y="66"/>
                    </a:lnTo>
                    <a:lnTo>
                      <a:pt x="488" y="69"/>
                    </a:lnTo>
                    <a:lnTo>
                      <a:pt x="479" y="71"/>
                    </a:lnTo>
                    <a:lnTo>
                      <a:pt x="471" y="74"/>
                    </a:lnTo>
                    <a:lnTo>
                      <a:pt x="464" y="77"/>
                    </a:lnTo>
                    <a:lnTo>
                      <a:pt x="459" y="78"/>
                    </a:lnTo>
                    <a:lnTo>
                      <a:pt x="456" y="80"/>
                    </a:lnTo>
                    <a:lnTo>
                      <a:pt x="462" y="80"/>
                    </a:lnTo>
                    <a:lnTo>
                      <a:pt x="468" y="80"/>
                    </a:lnTo>
                    <a:lnTo>
                      <a:pt x="476" y="78"/>
                    </a:lnTo>
                    <a:lnTo>
                      <a:pt x="482" y="78"/>
                    </a:lnTo>
                    <a:lnTo>
                      <a:pt x="489" y="77"/>
                    </a:lnTo>
                    <a:lnTo>
                      <a:pt x="497" y="75"/>
                    </a:lnTo>
                    <a:lnTo>
                      <a:pt x="505" y="75"/>
                    </a:lnTo>
                    <a:lnTo>
                      <a:pt x="512" y="74"/>
                    </a:lnTo>
                    <a:lnTo>
                      <a:pt x="511" y="77"/>
                    </a:lnTo>
                    <a:lnTo>
                      <a:pt x="511" y="80"/>
                    </a:lnTo>
                    <a:lnTo>
                      <a:pt x="511" y="84"/>
                    </a:lnTo>
                    <a:lnTo>
                      <a:pt x="511" y="87"/>
                    </a:lnTo>
                    <a:lnTo>
                      <a:pt x="503" y="89"/>
                    </a:lnTo>
                    <a:lnTo>
                      <a:pt x="495" y="92"/>
                    </a:lnTo>
                    <a:lnTo>
                      <a:pt x="488" y="93"/>
                    </a:lnTo>
                    <a:lnTo>
                      <a:pt x="482" y="96"/>
                    </a:lnTo>
                    <a:lnTo>
                      <a:pt x="474" y="98"/>
                    </a:lnTo>
                    <a:lnTo>
                      <a:pt x="467" y="101"/>
                    </a:lnTo>
                    <a:lnTo>
                      <a:pt x="459" y="102"/>
                    </a:lnTo>
                    <a:lnTo>
                      <a:pt x="452" y="106"/>
                    </a:lnTo>
                    <a:lnTo>
                      <a:pt x="459" y="106"/>
                    </a:lnTo>
                    <a:lnTo>
                      <a:pt x="465" y="104"/>
                    </a:lnTo>
                    <a:lnTo>
                      <a:pt x="473" y="104"/>
                    </a:lnTo>
                    <a:lnTo>
                      <a:pt x="479" y="102"/>
                    </a:lnTo>
                    <a:lnTo>
                      <a:pt x="486" y="101"/>
                    </a:lnTo>
                    <a:lnTo>
                      <a:pt x="492" y="101"/>
                    </a:lnTo>
                    <a:lnTo>
                      <a:pt x="500" y="101"/>
                    </a:lnTo>
                    <a:lnTo>
                      <a:pt x="508" y="101"/>
                    </a:lnTo>
                    <a:lnTo>
                      <a:pt x="508" y="104"/>
                    </a:lnTo>
                    <a:lnTo>
                      <a:pt x="508" y="107"/>
                    </a:lnTo>
                    <a:lnTo>
                      <a:pt x="508" y="110"/>
                    </a:lnTo>
                    <a:lnTo>
                      <a:pt x="506" y="113"/>
                    </a:lnTo>
                    <a:lnTo>
                      <a:pt x="497" y="116"/>
                    </a:lnTo>
                    <a:lnTo>
                      <a:pt x="486" y="119"/>
                    </a:lnTo>
                    <a:lnTo>
                      <a:pt x="477" y="124"/>
                    </a:lnTo>
                    <a:lnTo>
                      <a:pt x="467" y="127"/>
                    </a:lnTo>
                    <a:lnTo>
                      <a:pt x="476" y="127"/>
                    </a:lnTo>
                    <a:lnTo>
                      <a:pt x="486" y="127"/>
                    </a:lnTo>
                    <a:lnTo>
                      <a:pt x="495" y="125"/>
                    </a:lnTo>
                    <a:lnTo>
                      <a:pt x="506" y="124"/>
                    </a:lnTo>
                    <a:lnTo>
                      <a:pt x="505" y="128"/>
                    </a:lnTo>
                    <a:lnTo>
                      <a:pt x="505" y="133"/>
                    </a:lnTo>
                    <a:lnTo>
                      <a:pt x="505" y="137"/>
                    </a:lnTo>
                    <a:lnTo>
                      <a:pt x="503" y="142"/>
                    </a:lnTo>
                    <a:lnTo>
                      <a:pt x="489" y="146"/>
                    </a:lnTo>
                    <a:lnTo>
                      <a:pt x="474" y="149"/>
                    </a:lnTo>
                    <a:lnTo>
                      <a:pt x="459" y="151"/>
                    </a:lnTo>
                    <a:lnTo>
                      <a:pt x="443" y="152"/>
                    </a:lnTo>
                    <a:lnTo>
                      <a:pt x="426" y="152"/>
                    </a:lnTo>
                    <a:lnTo>
                      <a:pt x="409" y="151"/>
                    </a:lnTo>
                    <a:lnTo>
                      <a:pt x="396" y="151"/>
                    </a:lnTo>
                    <a:lnTo>
                      <a:pt x="382" y="15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7" name="Freeform 218"/>
              <p:cNvSpPr>
                <a:spLocks/>
              </p:cNvSpPr>
              <p:nvPr/>
            </p:nvSpPr>
            <p:spPr bwMode="auto">
              <a:xfrm>
                <a:off x="2208213" y="6351588"/>
                <a:ext cx="458788" cy="260350"/>
              </a:xfrm>
              <a:custGeom>
                <a:avLst/>
                <a:gdLst/>
                <a:ahLst/>
                <a:cxnLst>
                  <a:cxn ang="0">
                    <a:pos x="142" y="164"/>
                  </a:cxn>
                  <a:cxn ang="0">
                    <a:pos x="129" y="157"/>
                  </a:cxn>
                  <a:cxn ang="0">
                    <a:pos x="110" y="154"/>
                  </a:cxn>
                  <a:cxn ang="0">
                    <a:pos x="91" y="153"/>
                  </a:cxn>
                  <a:cxn ang="0">
                    <a:pos x="70" y="153"/>
                  </a:cxn>
                  <a:cxn ang="0">
                    <a:pos x="50" y="153"/>
                  </a:cxn>
                  <a:cxn ang="0">
                    <a:pos x="30" y="151"/>
                  </a:cxn>
                  <a:cxn ang="0">
                    <a:pos x="14" y="147"/>
                  </a:cxn>
                  <a:cxn ang="0">
                    <a:pos x="0" y="138"/>
                  </a:cxn>
                  <a:cxn ang="0">
                    <a:pos x="0" y="123"/>
                  </a:cxn>
                  <a:cxn ang="0">
                    <a:pos x="0" y="111"/>
                  </a:cxn>
                  <a:cxn ang="0">
                    <a:pos x="5" y="103"/>
                  </a:cxn>
                  <a:cxn ang="0">
                    <a:pos x="14" y="94"/>
                  </a:cxn>
                  <a:cxn ang="0">
                    <a:pos x="38" y="85"/>
                  </a:cxn>
                  <a:cxn ang="0">
                    <a:pos x="62" y="74"/>
                  </a:cxn>
                  <a:cxn ang="0">
                    <a:pos x="86" y="65"/>
                  </a:cxn>
                  <a:cxn ang="0">
                    <a:pos x="109" y="56"/>
                  </a:cxn>
                  <a:cxn ang="0">
                    <a:pos x="133" y="47"/>
                  </a:cxn>
                  <a:cxn ang="0">
                    <a:pos x="157" y="37"/>
                  </a:cxn>
                  <a:cxn ang="0">
                    <a:pos x="180" y="26"/>
                  </a:cxn>
                  <a:cxn ang="0">
                    <a:pos x="204" y="14"/>
                  </a:cxn>
                  <a:cxn ang="0">
                    <a:pos x="207" y="14"/>
                  </a:cxn>
                  <a:cxn ang="0">
                    <a:pos x="210" y="14"/>
                  </a:cxn>
                  <a:cxn ang="0">
                    <a:pos x="212" y="14"/>
                  </a:cxn>
                  <a:cxn ang="0">
                    <a:pos x="215" y="14"/>
                  </a:cxn>
                  <a:cxn ang="0">
                    <a:pos x="218" y="5"/>
                  </a:cxn>
                  <a:cxn ang="0">
                    <a:pos x="224" y="0"/>
                  </a:cxn>
                  <a:cxn ang="0">
                    <a:pos x="234" y="0"/>
                  </a:cxn>
                  <a:cxn ang="0">
                    <a:pos x="245" y="2"/>
                  </a:cxn>
                  <a:cxn ang="0">
                    <a:pos x="258" y="5"/>
                  </a:cxn>
                  <a:cxn ang="0">
                    <a:pos x="271" y="9"/>
                  </a:cxn>
                  <a:cxn ang="0">
                    <a:pos x="281" y="14"/>
                  </a:cxn>
                  <a:cxn ang="0">
                    <a:pos x="289" y="15"/>
                  </a:cxn>
                  <a:cxn ang="0">
                    <a:pos x="286" y="38"/>
                  </a:cxn>
                  <a:cxn ang="0">
                    <a:pos x="281" y="61"/>
                  </a:cxn>
                  <a:cxn ang="0">
                    <a:pos x="280" y="85"/>
                  </a:cxn>
                  <a:cxn ang="0">
                    <a:pos x="278" y="109"/>
                  </a:cxn>
                  <a:cxn ang="0">
                    <a:pos x="281" y="112"/>
                  </a:cxn>
                  <a:cxn ang="0">
                    <a:pos x="283" y="114"/>
                  </a:cxn>
                  <a:cxn ang="0">
                    <a:pos x="283" y="115"/>
                  </a:cxn>
                  <a:cxn ang="0">
                    <a:pos x="283" y="118"/>
                  </a:cxn>
                  <a:cxn ang="0">
                    <a:pos x="266" y="124"/>
                  </a:cxn>
                  <a:cxn ang="0">
                    <a:pos x="248" y="132"/>
                  </a:cxn>
                  <a:cxn ang="0">
                    <a:pos x="230" y="139"/>
                  </a:cxn>
                  <a:cxn ang="0">
                    <a:pos x="210" y="147"/>
                  </a:cxn>
                  <a:cxn ang="0">
                    <a:pos x="192" y="153"/>
                  </a:cxn>
                  <a:cxn ang="0">
                    <a:pos x="174" y="159"/>
                  </a:cxn>
                  <a:cxn ang="0">
                    <a:pos x="157" y="162"/>
                  </a:cxn>
                  <a:cxn ang="0">
                    <a:pos x="142" y="164"/>
                  </a:cxn>
                </a:cxnLst>
                <a:rect l="0" t="0" r="r" b="b"/>
                <a:pathLst>
                  <a:path w="289" h="164">
                    <a:moveTo>
                      <a:pt x="142" y="164"/>
                    </a:moveTo>
                    <a:lnTo>
                      <a:pt x="129" y="157"/>
                    </a:lnTo>
                    <a:lnTo>
                      <a:pt x="110" y="154"/>
                    </a:lnTo>
                    <a:lnTo>
                      <a:pt x="91" y="153"/>
                    </a:lnTo>
                    <a:lnTo>
                      <a:pt x="70" y="153"/>
                    </a:lnTo>
                    <a:lnTo>
                      <a:pt x="50" y="153"/>
                    </a:lnTo>
                    <a:lnTo>
                      <a:pt x="30" y="151"/>
                    </a:lnTo>
                    <a:lnTo>
                      <a:pt x="14" y="147"/>
                    </a:lnTo>
                    <a:lnTo>
                      <a:pt x="0" y="138"/>
                    </a:lnTo>
                    <a:lnTo>
                      <a:pt x="0" y="123"/>
                    </a:lnTo>
                    <a:lnTo>
                      <a:pt x="0" y="111"/>
                    </a:lnTo>
                    <a:lnTo>
                      <a:pt x="5" y="103"/>
                    </a:lnTo>
                    <a:lnTo>
                      <a:pt x="14" y="94"/>
                    </a:lnTo>
                    <a:lnTo>
                      <a:pt x="38" y="85"/>
                    </a:lnTo>
                    <a:lnTo>
                      <a:pt x="62" y="74"/>
                    </a:lnTo>
                    <a:lnTo>
                      <a:pt x="86" y="65"/>
                    </a:lnTo>
                    <a:lnTo>
                      <a:pt x="109" y="56"/>
                    </a:lnTo>
                    <a:lnTo>
                      <a:pt x="133" y="47"/>
                    </a:lnTo>
                    <a:lnTo>
                      <a:pt x="157" y="37"/>
                    </a:lnTo>
                    <a:lnTo>
                      <a:pt x="180" y="26"/>
                    </a:lnTo>
                    <a:lnTo>
                      <a:pt x="204" y="14"/>
                    </a:lnTo>
                    <a:lnTo>
                      <a:pt x="207" y="14"/>
                    </a:lnTo>
                    <a:lnTo>
                      <a:pt x="210" y="14"/>
                    </a:lnTo>
                    <a:lnTo>
                      <a:pt x="212" y="14"/>
                    </a:lnTo>
                    <a:lnTo>
                      <a:pt x="215" y="14"/>
                    </a:lnTo>
                    <a:lnTo>
                      <a:pt x="218" y="5"/>
                    </a:lnTo>
                    <a:lnTo>
                      <a:pt x="224" y="0"/>
                    </a:lnTo>
                    <a:lnTo>
                      <a:pt x="234" y="0"/>
                    </a:lnTo>
                    <a:lnTo>
                      <a:pt x="245" y="2"/>
                    </a:lnTo>
                    <a:lnTo>
                      <a:pt x="258" y="5"/>
                    </a:lnTo>
                    <a:lnTo>
                      <a:pt x="271" y="9"/>
                    </a:lnTo>
                    <a:lnTo>
                      <a:pt x="281" y="14"/>
                    </a:lnTo>
                    <a:lnTo>
                      <a:pt x="289" y="15"/>
                    </a:lnTo>
                    <a:lnTo>
                      <a:pt x="286" y="38"/>
                    </a:lnTo>
                    <a:lnTo>
                      <a:pt x="281" y="61"/>
                    </a:lnTo>
                    <a:lnTo>
                      <a:pt x="280" y="85"/>
                    </a:lnTo>
                    <a:lnTo>
                      <a:pt x="278" y="109"/>
                    </a:lnTo>
                    <a:lnTo>
                      <a:pt x="281" y="112"/>
                    </a:lnTo>
                    <a:lnTo>
                      <a:pt x="283" y="114"/>
                    </a:lnTo>
                    <a:lnTo>
                      <a:pt x="283" y="115"/>
                    </a:lnTo>
                    <a:lnTo>
                      <a:pt x="283" y="118"/>
                    </a:lnTo>
                    <a:lnTo>
                      <a:pt x="266" y="124"/>
                    </a:lnTo>
                    <a:lnTo>
                      <a:pt x="248" y="132"/>
                    </a:lnTo>
                    <a:lnTo>
                      <a:pt x="230" y="139"/>
                    </a:lnTo>
                    <a:lnTo>
                      <a:pt x="210" y="147"/>
                    </a:lnTo>
                    <a:lnTo>
                      <a:pt x="192" y="153"/>
                    </a:lnTo>
                    <a:lnTo>
                      <a:pt x="174" y="159"/>
                    </a:lnTo>
                    <a:lnTo>
                      <a:pt x="157" y="162"/>
                    </a:lnTo>
                    <a:lnTo>
                      <a:pt x="142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8" name="Freeform 220"/>
              <p:cNvSpPr>
                <a:spLocks/>
              </p:cNvSpPr>
              <p:nvPr/>
            </p:nvSpPr>
            <p:spPr bwMode="auto">
              <a:xfrm>
                <a:off x="2544763" y="4879975"/>
                <a:ext cx="754063" cy="1709738"/>
              </a:xfrm>
              <a:custGeom>
                <a:avLst/>
                <a:gdLst/>
                <a:ahLst/>
                <a:cxnLst>
                  <a:cxn ang="0">
                    <a:pos x="128" y="589"/>
                  </a:cxn>
                  <a:cxn ang="0">
                    <a:pos x="66" y="175"/>
                  </a:cxn>
                  <a:cxn ang="0">
                    <a:pos x="74" y="217"/>
                  </a:cxn>
                  <a:cxn ang="0">
                    <a:pos x="102" y="248"/>
                  </a:cxn>
                  <a:cxn ang="0">
                    <a:pos x="80" y="288"/>
                  </a:cxn>
                  <a:cxn ang="0">
                    <a:pos x="87" y="317"/>
                  </a:cxn>
                  <a:cxn ang="0">
                    <a:pos x="110" y="356"/>
                  </a:cxn>
                  <a:cxn ang="0">
                    <a:pos x="87" y="403"/>
                  </a:cxn>
                  <a:cxn ang="0">
                    <a:pos x="104" y="436"/>
                  </a:cxn>
                  <a:cxn ang="0">
                    <a:pos x="105" y="480"/>
                  </a:cxn>
                  <a:cxn ang="0">
                    <a:pos x="95" y="520"/>
                  </a:cxn>
                  <a:cxn ang="0">
                    <a:pos x="110" y="544"/>
                  </a:cxn>
                  <a:cxn ang="0">
                    <a:pos x="101" y="591"/>
                  </a:cxn>
                  <a:cxn ang="0">
                    <a:pos x="119" y="619"/>
                  </a:cxn>
                  <a:cxn ang="0">
                    <a:pos x="89" y="668"/>
                  </a:cxn>
                  <a:cxn ang="0">
                    <a:pos x="99" y="710"/>
                  </a:cxn>
                  <a:cxn ang="0">
                    <a:pos x="80" y="740"/>
                  </a:cxn>
                  <a:cxn ang="0">
                    <a:pos x="104" y="782"/>
                  </a:cxn>
                  <a:cxn ang="0">
                    <a:pos x="52" y="823"/>
                  </a:cxn>
                  <a:cxn ang="0">
                    <a:pos x="59" y="849"/>
                  </a:cxn>
                  <a:cxn ang="0">
                    <a:pos x="63" y="888"/>
                  </a:cxn>
                  <a:cxn ang="0">
                    <a:pos x="80" y="926"/>
                  </a:cxn>
                  <a:cxn ang="0">
                    <a:pos x="7" y="38"/>
                  </a:cxn>
                  <a:cxn ang="0">
                    <a:pos x="332" y="33"/>
                  </a:cxn>
                  <a:cxn ang="0">
                    <a:pos x="432" y="36"/>
                  </a:cxn>
                  <a:cxn ang="0">
                    <a:pos x="432" y="63"/>
                  </a:cxn>
                  <a:cxn ang="0">
                    <a:pos x="418" y="91"/>
                  </a:cxn>
                  <a:cxn ang="0">
                    <a:pos x="429" y="107"/>
                  </a:cxn>
                  <a:cxn ang="0">
                    <a:pos x="456" y="124"/>
                  </a:cxn>
                  <a:cxn ang="0">
                    <a:pos x="412" y="166"/>
                  </a:cxn>
                  <a:cxn ang="0">
                    <a:pos x="409" y="195"/>
                  </a:cxn>
                  <a:cxn ang="0">
                    <a:pos x="400" y="217"/>
                  </a:cxn>
                  <a:cxn ang="0">
                    <a:pos x="415" y="233"/>
                  </a:cxn>
                  <a:cxn ang="0">
                    <a:pos x="415" y="264"/>
                  </a:cxn>
                  <a:cxn ang="0">
                    <a:pos x="414" y="291"/>
                  </a:cxn>
                  <a:cxn ang="0">
                    <a:pos x="412" y="314"/>
                  </a:cxn>
                  <a:cxn ang="0">
                    <a:pos x="410" y="346"/>
                  </a:cxn>
                  <a:cxn ang="0">
                    <a:pos x="409" y="381"/>
                  </a:cxn>
                  <a:cxn ang="0">
                    <a:pos x="394" y="406"/>
                  </a:cxn>
                  <a:cxn ang="0">
                    <a:pos x="398" y="446"/>
                  </a:cxn>
                  <a:cxn ang="0">
                    <a:pos x="392" y="477"/>
                  </a:cxn>
                  <a:cxn ang="0">
                    <a:pos x="397" y="501"/>
                  </a:cxn>
                  <a:cxn ang="0">
                    <a:pos x="406" y="533"/>
                  </a:cxn>
                  <a:cxn ang="0">
                    <a:pos x="395" y="566"/>
                  </a:cxn>
                  <a:cxn ang="0">
                    <a:pos x="392" y="604"/>
                  </a:cxn>
                  <a:cxn ang="0">
                    <a:pos x="364" y="640"/>
                  </a:cxn>
                  <a:cxn ang="0">
                    <a:pos x="362" y="663"/>
                  </a:cxn>
                  <a:cxn ang="0">
                    <a:pos x="361" y="690"/>
                  </a:cxn>
                  <a:cxn ang="0">
                    <a:pos x="350" y="720"/>
                  </a:cxn>
                  <a:cxn ang="0">
                    <a:pos x="359" y="743"/>
                  </a:cxn>
                  <a:cxn ang="0">
                    <a:pos x="385" y="769"/>
                  </a:cxn>
                  <a:cxn ang="0">
                    <a:pos x="389" y="796"/>
                  </a:cxn>
                  <a:cxn ang="0">
                    <a:pos x="383" y="828"/>
                  </a:cxn>
                  <a:cxn ang="0">
                    <a:pos x="389" y="852"/>
                  </a:cxn>
                  <a:cxn ang="0">
                    <a:pos x="376" y="890"/>
                  </a:cxn>
                  <a:cxn ang="0">
                    <a:pos x="361" y="926"/>
                  </a:cxn>
                  <a:cxn ang="0">
                    <a:pos x="355" y="958"/>
                  </a:cxn>
                  <a:cxn ang="0">
                    <a:pos x="333" y="985"/>
                  </a:cxn>
                  <a:cxn ang="0">
                    <a:pos x="330" y="1010"/>
                  </a:cxn>
                  <a:cxn ang="0">
                    <a:pos x="362" y="1029"/>
                  </a:cxn>
                  <a:cxn ang="0">
                    <a:pos x="371" y="1056"/>
                  </a:cxn>
                </a:cxnLst>
                <a:rect l="0" t="0" r="r" b="b"/>
                <a:pathLst>
                  <a:path w="475" h="1077">
                    <a:moveTo>
                      <a:pt x="258" y="1077"/>
                    </a:moveTo>
                    <a:lnTo>
                      <a:pt x="237" y="1077"/>
                    </a:lnTo>
                    <a:lnTo>
                      <a:pt x="213" y="1075"/>
                    </a:lnTo>
                    <a:lnTo>
                      <a:pt x="185" y="1074"/>
                    </a:lnTo>
                    <a:lnTo>
                      <a:pt x="158" y="1071"/>
                    </a:lnTo>
                    <a:lnTo>
                      <a:pt x="133" y="1065"/>
                    </a:lnTo>
                    <a:lnTo>
                      <a:pt x="110" y="1056"/>
                    </a:lnTo>
                    <a:lnTo>
                      <a:pt x="90" y="1045"/>
                    </a:lnTo>
                    <a:lnTo>
                      <a:pt x="77" y="1030"/>
                    </a:lnTo>
                    <a:lnTo>
                      <a:pt x="80" y="994"/>
                    </a:lnTo>
                    <a:lnTo>
                      <a:pt x="84" y="958"/>
                    </a:lnTo>
                    <a:lnTo>
                      <a:pt x="90" y="921"/>
                    </a:lnTo>
                    <a:lnTo>
                      <a:pt x="96" y="884"/>
                    </a:lnTo>
                    <a:lnTo>
                      <a:pt x="102" y="847"/>
                    </a:lnTo>
                    <a:lnTo>
                      <a:pt x="110" y="813"/>
                    </a:lnTo>
                    <a:lnTo>
                      <a:pt x="117" y="776"/>
                    </a:lnTo>
                    <a:lnTo>
                      <a:pt x="123" y="742"/>
                    </a:lnTo>
                    <a:lnTo>
                      <a:pt x="127" y="689"/>
                    </a:lnTo>
                    <a:lnTo>
                      <a:pt x="130" y="639"/>
                    </a:lnTo>
                    <a:lnTo>
                      <a:pt x="128" y="589"/>
                    </a:lnTo>
                    <a:lnTo>
                      <a:pt x="123" y="539"/>
                    </a:lnTo>
                    <a:lnTo>
                      <a:pt x="128" y="532"/>
                    </a:lnTo>
                    <a:lnTo>
                      <a:pt x="131" y="523"/>
                    </a:lnTo>
                    <a:lnTo>
                      <a:pt x="136" y="515"/>
                    </a:lnTo>
                    <a:lnTo>
                      <a:pt x="139" y="507"/>
                    </a:lnTo>
                    <a:lnTo>
                      <a:pt x="131" y="433"/>
                    </a:lnTo>
                    <a:lnTo>
                      <a:pt x="125" y="359"/>
                    </a:lnTo>
                    <a:lnTo>
                      <a:pt x="117" y="285"/>
                    </a:lnTo>
                    <a:lnTo>
                      <a:pt x="110" y="211"/>
                    </a:lnTo>
                    <a:lnTo>
                      <a:pt x="108" y="202"/>
                    </a:lnTo>
                    <a:lnTo>
                      <a:pt x="105" y="193"/>
                    </a:lnTo>
                    <a:lnTo>
                      <a:pt x="101" y="186"/>
                    </a:lnTo>
                    <a:lnTo>
                      <a:pt x="96" y="178"/>
                    </a:lnTo>
                    <a:lnTo>
                      <a:pt x="90" y="174"/>
                    </a:lnTo>
                    <a:lnTo>
                      <a:pt x="84" y="171"/>
                    </a:lnTo>
                    <a:lnTo>
                      <a:pt x="75" y="169"/>
                    </a:lnTo>
                    <a:lnTo>
                      <a:pt x="65" y="169"/>
                    </a:lnTo>
                    <a:lnTo>
                      <a:pt x="66" y="171"/>
                    </a:lnTo>
                    <a:lnTo>
                      <a:pt x="66" y="172"/>
                    </a:lnTo>
                    <a:lnTo>
                      <a:pt x="66" y="175"/>
                    </a:lnTo>
                    <a:lnTo>
                      <a:pt x="66" y="177"/>
                    </a:lnTo>
                    <a:lnTo>
                      <a:pt x="71" y="178"/>
                    </a:lnTo>
                    <a:lnTo>
                      <a:pt x="77" y="178"/>
                    </a:lnTo>
                    <a:lnTo>
                      <a:pt x="83" y="181"/>
                    </a:lnTo>
                    <a:lnTo>
                      <a:pt x="89" y="186"/>
                    </a:lnTo>
                    <a:lnTo>
                      <a:pt x="87" y="187"/>
                    </a:lnTo>
                    <a:lnTo>
                      <a:pt x="84" y="189"/>
                    </a:lnTo>
                    <a:lnTo>
                      <a:pt x="78" y="190"/>
                    </a:lnTo>
                    <a:lnTo>
                      <a:pt x="66" y="193"/>
                    </a:lnTo>
                    <a:lnTo>
                      <a:pt x="72" y="195"/>
                    </a:lnTo>
                    <a:lnTo>
                      <a:pt x="80" y="196"/>
                    </a:lnTo>
                    <a:lnTo>
                      <a:pt x="87" y="196"/>
                    </a:lnTo>
                    <a:lnTo>
                      <a:pt x="98" y="196"/>
                    </a:lnTo>
                    <a:lnTo>
                      <a:pt x="96" y="199"/>
                    </a:lnTo>
                    <a:lnTo>
                      <a:pt x="96" y="202"/>
                    </a:lnTo>
                    <a:lnTo>
                      <a:pt x="96" y="205"/>
                    </a:lnTo>
                    <a:lnTo>
                      <a:pt x="95" y="208"/>
                    </a:lnTo>
                    <a:lnTo>
                      <a:pt x="87" y="211"/>
                    </a:lnTo>
                    <a:lnTo>
                      <a:pt x="81" y="214"/>
                    </a:lnTo>
                    <a:lnTo>
                      <a:pt x="74" y="217"/>
                    </a:lnTo>
                    <a:lnTo>
                      <a:pt x="66" y="220"/>
                    </a:lnTo>
                    <a:lnTo>
                      <a:pt x="68" y="222"/>
                    </a:lnTo>
                    <a:lnTo>
                      <a:pt x="74" y="220"/>
                    </a:lnTo>
                    <a:lnTo>
                      <a:pt x="81" y="220"/>
                    </a:lnTo>
                    <a:lnTo>
                      <a:pt x="89" y="220"/>
                    </a:lnTo>
                    <a:lnTo>
                      <a:pt x="99" y="220"/>
                    </a:lnTo>
                    <a:lnTo>
                      <a:pt x="99" y="222"/>
                    </a:lnTo>
                    <a:lnTo>
                      <a:pt x="99" y="225"/>
                    </a:lnTo>
                    <a:lnTo>
                      <a:pt x="99" y="226"/>
                    </a:lnTo>
                    <a:lnTo>
                      <a:pt x="99" y="230"/>
                    </a:lnTo>
                    <a:lnTo>
                      <a:pt x="86" y="236"/>
                    </a:lnTo>
                    <a:lnTo>
                      <a:pt x="78" y="239"/>
                    </a:lnTo>
                    <a:lnTo>
                      <a:pt x="75" y="242"/>
                    </a:lnTo>
                    <a:lnTo>
                      <a:pt x="71" y="245"/>
                    </a:lnTo>
                    <a:lnTo>
                      <a:pt x="78" y="243"/>
                    </a:lnTo>
                    <a:lnTo>
                      <a:pt x="87" y="242"/>
                    </a:lnTo>
                    <a:lnTo>
                      <a:pt x="95" y="242"/>
                    </a:lnTo>
                    <a:lnTo>
                      <a:pt x="102" y="240"/>
                    </a:lnTo>
                    <a:lnTo>
                      <a:pt x="102" y="245"/>
                    </a:lnTo>
                    <a:lnTo>
                      <a:pt x="102" y="248"/>
                    </a:lnTo>
                    <a:lnTo>
                      <a:pt x="101" y="252"/>
                    </a:lnTo>
                    <a:lnTo>
                      <a:pt x="101" y="257"/>
                    </a:lnTo>
                    <a:lnTo>
                      <a:pt x="93" y="260"/>
                    </a:lnTo>
                    <a:lnTo>
                      <a:pt x="86" y="263"/>
                    </a:lnTo>
                    <a:lnTo>
                      <a:pt x="78" y="266"/>
                    </a:lnTo>
                    <a:lnTo>
                      <a:pt x="71" y="269"/>
                    </a:lnTo>
                    <a:lnTo>
                      <a:pt x="69" y="270"/>
                    </a:lnTo>
                    <a:lnTo>
                      <a:pt x="69" y="272"/>
                    </a:lnTo>
                    <a:lnTo>
                      <a:pt x="69" y="273"/>
                    </a:lnTo>
                    <a:lnTo>
                      <a:pt x="69" y="275"/>
                    </a:lnTo>
                    <a:lnTo>
                      <a:pt x="84" y="270"/>
                    </a:lnTo>
                    <a:lnTo>
                      <a:pt x="93" y="269"/>
                    </a:lnTo>
                    <a:lnTo>
                      <a:pt x="98" y="267"/>
                    </a:lnTo>
                    <a:lnTo>
                      <a:pt x="104" y="269"/>
                    </a:lnTo>
                    <a:lnTo>
                      <a:pt x="104" y="270"/>
                    </a:lnTo>
                    <a:lnTo>
                      <a:pt x="104" y="273"/>
                    </a:lnTo>
                    <a:lnTo>
                      <a:pt x="104" y="275"/>
                    </a:lnTo>
                    <a:lnTo>
                      <a:pt x="105" y="278"/>
                    </a:lnTo>
                    <a:lnTo>
                      <a:pt x="89" y="285"/>
                    </a:lnTo>
                    <a:lnTo>
                      <a:pt x="80" y="288"/>
                    </a:lnTo>
                    <a:lnTo>
                      <a:pt x="75" y="291"/>
                    </a:lnTo>
                    <a:lnTo>
                      <a:pt x="74" y="293"/>
                    </a:lnTo>
                    <a:lnTo>
                      <a:pt x="77" y="294"/>
                    </a:lnTo>
                    <a:lnTo>
                      <a:pt x="81" y="293"/>
                    </a:lnTo>
                    <a:lnTo>
                      <a:pt x="90" y="291"/>
                    </a:lnTo>
                    <a:lnTo>
                      <a:pt x="108" y="288"/>
                    </a:lnTo>
                    <a:lnTo>
                      <a:pt x="108" y="291"/>
                    </a:lnTo>
                    <a:lnTo>
                      <a:pt x="108" y="294"/>
                    </a:lnTo>
                    <a:lnTo>
                      <a:pt x="108" y="299"/>
                    </a:lnTo>
                    <a:lnTo>
                      <a:pt x="108" y="302"/>
                    </a:lnTo>
                    <a:lnTo>
                      <a:pt x="98" y="307"/>
                    </a:lnTo>
                    <a:lnTo>
                      <a:pt x="89" y="311"/>
                    </a:lnTo>
                    <a:lnTo>
                      <a:pt x="78" y="316"/>
                    </a:lnTo>
                    <a:lnTo>
                      <a:pt x="68" y="320"/>
                    </a:lnTo>
                    <a:lnTo>
                      <a:pt x="68" y="322"/>
                    </a:lnTo>
                    <a:lnTo>
                      <a:pt x="69" y="322"/>
                    </a:lnTo>
                    <a:lnTo>
                      <a:pt x="69" y="322"/>
                    </a:lnTo>
                    <a:lnTo>
                      <a:pt x="69" y="323"/>
                    </a:lnTo>
                    <a:lnTo>
                      <a:pt x="78" y="320"/>
                    </a:lnTo>
                    <a:lnTo>
                      <a:pt x="87" y="317"/>
                    </a:lnTo>
                    <a:lnTo>
                      <a:pt x="98" y="316"/>
                    </a:lnTo>
                    <a:lnTo>
                      <a:pt x="108" y="316"/>
                    </a:lnTo>
                    <a:lnTo>
                      <a:pt x="108" y="320"/>
                    </a:lnTo>
                    <a:lnTo>
                      <a:pt x="108" y="325"/>
                    </a:lnTo>
                    <a:lnTo>
                      <a:pt x="108" y="331"/>
                    </a:lnTo>
                    <a:lnTo>
                      <a:pt x="108" y="335"/>
                    </a:lnTo>
                    <a:lnTo>
                      <a:pt x="90" y="341"/>
                    </a:lnTo>
                    <a:lnTo>
                      <a:pt x="81" y="344"/>
                    </a:lnTo>
                    <a:lnTo>
                      <a:pt x="75" y="346"/>
                    </a:lnTo>
                    <a:lnTo>
                      <a:pt x="71" y="349"/>
                    </a:lnTo>
                    <a:lnTo>
                      <a:pt x="72" y="350"/>
                    </a:lnTo>
                    <a:lnTo>
                      <a:pt x="72" y="350"/>
                    </a:lnTo>
                    <a:lnTo>
                      <a:pt x="72" y="350"/>
                    </a:lnTo>
                    <a:lnTo>
                      <a:pt x="72" y="352"/>
                    </a:lnTo>
                    <a:lnTo>
                      <a:pt x="86" y="349"/>
                    </a:lnTo>
                    <a:lnTo>
                      <a:pt x="95" y="346"/>
                    </a:lnTo>
                    <a:lnTo>
                      <a:pt x="101" y="346"/>
                    </a:lnTo>
                    <a:lnTo>
                      <a:pt x="111" y="346"/>
                    </a:lnTo>
                    <a:lnTo>
                      <a:pt x="110" y="350"/>
                    </a:lnTo>
                    <a:lnTo>
                      <a:pt x="110" y="356"/>
                    </a:lnTo>
                    <a:lnTo>
                      <a:pt x="110" y="361"/>
                    </a:lnTo>
                    <a:lnTo>
                      <a:pt x="110" y="367"/>
                    </a:lnTo>
                    <a:lnTo>
                      <a:pt x="104" y="370"/>
                    </a:lnTo>
                    <a:lnTo>
                      <a:pt x="98" y="373"/>
                    </a:lnTo>
                    <a:lnTo>
                      <a:pt x="89" y="376"/>
                    </a:lnTo>
                    <a:lnTo>
                      <a:pt x="75" y="379"/>
                    </a:lnTo>
                    <a:lnTo>
                      <a:pt x="75" y="381"/>
                    </a:lnTo>
                    <a:lnTo>
                      <a:pt x="75" y="381"/>
                    </a:lnTo>
                    <a:lnTo>
                      <a:pt x="74" y="382"/>
                    </a:lnTo>
                    <a:lnTo>
                      <a:pt x="74" y="384"/>
                    </a:lnTo>
                    <a:lnTo>
                      <a:pt x="84" y="381"/>
                    </a:lnTo>
                    <a:lnTo>
                      <a:pt x="93" y="379"/>
                    </a:lnTo>
                    <a:lnTo>
                      <a:pt x="102" y="376"/>
                    </a:lnTo>
                    <a:lnTo>
                      <a:pt x="113" y="375"/>
                    </a:lnTo>
                    <a:lnTo>
                      <a:pt x="113" y="381"/>
                    </a:lnTo>
                    <a:lnTo>
                      <a:pt x="113" y="385"/>
                    </a:lnTo>
                    <a:lnTo>
                      <a:pt x="113" y="390"/>
                    </a:lnTo>
                    <a:lnTo>
                      <a:pt x="113" y="394"/>
                    </a:lnTo>
                    <a:lnTo>
                      <a:pt x="96" y="400"/>
                    </a:lnTo>
                    <a:lnTo>
                      <a:pt x="87" y="403"/>
                    </a:lnTo>
                    <a:lnTo>
                      <a:pt x="83" y="406"/>
                    </a:lnTo>
                    <a:lnTo>
                      <a:pt x="80" y="408"/>
                    </a:lnTo>
                    <a:lnTo>
                      <a:pt x="86" y="409"/>
                    </a:lnTo>
                    <a:lnTo>
                      <a:pt x="93" y="408"/>
                    </a:lnTo>
                    <a:lnTo>
                      <a:pt x="104" y="406"/>
                    </a:lnTo>
                    <a:lnTo>
                      <a:pt x="116" y="406"/>
                    </a:lnTo>
                    <a:lnTo>
                      <a:pt x="116" y="411"/>
                    </a:lnTo>
                    <a:lnTo>
                      <a:pt x="116" y="415"/>
                    </a:lnTo>
                    <a:lnTo>
                      <a:pt x="116" y="420"/>
                    </a:lnTo>
                    <a:lnTo>
                      <a:pt x="117" y="424"/>
                    </a:lnTo>
                    <a:lnTo>
                      <a:pt x="111" y="426"/>
                    </a:lnTo>
                    <a:lnTo>
                      <a:pt x="102" y="430"/>
                    </a:lnTo>
                    <a:lnTo>
                      <a:pt x="92" y="433"/>
                    </a:lnTo>
                    <a:lnTo>
                      <a:pt x="87" y="436"/>
                    </a:lnTo>
                    <a:lnTo>
                      <a:pt x="87" y="436"/>
                    </a:lnTo>
                    <a:lnTo>
                      <a:pt x="87" y="436"/>
                    </a:lnTo>
                    <a:lnTo>
                      <a:pt x="87" y="438"/>
                    </a:lnTo>
                    <a:lnTo>
                      <a:pt x="89" y="438"/>
                    </a:lnTo>
                    <a:lnTo>
                      <a:pt x="96" y="438"/>
                    </a:lnTo>
                    <a:lnTo>
                      <a:pt x="104" y="436"/>
                    </a:lnTo>
                    <a:lnTo>
                      <a:pt x="111" y="436"/>
                    </a:lnTo>
                    <a:lnTo>
                      <a:pt x="119" y="435"/>
                    </a:lnTo>
                    <a:lnTo>
                      <a:pt x="119" y="441"/>
                    </a:lnTo>
                    <a:lnTo>
                      <a:pt x="119" y="447"/>
                    </a:lnTo>
                    <a:lnTo>
                      <a:pt x="119" y="455"/>
                    </a:lnTo>
                    <a:lnTo>
                      <a:pt x="120" y="461"/>
                    </a:lnTo>
                    <a:lnTo>
                      <a:pt x="105" y="465"/>
                    </a:lnTo>
                    <a:lnTo>
                      <a:pt x="98" y="468"/>
                    </a:lnTo>
                    <a:lnTo>
                      <a:pt x="95" y="470"/>
                    </a:lnTo>
                    <a:lnTo>
                      <a:pt x="93" y="471"/>
                    </a:lnTo>
                    <a:lnTo>
                      <a:pt x="101" y="471"/>
                    </a:lnTo>
                    <a:lnTo>
                      <a:pt x="107" y="471"/>
                    </a:lnTo>
                    <a:lnTo>
                      <a:pt x="114" y="471"/>
                    </a:lnTo>
                    <a:lnTo>
                      <a:pt x="122" y="473"/>
                    </a:lnTo>
                    <a:lnTo>
                      <a:pt x="122" y="473"/>
                    </a:lnTo>
                    <a:lnTo>
                      <a:pt x="122" y="473"/>
                    </a:lnTo>
                    <a:lnTo>
                      <a:pt x="122" y="474"/>
                    </a:lnTo>
                    <a:lnTo>
                      <a:pt x="123" y="474"/>
                    </a:lnTo>
                    <a:lnTo>
                      <a:pt x="114" y="479"/>
                    </a:lnTo>
                    <a:lnTo>
                      <a:pt x="105" y="480"/>
                    </a:lnTo>
                    <a:lnTo>
                      <a:pt x="95" y="482"/>
                    </a:lnTo>
                    <a:lnTo>
                      <a:pt x="86" y="483"/>
                    </a:lnTo>
                    <a:lnTo>
                      <a:pt x="86" y="485"/>
                    </a:lnTo>
                    <a:lnTo>
                      <a:pt x="86" y="486"/>
                    </a:lnTo>
                    <a:lnTo>
                      <a:pt x="86" y="489"/>
                    </a:lnTo>
                    <a:lnTo>
                      <a:pt x="84" y="491"/>
                    </a:lnTo>
                    <a:lnTo>
                      <a:pt x="99" y="489"/>
                    </a:lnTo>
                    <a:lnTo>
                      <a:pt x="108" y="488"/>
                    </a:lnTo>
                    <a:lnTo>
                      <a:pt x="116" y="488"/>
                    </a:lnTo>
                    <a:lnTo>
                      <a:pt x="123" y="489"/>
                    </a:lnTo>
                    <a:lnTo>
                      <a:pt x="125" y="494"/>
                    </a:lnTo>
                    <a:lnTo>
                      <a:pt x="125" y="498"/>
                    </a:lnTo>
                    <a:lnTo>
                      <a:pt x="125" y="503"/>
                    </a:lnTo>
                    <a:lnTo>
                      <a:pt x="125" y="507"/>
                    </a:lnTo>
                    <a:lnTo>
                      <a:pt x="117" y="510"/>
                    </a:lnTo>
                    <a:lnTo>
                      <a:pt x="110" y="512"/>
                    </a:lnTo>
                    <a:lnTo>
                      <a:pt x="101" y="515"/>
                    </a:lnTo>
                    <a:lnTo>
                      <a:pt x="93" y="518"/>
                    </a:lnTo>
                    <a:lnTo>
                      <a:pt x="95" y="518"/>
                    </a:lnTo>
                    <a:lnTo>
                      <a:pt x="95" y="520"/>
                    </a:lnTo>
                    <a:lnTo>
                      <a:pt x="95" y="520"/>
                    </a:lnTo>
                    <a:lnTo>
                      <a:pt x="95" y="521"/>
                    </a:lnTo>
                    <a:lnTo>
                      <a:pt x="101" y="521"/>
                    </a:lnTo>
                    <a:lnTo>
                      <a:pt x="107" y="521"/>
                    </a:lnTo>
                    <a:lnTo>
                      <a:pt x="113" y="521"/>
                    </a:lnTo>
                    <a:lnTo>
                      <a:pt x="119" y="521"/>
                    </a:lnTo>
                    <a:lnTo>
                      <a:pt x="113" y="526"/>
                    </a:lnTo>
                    <a:lnTo>
                      <a:pt x="107" y="529"/>
                    </a:lnTo>
                    <a:lnTo>
                      <a:pt x="101" y="530"/>
                    </a:lnTo>
                    <a:lnTo>
                      <a:pt x="96" y="530"/>
                    </a:lnTo>
                    <a:lnTo>
                      <a:pt x="90" y="532"/>
                    </a:lnTo>
                    <a:lnTo>
                      <a:pt x="84" y="532"/>
                    </a:lnTo>
                    <a:lnTo>
                      <a:pt x="78" y="533"/>
                    </a:lnTo>
                    <a:lnTo>
                      <a:pt x="74" y="536"/>
                    </a:lnTo>
                    <a:lnTo>
                      <a:pt x="80" y="538"/>
                    </a:lnTo>
                    <a:lnTo>
                      <a:pt x="90" y="538"/>
                    </a:lnTo>
                    <a:lnTo>
                      <a:pt x="102" y="536"/>
                    </a:lnTo>
                    <a:lnTo>
                      <a:pt x="111" y="536"/>
                    </a:lnTo>
                    <a:lnTo>
                      <a:pt x="110" y="539"/>
                    </a:lnTo>
                    <a:lnTo>
                      <a:pt x="110" y="544"/>
                    </a:lnTo>
                    <a:lnTo>
                      <a:pt x="110" y="548"/>
                    </a:lnTo>
                    <a:lnTo>
                      <a:pt x="110" y="553"/>
                    </a:lnTo>
                    <a:lnTo>
                      <a:pt x="96" y="556"/>
                    </a:lnTo>
                    <a:lnTo>
                      <a:pt x="90" y="559"/>
                    </a:lnTo>
                    <a:lnTo>
                      <a:pt x="86" y="560"/>
                    </a:lnTo>
                    <a:lnTo>
                      <a:pt x="84" y="562"/>
                    </a:lnTo>
                    <a:lnTo>
                      <a:pt x="89" y="563"/>
                    </a:lnTo>
                    <a:lnTo>
                      <a:pt x="96" y="563"/>
                    </a:lnTo>
                    <a:lnTo>
                      <a:pt x="107" y="563"/>
                    </a:lnTo>
                    <a:lnTo>
                      <a:pt x="116" y="563"/>
                    </a:lnTo>
                    <a:lnTo>
                      <a:pt x="116" y="566"/>
                    </a:lnTo>
                    <a:lnTo>
                      <a:pt x="116" y="571"/>
                    </a:lnTo>
                    <a:lnTo>
                      <a:pt x="116" y="574"/>
                    </a:lnTo>
                    <a:lnTo>
                      <a:pt x="116" y="578"/>
                    </a:lnTo>
                    <a:lnTo>
                      <a:pt x="110" y="580"/>
                    </a:lnTo>
                    <a:lnTo>
                      <a:pt x="102" y="581"/>
                    </a:lnTo>
                    <a:lnTo>
                      <a:pt x="96" y="583"/>
                    </a:lnTo>
                    <a:lnTo>
                      <a:pt x="90" y="584"/>
                    </a:lnTo>
                    <a:lnTo>
                      <a:pt x="93" y="591"/>
                    </a:lnTo>
                    <a:lnTo>
                      <a:pt x="101" y="591"/>
                    </a:lnTo>
                    <a:lnTo>
                      <a:pt x="108" y="591"/>
                    </a:lnTo>
                    <a:lnTo>
                      <a:pt x="119" y="589"/>
                    </a:lnTo>
                    <a:lnTo>
                      <a:pt x="119" y="592"/>
                    </a:lnTo>
                    <a:lnTo>
                      <a:pt x="119" y="597"/>
                    </a:lnTo>
                    <a:lnTo>
                      <a:pt x="119" y="601"/>
                    </a:lnTo>
                    <a:lnTo>
                      <a:pt x="119" y="606"/>
                    </a:lnTo>
                    <a:lnTo>
                      <a:pt x="113" y="607"/>
                    </a:lnTo>
                    <a:lnTo>
                      <a:pt x="107" y="607"/>
                    </a:lnTo>
                    <a:lnTo>
                      <a:pt x="101" y="609"/>
                    </a:lnTo>
                    <a:lnTo>
                      <a:pt x="95" y="610"/>
                    </a:lnTo>
                    <a:lnTo>
                      <a:pt x="95" y="612"/>
                    </a:lnTo>
                    <a:lnTo>
                      <a:pt x="95" y="613"/>
                    </a:lnTo>
                    <a:lnTo>
                      <a:pt x="95" y="615"/>
                    </a:lnTo>
                    <a:lnTo>
                      <a:pt x="95" y="616"/>
                    </a:lnTo>
                    <a:lnTo>
                      <a:pt x="101" y="616"/>
                    </a:lnTo>
                    <a:lnTo>
                      <a:pt x="107" y="615"/>
                    </a:lnTo>
                    <a:lnTo>
                      <a:pt x="113" y="615"/>
                    </a:lnTo>
                    <a:lnTo>
                      <a:pt x="119" y="615"/>
                    </a:lnTo>
                    <a:lnTo>
                      <a:pt x="119" y="618"/>
                    </a:lnTo>
                    <a:lnTo>
                      <a:pt x="119" y="619"/>
                    </a:lnTo>
                    <a:lnTo>
                      <a:pt x="119" y="622"/>
                    </a:lnTo>
                    <a:lnTo>
                      <a:pt x="119" y="625"/>
                    </a:lnTo>
                    <a:lnTo>
                      <a:pt x="111" y="627"/>
                    </a:lnTo>
                    <a:lnTo>
                      <a:pt x="104" y="628"/>
                    </a:lnTo>
                    <a:lnTo>
                      <a:pt x="96" y="631"/>
                    </a:lnTo>
                    <a:lnTo>
                      <a:pt x="89" y="633"/>
                    </a:lnTo>
                    <a:lnTo>
                      <a:pt x="89" y="634"/>
                    </a:lnTo>
                    <a:lnTo>
                      <a:pt x="89" y="636"/>
                    </a:lnTo>
                    <a:lnTo>
                      <a:pt x="89" y="637"/>
                    </a:lnTo>
                    <a:lnTo>
                      <a:pt x="89" y="639"/>
                    </a:lnTo>
                    <a:lnTo>
                      <a:pt x="96" y="637"/>
                    </a:lnTo>
                    <a:lnTo>
                      <a:pt x="104" y="637"/>
                    </a:lnTo>
                    <a:lnTo>
                      <a:pt x="111" y="637"/>
                    </a:lnTo>
                    <a:lnTo>
                      <a:pt x="119" y="637"/>
                    </a:lnTo>
                    <a:lnTo>
                      <a:pt x="117" y="652"/>
                    </a:lnTo>
                    <a:lnTo>
                      <a:pt x="114" y="659"/>
                    </a:lnTo>
                    <a:lnTo>
                      <a:pt x="105" y="662"/>
                    </a:lnTo>
                    <a:lnTo>
                      <a:pt x="89" y="665"/>
                    </a:lnTo>
                    <a:lnTo>
                      <a:pt x="89" y="666"/>
                    </a:lnTo>
                    <a:lnTo>
                      <a:pt x="89" y="668"/>
                    </a:lnTo>
                    <a:lnTo>
                      <a:pt x="89" y="669"/>
                    </a:lnTo>
                    <a:lnTo>
                      <a:pt x="89" y="671"/>
                    </a:lnTo>
                    <a:lnTo>
                      <a:pt x="96" y="671"/>
                    </a:lnTo>
                    <a:lnTo>
                      <a:pt x="102" y="671"/>
                    </a:lnTo>
                    <a:lnTo>
                      <a:pt x="110" y="671"/>
                    </a:lnTo>
                    <a:lnTo>
                      <a:pt x="116" y="671"/>
                    </a:lnTo>
                    <a:lnTo>
                      <a:pt x="116" y="674"/>
                    </a:lnTo>
                    <a:lnTo>
                      <a:pt x="116" y="677"/>
                    </a:lnTo>
                    <a:lnTo>
                      <a:pt x="116" y="680"/>
                    </a:lnTo>
                    <a:lnTo>
                      <a:pt x="114" y="683"/>
                    </a:lnTo>
                    <a:lnTo>
                      <a:pt x="96" y="687"/>
                    </a:lnTo>
                    <a:lnTo>
                      <a:pt x="87" y="689"/>
                    </a:lnTo>
                    <a:lnTo>
                      <a:pt x="84" y="690"/>
                    </a:lnTo>
                    <a:lnTo>
                      <a:pt x="83" y="692"/>
                    </a:lnTo>
                    <a:lnTo>
                      <a:pt x="90" y="693"/>
                    </a:lnTo>
                    <a:lnTo>
                      <a:pt x="99" y="693"/>
                    </a:lnTo>
                    <a:lnTo>
                      <a:pt x="107" y="693"/>
                    </a:lnTo>
                    <a:lnTo>
                      <a:pt x="114" y="695"/>
                    </a:lnTo>
                    <a:lnTo>
                      <a:pt x="110" y="707"/>
                    </a:lnTo>
                    <a:lnTo>
                      <a:pt x="99" y="710"/>
                    </a:lnTo>
                    <a:lnTo>
                      <a:pt x="86" y="711"/>
                    </a:lnTo>
                    <a:lnTo>
                      <a:pt x="72" y="716"/>
                    </a:lnTo>
                    <a:lnTo>
                      <a:pt x="74" y="716"/>
                    </a:lnTo>
                    <a:lnTo>
                      <a:pt x="74" y="716"/>
                    </a:lnTo>
                    <a:lnTo>
                      <a:pt x="74" y="717"/>
                    </a:lnTo>
                    <a:lnTo>
                      <a:pt x="74" y="717"/>
                    </a:lnTo>
                    <a:lnTo>
                      <a:pt x="84" y="717"/>
                    </a:lnTo>
                    <a:lnTo>
                      <a:pt x="93" y="717"/>
                    </a:lnTo>
                    <a:lnTo>
                      <a:pt x="102" y="717"/>
                    </a:lnTo>
                    <a:lnTo>
                      <a:pt x="113" y="717"/>
                    </a:lnTo>
                    <a:lnTo>
                      <a:pt x="111" y="720"/>
                    </a:lnTo>
                    <a:lnTo>
                      <a:pt x="111" y="725"/>
                    </a:lnTo>
                    <a:lnTo>
                      <a:pt x="111" y="730"/>
                    </a:lnTo>
                    <a:lnTo>
                      <a:pt x="111" y="734"/>
                    </a:lnTo>
                    <a:lnTo>
                      <a:pt x="104" y="736"/>
                    </a:lnTo>
                    <a:lnTo>
                      <a:pt x="96" y="736"/>
                    </a:lnTo>
                    <a:lnTo>
                      <a:pt x="87" y="737"/>
                    </a:lnTo>
                    <a:lnTo>
                      <a:pt x="80" y="739"/>
                    </a:lnTo>
                    <a:lnTo>
                      <a:pt x="80" y="740"/>
                    </a:lnTo>
                    <a:lnTo>
                      <a:pt x="80" y="740"/>
                    </a:lnTo>
                    <a:lnTo>
                      <a:pt x="78" y="742"/>
                    </a:lnTo>
                    <a:lnTo>
                      <a:pt x="78" y="743"/>
                    </a:lnTo>
                    <a:lnTo>
                      <a:pt x="86" y="743"/>
                    </a:lnTo>
                    <a:lnTo>
                      <a:pt x="95" y="743"/>
                    </a:lnTo>
                    <a:lnTo>
                      <a:pt x="102" y="743"/>
                    </a:lnTo>
                    <a:lnTo>
                      <a:pt x="111" y="743"/>
                    </a:lnTo>
                    <a:lnTo>
                      <a:pt x="107" y="758"/>
                    </a:lnTo>
                    <a:lnTo>
                      <a:pt x="98" y="763"/>
                    </a:lnTo>
                    <a:lnTo>
                      <a:pt x="87" y="764"/>
                    </a:lnTo>
                    <a:lnTo>
                      <a:pt x="71" y="764"/>
                    </a:lnTo>
                    <a:lnTo>
                      <a:pt x="71" y="766"/>
                    </a:lnTo>
                    <a:lnTo>
                      <a:pt x="71" y="766"/>
                    </a:lnTo>
                    <a:lnTo>
                      <a:pt x="71" y="767"/>
                    </a:lnTo>
                    <a:lnTo>
                      <a:pt x="71" y="769"/>
                    </a:lnTo>
                    <a:lnTo>
                      <a:pt x="80" y="770"/>
                    </a:lnTo>
                    <a:lnTo>
                      <a:pt x="87" y="770"/>
                    </a:lnTo>
                    <a:lnTo>
                      <a:pt x="96" y="770"/>
                    </a:lnTo>
                    <a:lnTo>
                      <a:pt x="104" y="772"/>
                    </a:lnTo>
                    <a:lnTo>
                      <a:pt x="104" y="778"/>
                    </a:lnTo>
                    <a:lnTo>
                      <a:pt x="104" y="782"/>
                    </a:lnTo>
                    <a:lnTo>
                      <a:pt x="104" y="788"/>
                    </a:lnTo>
                    <a:lnTo>
                      <a:pt x="104" y="794"/>
                    </a:lnTo>
                    <a:lnTo>
                      <a:pt x="101" y="796"/>
                    </a:lnTo>
                    <a:lnTo>
                      <a:pt x="95" y="796"/>
                    </a:lnTo>
                    <a:lnTo>
                      <a:pt x="84" y="797"/>
                    </a:lnTo>
                    <a:lnTo>
                      <a:pt x="63" y="800"/>
                    </a:lnTo>
                    <a:lnTo>
                      <a:pt x="69" y="804"/>
                    </a:lnTo>
                    <a:lnTo>
                      <a:pt x="77" y="805"/>
                    </a:lnTo>
                    <a:lnTo>
                      <a:pt x="87" y="807"/>
                    </a:lnTo>
                    <a:lnTo>
                      <a:pt x="99" y="807"/>
                    </a:lnTo>
                    <a:lnTo>
                      <a:pt x="96" y="813"/>
                    </a:lnTo>
                    <a:lnTo>
                      <a:pt x="92" y="816"/>
                    </a:lnTo>
                    <a:lnTo>
                      <a:pt x="86" y="819"/>
                    </a:lnTo>
                    <a:lnTo>
                      <a:pt x="78" y="820"/>
                    </a:lnTo>
                    <a:lnTo>
                      <a:pt x="71" y="820"/>
                    </a:lnTo>
                    <a:lnTo>
                      <a:pt x="63" y="820"/>
                    </a:lnTo>
                    <a:lnTo>
                      <a:pt x="57" y="820"/>
                    </a:lnTo>
                    <a:lnTo>
                      <a:pt x="52" y="820"/>
                    </a:lnTo>
                    <a:lnTo>
                      <a:pt x="52" y="822"/>
                    </a:lnTo>
                    <a:lnTo>
                      <a:pt x="52" y="823"/>
                    </a:lnTo>
                    <a:lnTo>
                      <a:pt x="52" y="825"/>
                    </a:lnTo>
                    <a:lnTo>
                      <a:pt x="52" y="826"/>
                    </a:lnTo>
                    <a:lnTo>
                      <a:pt x="63" y="826"/>
                    </a:lnTo>
                    <a:lnTo>
                      <a:pt x="74" y="826"/>
                    </a:lnTo>
                    <a:lnTo>
                      <a:pt x="83" y="826"/>
                    </a:lnTo>
                    <a:lnTo>
                      <a:pt x="93" y="828"/>
                    </a:lnTo>
                    <a:lnTo>
                      <a:pt x="93" y="831"/>
                    </a:lnTo>
                    <a:lnTo>
                      <a:pt x="93" y="834"/>
                    </a:lnTo>
                    <a:lnTo>
                      <a:pt x="92" y="837"/>
                    </a:lnTo>
                    <a:lnTo>
                      <a:pt x="92" y="840"/>
                    </a:lnTo>
                    <a:lnTo>
                      <a:pt x="81" y="841"/>
                    </a:lnTo>
                    <a:lnTo>
                      <a:pt x="72" y="841"/>
                    </a:lnTo>
                    <a:lnTo>
                      <a:pt x="62" y="843"/>
                    </a:lnTo>
                    <a:lnTo>
                      <a:pt x="51" y="844"/>
                    </a:lnTo>
                    <a:lnTo>
                      <a:pt x="49" y="844"/>
                    </a:lnTo>
                    <a:lnTo>
                      <a:pt x="49" y="844"/>
                    </a:lnTo>
                    <a:lnTo>
                      <a:pt x="48" y="846"/>
                    </a:lnTo>
                    <a:lnTo>
                      <a:pt x="48" y="846"/>
                    </a:lnTo>
                    <a:lnTo>
                      <a:pt x="52" y="847"/>
                    </a:lnTo>
                    <a:lnTo>
                      <a:pt x="59" y="849"/>
                    </a:lnTo>
                    <a:lnTo>
                      <a:pt x="69" y="849"/>
                    </a:lnTo>
                    <a:lnTo>
                      <a:pt x="90" y="850"/>
                    </a:lnTo>
                    <a:lnTo>
                      <a:pt x="87" y="862"/>
                    </a:lnTo>
                    <a:lnTo>
                      <a:pt x="78" y="867"/>
                    </a:lnTo>
                    <a:lnTo>
                      <a:pt x="68" y="867"/>
                    </a:lnTo>
                    <a:lnTo>
                      <a:pt x="54" y="867"/>
                    </a:lnTo>
                    <a:lnTo>
                      <a:pt x="54" y="868"/>
                    </a:lnTo>
                    <a:lnTo>
                      <a:pt x="54" y="870"/>
                    </a:lnTo>
                    <a:lnTo>
                      <a:pt x="54" y="871"/>
                    </a:lnTo>
                    <a:lnTo>
                      <a:pt x="54" y="873"/>
                    </a:lnTo>
                    <a:lnTo>
                      <a:pt x="62" y="873"/>
                    </a:lnTo>
                    <a:lnTo>
                      <a:pt x="69" y="873"/>
                    </a:lnTo>
                    <a:lnTo>
                      <a:pt x="77" y="875"/>
                    </a:lnTo>
                    <a:lnTo>
                      <a:pt x="84" y="875"/>
                    </a:lnTo>
                    <a:lnTo>
                      <a:pt x="84" y="879"/>
                    </a:lnTo>
                    <a:lnTo>
                      <a:pt x="84" y="882"/>
                    </a:lnTo>
                    <a:lnTo>
                      <a:pt x="84" y="885"/>
                    </a:lnTo>
                    <a:lnTo>
                      <a:pt x="83" y="888"/>
                    </a:lnTo>
                    <a:lnTo>
                      <a:pt x="72" y="888"/>
                    </a:lnTo>
                    <a:lnTo>
                      <a:pt x="63" y="888"/>
                    </a:lnTo>
                    <a:lnTo>
                      <a:pt x="52" y="888"/>
                    </a:lnTo>
                    <a:lnTo>
                      <a:pt x="43" y="888"/>
                    </a:lnTo>
                    <a:lnTo>
                      <a:pt x="51" y="893"/>
                    </a:lnTo>
                    <a:lnTo>
                      <a:pt x="60" y="894"/>
                    </a:lnTo>
                    <a:lnTo>
                      <a:pt x="71" y="896"/>
                    </a:lnTo>
                    <a:lnTo>
                      <a:pt x="81" y="897"/>
                    </a:lnTo>
                    <a:lnTo>
                      <a:pt x="81" y="900"/>
                    </a:lnTo>
                    <a:lnTo>
                      <a:pt x="81" y="905"/>
                    </a:lnTo>
                    <a:lnTo>
                      <a:pt x="80" y="909"/>
                    </a:lnTo>
                    <a:lnTo>
                      <a:pt x="80" y="914"/>
                    </a:lnTo>
                    <a:lnTo>
                      <a:pt x="72" y="914"/>
                    </a:lnTo>
                    <a:lnTo>
                      <a:pt x="66" y="912"/>
                    </a:lnTo>
                    <a:lnTo>
                      <a:pt x="60" y="911"/>
                    </a:lnTo>
                    <a:lnTo>
                      <a:pt x="57" y="911"/>
                    </a:lnTo>
                    <a:lnTo>
                      <a:pt x="62" y="914"/>
                    </a:lnTo>
                    <a:lnTo>
                      <a:pt x="66" y="918"/>
                    </a:lnTo>
                    <a:lnTo>
                      <a:pt x="72" y="921"/>
                    </a:lnTo>
                    <a:lnTo>
                      <a:pt x="80" y="923"/>
                    </a:lnTo>
                    <a:lnTo>
                      <a:pt x="80" y="924"/>
                    </a:lnTo>
                    <a:lnTo>
                      <a:pt x="80" y="926"/>
                    </a:lnTo>
                    <a:lnTo>
                      <a:pt x="78" y="927"/>
                    </a:lnTo>
                    <a:lnTo>
                      <a:pt x="78" y="929"/>
                    </a:lnTo>
                    <a:lnTo>
                      <a:pt x="42" y="923"/>
                    </a:lnTo>
                    <a:lnTo>
                      <a:pt x="18" y="909"/>
                    </a:lnTo>
                    <a:lnTo>
                      <a:pt x="4" y="893"/>
                    </a:lnTo>
                    <a:lnTo>
                      <a:pt x="0" y="870"/>
                    </a:lnTo>
                    <a:lnTo>
                      <a:pt x="0" y="846"/>
                    </a:lnTo>
                    <a:lnTo>
                      <a:pt x="6" y="817"/>
                    </a:lnTo>
                    <a:lnTo>
                      <a:pt x="12" y="787"/>
                    </a:lnTo>
                    <a:lnTo>
                      <a:pt x="18" y="757"/>
                    </a:lnTo>
                    <a:lnTo>
                      <a:pt x="22" y="716"/>
                    </a:lnTo>
                    <a:lnTo>
                      <a:pt x="27" y="675"/>
                    </a:lnTo>
                    <a:lnTo>
                      <a:pt x="31" y="634"/>
                    </a:lnTo>
                    <a:lnTo>
                      <a:pt x="34" y="594"/>
                    </a:lnTo>
                    <a:lnTo>
                      <a:pt x="31" y="462"/>
                    </a:lnTo>
                    <a:lnTo>
                      <a:pt x="25" y="331"/>
                    </a:lnTo>
                    <a:lnTo>
                      <a:pt x="16" y="201"/>
                    </a:lnTo>
                    <a:lnTo>
                      <a:pt x="7" y="71"/>
                    </a:lnTo>
                    <a:lnTo>
                      <a:pt x="7" y="59"/>
                    </a:lnTo>
                    <a:lnTo>
                      <a:pt x="7" y="38"/>
                    </a:lnTo>
                    <a:lnTo>
                      <a:pt x="6" y="17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18" y="1"/>
                    </a:lnTo>
                    <a:lnTo>
                      <a:pt x="21" y="4"/>
                    </a:lnTo>
                    <a:lnTo>
                      <a:pt x="39" y="10"/>
                    </a:lnTo>
                    <a:lnTo>
                      <a:pt x="57" y="15"/>
                    </a:lnTo>
                    <a:lnTo>
                      <a:pt x="75" y="20"/>
                    </a:lnTo>
                    <a:lnTo>
                      <a:pt x="95" y="24"/>
                    </a:lnTo>
                    <a:lnTo>
                      <a:pt x="113" y="29"/>
                    </a:lnTo>
                    <a:lnTo>
                      <a:pt x="133" y="32"/>
                    </a:lnTo>
                    <a:lnTo>
                      <a:pt x="152" y="36"/>
                    </a:lnTo>
                    <a:lnTo>
                      <a:pt x="172" y="39"/>
                    </a:lnTo>
                    <a:lnTo>
                      <a:pt x="198" y="41"/>
                    </a:lnTo>
                    <a:lnTo>
                      <a:pt x="223" y="41"/>
                    </a:lnTo>
                    <a:lnTo>
                      <a:pt x="250" y="39"/>
                    </a:lnTo>
                    <a:lnTo>
                      <a:pt x="278" y="38"/>
                    </a:lnTo>
                    <a:lnTo>
                      <a:pt x="305" y="36"/>
                    </a:lnTo>
                    <a:lnTo>
                      <a:pt x="332" y="33"/>
                    </a:lnTo>
                    <a:lnTo>
                      <a:pt x="359" y="30"/>
                    </a:lnTo>
                    <a:lnTo>
                      <a:pt x="386" y="27"/>
                    </a:lnTo>
                    <a:lnTo>
                      <a:pt x="395" y="24"/>
                    </a:lnTo>
                    <a:lnTo>
                      <a:pt x="406" y="21"/>
                    </a:lnTo>
                    <a:lnTo>
                      <a:pt x="415" y="18"/>
                    </a:lnTo>
                    <a:lnTo>
                      <a:pt x="424" y="15"/>
                    </a:lnTo>
                    <a:lnTo>
                      <a:pt x="433" y="12"/>
                    </a:lnTo>
                    <a:lnTo>
                      <a:pt x="444" y="10"/>
                    </a:lnTo>
                    <a:lnTo>
                      <a:pt x="453" y="9"/>
                    </a:lnTo>
                    <a:lnTo>
                      <a:pt x="463" y="9"/>
                    </a:lnTo>
                    <a:lnTo>
                      <a:pt x="466" y="10"/>
                    </a:lnTo>
                    <a:lnTo>
                      <a:pt x="468" y="14"/>
                    </a:lnTo>
                    <a:lnTo>
                      <a:pt x="471" y="15"/>
                    </a:lnTo>
                    <a:lnTo>
                      <a:pt x="472" y="18"/>
                    </a:lnTo>
                    <a:lnTo>
                      <a:pt x="466" y="23"/>
                    </a:lnTo>
                    <a:lnTo>
                      <a:pt x="460" y="26"/>
                    </a:lnTo>
                    <a:lnTo>
                      <a:pt x="453" y="29"/>
                    </a:lnTo>
                    <a:lnTo>
                      <a:pt x="445" y="32"/>
                    </a:lnTo>
                    <a:lnTo>
                      <a:pt x="438" y="33"/>
                    </a:lnTo>
                    <a:lnTo>
                      <a:pt x="432" y="36"/>
                    </a:lnTo>
                    <a:lnTo>
                      <a:pt x="426" y="39"/>
                    </a:lnTo>
                    <a:lnTo>
                      <a:pt x="423" y="42"/>
                    </a:lnTo>
                    <a:lnTo>
                      <a:pt x="436" y="39"/>
                    </a:lnTo>
                    <a:lnTo>
                      <a:pt x="447" y="36"/>
                    </a:lnTo>
                    <a:lnTo>
                      <a:pt x="454" y="35"/>
                    </a:lnTo>
                    <a:lnTo>
                      <a:pt x="460" y="33"/>
                    </a:lnTo>
                    <a:lnTo>
                      <a:pt x="465" y="32"/>
                    </a:lnTo>
                    <a:lnTo>
                      <a:pt x="468" y="32"/>
                    </a:lnTo>
                    <a:lnTo>
                      <a:pt x="471" y="32"/>
                    </a:lnTo>
                    <a:lnTo>
                      <a:pt x="475" y="32"/>
                    </a:lnTo>
                    <a:lnTo>
                      <a:pt x="474" y="38"/>
                    </a:lnTo>
                    <a:lnTo>
                      <a:pt x="468" y="44"/>
                    </a:lnTo>
                    <a:lnTo>
                      <a:pt x="460" y="48"/>
                    </a:lnTo>
                    <a:lnTo>
                      <a:pt x="451" y="53"/>
                    </a:lnTo>
                    <a:lnTo>
                      <a:pt x="442" y="57"/>
                    </a:lnTo>
                    <a:lnTo>
                      <a:pt x="433" y="60"/>
                    </a:lnTo>
                    <a:lnTo>
                      <a:pt x="424" y="63"/>
                    </a:lnTo>
                    <a:lnTo>
                      <a:pt x="418" y="65"/>
                    </a:lnTo>
                    <a:lnTo>
                      <a:pt x="424" y="65"/>
                    </a:lnTo>
                    <a:lnTo>
                      <a:pt x="432" y="63"/>
                    </a:lnTo>
                    <a:lnTo>
                      <a:pt x="438" y="62"/>
                    </a:lnTo>
                    <a:lnTo>
                      <a:pt x="445" y="60"/>
                    </a:lnTo>
                    <a:lnTo>
                      <a:pt x="453" y="59"/>
                    </a:lnTo>
                    <a:lnTo>
                      <a:pt x="460" y="57"/>
                    </a:lnTo>
                    <a:lnTo>
                      <a:pt x="466" y="54"/>
                    </a:lnTo>
                    <a:lnTo>
                      <a:pt x="474" y="53"/>
                    </a:lnTo>
                    <a:lnTo>
                      <a:pt x="474" y="56"/>
                    </a:lnTo>
                    <a:lnTo>
                      <a:pt x="474" y="59"/>
                    </a:lnTo>
                    <a:lnTo>
                      <a:pt x="474" y="63"/>
                    </a:lnTo>
                    <a:lnTo>
                      <a:pt x="474" y="66"/>
                    </a:lnTo>
                    <a:lnTo>
                      <a:pt x="466" y="69"/>
                    </a:lnTo>
                    <a:lnTo>
                      <a:pt x="459" y="72"/>
                    </a:lnTo>
                    <a:lnTo>
                      <a:pt x="451" y="75"/>
                    </a:lnTo>
                    <a:lnTo>
                      <a:pt x="445" y="78"/>
                    </a:lnTo>
                    <a:lnTo>
                      <a:pt x="438" y="81"/>
                    </a:lnTo>
                    <a:lnTo>
                      <a:pt x="430" y="84"/>
                    </a:lnTo>
                    <a:lnTo>
                      <a:pt x="424" y="86"/>
                    </a:lnTo>
                    <a:lnTo>
                      <a:pt x="417" y="89"/>
                    </a:lnTo>
                    <a:lnTo>
                      <a:pt x="418" y="91"/>
                    </a:lnTo>
                    <a:lnTo>
                      <a:pt x="418" y="91"/>
                    </a:lnTo>
                    <a:lnTo>
                      <a:pt x="418" y="92"/>
                    </a:lnTo>
                    <a:lnTo>
                      <a:pt x="418" y="94"/>
                    </a:lnTo>
                    <a:lnTo>
                      <a:pt x="432" y="89"/>
                    </a:lnTo>
                    <a:lnTo>
                      <a:pt x="442" y="86"/>
                    </a:lnTo>
                    <a:lnTo>
                      <a:pt x="451" y="83"/>
                    </a:lnTo>
                    <a:lnTo>
                      <a:pt x="457" y="80"/>
                    </a:lnTo>
                    <a:lnTo>
                      <a:pt x="463" y="78"/>
                    </a:lnTo>
                    <a:lnTo>
                      <a:pt x="466" y="78"/>
                    </a:lnTo>
                    <a:lnTo>
                      <a:pt x="471" y="77"/>
                    </a:lnTo>
                    <a:lnTo>
                      <a:pt x="474" y="77"/>
                    </a:lnTo>
                    <a:lnTo>
                      <a:pt x="474" y="80"/>
                    </a:lnTo>
                    <a:lnTo>
                      <a:pt x="474" y="83"/>
                    </a:lnTo>
                    <a:lnTo>
                      <a:pt x="474" y="86"/>
                    </a:lnTo>
                    <a:lnTo>
                      <a:pt x="472" y="89"/>
                    </a:lnTo>
                    <a:lnTo>
                      <a:pt x="460" y="94"/>
                    </a:lnTo>
                    <a:lnTo>
                      <a:pt x="451" y="98"/>
                    </a:lnTo>
                    <a:lnTo>
                      <a:pt x="445" y="101"/>
                    </a:lnTo>
                    <a:lnTo>
                      <a:pt x="439" y="103"/>
                    </a:lnTo>
                    <a:lnTo>
                      <a:pt x="435" y="104"/>
                    </a:lnTo>
                    <a:lnTo>
                      <a:pt x="429" y="107"/>
                    </a:lnTo>
                    <a:lnTo>
                      <a:pt x="424" y="109"/>
                    </a:lnTo>
                    <a:lnTo>
                      <a:pt x="417" y="110"/>
                    </a:lnTo>
                    <a:lnTo>
                      <a:pt x="418" y="112"/>
                    </a:lnTo>
                    <a:lnTo>
                      <a:pt x="418" y="112"/>
                    </a:lnTo>
                    <a:lnTo>
                      <a:pt x="418" y="113"/>
                    </a:lnTo>
                    <a:lnTo>
                      <a:pt x="418" y="115"/>
                    </a:lnTo>
                    <a:lnTo>
                      <a:pt x="424" y="113"/>
                    </a:lnTo>
                    <a:lnTo>
                      <a:pt x="432" y="112"/>
                    </a:lnTo>
                    <a:lnTo>
                      <a:pt x="438" y="109"/>
                    </a:lnTo>
                    <a:lnTo>
                      <a:pt x="445" y="107"/>
                    </a:lnTo>
                    <a:lnTo>
                      <a:pt x="451" y="106"/>
                    </a:lnTo>
                    <a:lnTo>
                      <a:pt x="457" y="103"/>
                    </a:lnTo>
                    <a:lnTo>
                      <a:pt x="465" y="101"/>
                    </a:lnTo>
                    <a:lnTo>
                      <a:pt x="471" y="100"/>
                    </a:lnTo>
                    <a:lnTo>
                      <a:pt x="469" y="104"/>
                    </a:lnTo>
                    <a:lnTo>
                      <a:pt x="469" y="109"/>
                    </a:lnTo>
                    <a:lnTo>
                      <a:pt x="468" y="113"/>
                    </a:lnTo>
                    <a:lnTo>
                      <a:pt x="468" y="119"/>
                    </a:lnTo>
                    <a:lnTo>
                      <a:pt x="463" y="121"/>
                    </a:lnTo>
                    <a:lnTo>
                      <a:pt x="456" y="124"/>
                    </a:lnTo>
                    <a:lnTo>
                      <a:pt x="450" y="127"/>
                    </a:lnTo>
                    <a:lnTo>
                      <a:pt x="442" y="128"/>
                    </a:lnTo>
                    <a:lnTo>
                      <a:pt x="435" y="131"/>
                    </a:lnTo>
                    <a:lnTo>
                      <a:pt x="429" y="134"/>
                    </a:lnTo>
                    <a:lnTo>
                      <a:pt x="424" y="136"/>
                    </a:lnTo>
                    <a:lnTo>
                      <a:pt x="421" y="137"/>
                    </a:lnTo>
                    <a:lnTo>
                      <a:pt x="424" y="137"/>
                    </a:lnTo>
                    <a:lnTo>
                      <a:pt x="430" y="137"/>
                    </a:lnTo>
                    <a:lnTo>
                      <a:pt x="442" y="134"/>
                    </a:lnTo>
                    <a:lnTo>
                      <a:pt x="465" y="130"/>
                    </a:lnTo>
                    <a:lnTo>
                      <a:pt x="466" y="130"/>
                    </a:lnTo>
                    <a:lnTo>
                      <a:pt x="466" y="131"/>
                    </a:lnTo>
                    <a:lnTo>
                      <a:pt x="466" y="131"/>
                    </a:lnTo>
                    <a:lnTo>
                      <a:pt x="468" y="133"/>
                    </a:lnTo>
                    <a:lnTo>
                      <a:pt x="463" y="140"/>
                    </a:lnTo>
                    <a:lnTo>
                      <a:pt x="456" y="148"/>
                    </a:lnTo>
                    <a:lnTo>
                      <a:pt x="445" y="152"/>
                    </a:lnTo>
                    <a:lnTo>
                      <a:pt x="435" y="159"/>
                    </a:lnTo>
                    <a:lnTo>
                      <a:pt x="423" y="162"/>
                    </a:lnTo>
                    <a:lnTo>
                      <a:pt x="412" y="166"/>
                    </a:lnTo>
                    <a:lnTo>
                      <a:pt x="401" y="168"/>
                    </a:lnTo>
                    <a:lnTo>
                      <a:pt x="392" y="171"/>
                    </a:lnTo>
                    <a:lnTo>
                      <a:pt x="400" y="171"/>
                    </a:lnTo>
                    <a:lnTo>
                      <a:pt x="409" y="169"/>
                    </a:lnTo>
                    <a:lnTo>
                      <a:pt x="418" y="168"/>
                    </a:lnTo>
                    <a:lnTo>
                      <a:pt x="427" y="165"/>
                    </a:lnTo>
                    <a:lnTo>
                      <a:pt x="436" y="162"/>
                    </a:lnTo>
                    <a:lnTo>
                      <a:pt x="445" y="159"/>
                    </a:lnTo>
                    <a:lnTo>
                      <a:pt x="454" y="157"/>
                    </a:lnTo>
                    <a:lnTo>
                      <a:pt x="463" y="154"/>
                    </a:lnTo>
                    <a:lnTo>
                      <a:pt x="460" y="166"/>
                    </a:lnTo>
                    <a:lnTo>
                      <a:pt x="453" y="175"/>
                    </a:lnTo>
                    <a:lnTo>
                      <a:pt x="444" y="180"/>
                    </a:lnTo>
                    <a:lnTo>
                      <a:pt x="432" y="183"/>
                    </a:lnTo>
                    <a:lnTo>
                      <a:pt x="421" y="184"/>
                    </a:lnTo>
                    <a:lnTo>
                      <a:pt x="409" y="187"/>
                    </a:lnTo>
                    <a:lnTo>
                      <a:pt x="400" y="190"/>
                    </a:lnTo>
                    <a:lnTo>
                      <a:pt x="394" y="195"/>
                    </a:lnTo>
                    <a:lnTo>
                      <a:pt x="401" y="196"/>
                    </a:lnTo>
                    <a:lnTo>
                      <a:pt x="409" y="195"/>
                    </a:lnTo>
                    <a:lnTo>
                      <a:pt x="417" y="193"/>
                    </a:lnTo>
                    <a:lnTo>
                      <a:pt x="426" y="190"/>
                    </a:lnTo>
                    <a:lnTo>
                      <a:pt x="433" y="189"/>
                    </a:lnTo>
                    <a:lnTo>
                      <a:pt x="442" y="186"/>
                    </a:lnTo>
                    <a:lnTo>
                      <a:pt x="450" y="184"/>
                    </a:lnTo>
                    <a:lnTo>
                      <a:pt x="459" y="183"/>
                    </a:lnTo>
                    <a:lnTo>
                      <a:pt x="459" y="184"/>
                    </a:lnTo>
                    <a:lnTo>
                      <a:pt x="459" y="187"/>
                    </a:lnTo>
                    <a:lnTo>
                      <a:pt x="457" y="189"/>
                    </a:lnTo>
                    <a:lnTo>
                      <a:pt x="457" y="192"/>
                    </a:lnTo>
                    <a:lnTo>
                      <a:pt x="448" y="196"/>
                    </a:lnTo>
                    <a:lnTo>
                      <a:pt x="439" y="201"/>
                    </a:lnTo>
                    <a:lnTo>
                      <a:pt x="430" y="204"/>
                    </a:lnTo>
                    <a:lnTo>
                      <a:pt x="421" y="208"/>
                    </a:lnTo>
                    <a:lnTo>
                      <a:pt x="412" y="211"/>
                    </a:lnTo>
                    <a:lnTo>
                      <a:pt x="401" y="214"/>
                    </a:lnTo>
                    <a:lnTo>
                      <a:pt x="392" y="217"/>
                    </a:lnTo>
                    <a:lnTo>
                      <a:pt x="383" y="220"/>
                    </a:lnTo>
                    <a:lnTo>
                      <a:pt x="392" y="220"/>
                    </a:lnTo>
                    <a:lnTo>
                      <a:pt x="400" y="217"/>
                    </a:lnTo>
                    <a:lnTo>
                      <a:pt x="409" y="216"/>
                    </a:lnTo>
                    <a:lnTo>
                      <a:pt x="418" y="213"/>
                    </a:lnTo>
                    <a:lnTo>
                      <a:pt x="427" y="210"/>
                    </a:lnTo>
                    <a:lnTo>
                      <a:pt x="435" y="208"/>
                    </a:lnTo>
                    <a:lnTo>
                      <a:pt x="444" y="207"/>
                    </a:lnTo>
                    <a:lnTo>
                      <a:pt x="451" y="208"/>
                    </a:lnTo>
                    <a:lnTo>
                      <a:pt x="447" y="214"/>
                    </a:lnTo>
                    <a:lnTo>
                      <a:pt x="441" y="219"/>
                    </a:lnTo>
                    <a:lnTo>
                      <a:pt x="432" y="223"/>
                    </a:lnTo>
                    <a:lnTo>
                      <a:pt x="424" y="226"/>
                    </a:lnTo>
                    <a:lnTo>
                      <a:pt x="415" y="230"/>
                    </a:lnTo>
                    <a:lnTo>
                      <a:pt x="407" y="231"/>
                    </a:lnTo>
                    <a:lnTo>
                      <a:pt x="400" y="233"/>
                    </a:lnTo>
                    <a:lnTo>
                      <a:pt x="392" y="234"/>
                    </a:lnTo>
                    <a:lnTo>
                      <a:pt x="392" y="236"/>
                    </a:lnTo>
                    <a:lnTo>
                      <a:pt x="394" y="236"/>
                    </a:lnTo>
                    <a:lnTo>
                      <a:pt x="394" y="237"/>
                    </a:lnTo>
                    <a:lnTo>
                      <a:pt x="394" y="239"/>
                    </a:lnTo>
                    <a:lnTo>
                      <a:pt x="407" y="236"/>
                    </a:lnTo>
                    <a:lnTo>
                      <a:pt x="415" y="233"/>
                    </a:lnTo>
                    <a:lnTo>
                      <a:pt x="421" y="233"/>
                    </a:lnTo>
                    <a:lnTo>
                      <a:pt x="429" y="233"/>
                    </a:lnTo>
                    <a:lnTo>
                      <a:pt x="420" y="242"/>
                    </a:lnTo>
                    <a:lnTo>
                      <a:pt x="409" y="248"/>
                    </a:lnTo>
                    <a:lnTo>
                      <a:pt x="398" y="254"/>
                    </a:lnTo>
                    <a:lnTo>
                      <a:pt x="386" y="257"/>
                    </a:lnTo>
                    <a:lnTo>
                      <a:pt x="376" y="260"/>
                    </a:lnTo>
                    <a:lnTo>
                      <a:pt x="367" y="263"/>
                    </a:lnTo>
                    <a:lnTo>
                      <a:pt x="359" y="266"/>
                    </a:lnTo>
                    <a:lnTo>
                      <a:pt x="355" y="270"/>
                    </a:lnTo>
                    <a:lnTo>
                      <a:pt x="361" y="269"/>
                    </a:lnTo>
                    <a:lnTo>
                      <a:pt x="368" y="267"/>
                    </a:lnTo>
                    <a:lnTo>
                      <a:pt x="377" y="266"/>
                    </a:lnTo>
                    <a:lnTo>
                      <a:pt x="386" y="264"/>
                    </a:lnTo>
                    <a:lnTo>
                      <a:pt x="395" y="263"/>
                    </a:lnTo>
                    <a:lnTo>
                      <a:pt x="403" y="261"/>
                    </a:lnTo>
                    <a:lnTo>
                      <a:pt x="410" y="260"/>
                    </a:lnTo>
                    <a:lnTo>
                      <a:pt x="415" y="258"/>
                    </a:lnTo>
                    <a:lnTo>
                      <a:pt x="415" y="261"/>
                    </a:lnTo>
                    <a:lnTo>
                      <a:pt x="415" y="264"/>
                    </a:lnTo>
                    <a:lnTo>
                      <a:pt x="414" y="267"/>
                    </a:lnTo>
                    <a:lnTo>
                      <a:pt x="414" y="270"/>
                    </a:lnTo>
                    <a:lnTo>
                      <a:pt x="406" y="275"/>
                    </a:lnTo>
                    <a:lnTo>
                      <a:pt x="397" y="278"/>
                    </a:lnTo>
                    <a:lnTo>
                      <a:pt x="386" y="282"/>
                    </a:lnTo>
                    <a:lnTo>
                      <a:pt x="376" y="285"/>
                    </a:lnTo>
                    <a:lnTo>
                      <a:pt x="367" y="288"/>
                    </a:lnTo>
                    <a:lnTo>
                      <a:pt x="358" y="293"/>
                    </a:lnTo>
                    <a:lnTo>
                      <a:pt x="352" y="296"/>
                    </a:lnTo>
                    <a:lnTo>
                      <a:pt x="347" y="301"/>
                    </a:lnTo>
                    <a:lnTo>
                      <a:pt x="353" y="301"/>
                    </a:lnTo>
                    <a:lnTo>
                      <a:pt x="359" y="299"/>
                    </a:lnTo>
                    <a:lnTo>
                      <a:pt x="368" y="296"/>
                    </a:lnTo>
                    <a:lnTo>
                      <a:pt x="377" y="291"/>
                    </a:lnTo>
                    <a:lnTo>
                      <a:pt x="386" y="288"/>
                    </a:lnTo>
                    <a:lnTo>
                      <a:pt x="395" y="285"/>
                    </a:lnTo>
                    <a:lnTo>
                      <a:pt x="406" y="284"/>
                    </a:lnTo>
                    <a:lnTo>
                      <a:pt x="415" y="284"/>
                    </a:lnTo>
                    <a:lnTo>
                      <a:pt x="414" y="287"/>
                    </a:lnTo>
                    <a:lnTo>
                      <a:pt x="414" y="291"/>
                    </a:lnTo>
                    <a:lnTo>
                      <a:pt x="414" y="294"/>
                    </a:lnTo>
                    <a:lnTo>
                      <a:pt x="412" y="299"/>
                    </a:lnTo>
                    <a:lnTo>
                      <a:pt x="403" y="304"/>
                    </a:lnTo>
                    <a:lnTo>
                      <a:pt x="394" y="307"/>
                    </a:lnTo>
                    <a:lnTo>
                      <a:pt x="385" y="310"/>
                    </a:lnTo>
                    <a:lnTo>
                      <a:pt x="376" y="311"/>
                    </a:lnTo>
                    <a:lnTo>
                      <a:pt x="367" y="314"/>
                    </a:lnTo>
                    <a:lnTo>
                      <a:pt x="358" y="316"/>
                    </a:lnTo>
                    <a:lnTo>
                      <a:pt x="349" y="319"/>
                    </a:lnTo>
                    <a:lnTo>
                      <a:pt x="339" y="320"/>
                    </a:lnTo>
                    <a:lnTo>
                      <a:pt x="347" y="320"/>
                    </a:lnTo>
                    <a:lnTo>
                      <a:pt x="356" y="319"/>
                    </a:lnTo>
                    <a:lnTo>
                      <a:pt x="365" y="317"/>
                    </a:lnTo>
                    <a:lnTo>
                      <a:pt x="376" y="316"/>
                    </a:lnTo>
                    <a:lnTo>
                      <a:pt x="385" y="314"/>
                    </a:lnTo>
                    <a:lnTo>
                      <a:pt x="395" y="311"/>
                    </a:lnTo>
                    <a:lnTo>
                      <a:pt x="404" y="310"/>
                    </a:lnTo>
                    <a:lnTo>
                      <a:pt x="414" y="307"/>
                    </a:lnTo>
                    <a:lnTo>
                      <a:pt x="412" y="311"/>
                    </a:lnTo>
                    <a:lnTo>
                      <a:pt x="412" y="314"/>
                    </a:lnTo>
                    <a:lnTo>
                      <a:pt x="412" y="319"/>
                    </a:lnTo>
                    <a:lnTo>
                      <a:pt x="412" y="323"/>
                    </a:lnTo>
                    <a:lnTo>
                      <a:pt x="404" y="328"/>
                    </a:lnTo>
                    <a:lnTo>
                      <a:pt x="397" y="332"/>
                    </a:lnTo>
                    <a:lnTo>
                      <a:pt x="388" y="337"/>
                    </a:lnTo>
                    <a:lnTo>
                      <a:pt x="377" y="340"/>
                    </a:lnTo>
                    <a:lnTo>
                      <a:pt x="368" y="343"/>
                    </a:lnTo>
                    <a:lnTo>
                      <a:pt x="359" y="346"/>
                    </a:lnTo>
                    <a:lnTo>
                      <a:pt x="350" y="347"/>
                    </a:lnTo>
                    <a:lnTo>
                      <a:pt x="343" y="350"/>
                    </a:lnTo>
                    <a:lnTo>
                      <a:pt x="350" y="350"/>
                    </a:lnTo>
                    <a:lnTo>
                      <a:pt x="358" y="349"/>
                    </a:lnTo>
                    <a:lnTo>
                      <a:pt x="367" y="347"/>
                    </a:lnTo>
                    <a:lnTo>
                      <a:pt x="376" y="344"/>
                    </a:lnTo>
                    <a:lnTo>
                      <a:pt x="385" y="343"/>
                    </a:lnTo>
                    <a:lnTo>
                      <a:pt x="394" y="340"/>
                    </a:lnTo>
                    <a:lnTo>
                      <a:pt x="403" y="338"/>
                    </a:lnTo>
                    <a:lnTo>
                      <a:pt x="412" y="335"/>
                    </a:lnTo>
                    <a:lnTo>
                      <a:pt x="410" y="341"/>
                    </a:lnTo>
                    <a:lnTo>
                      <a:pt x="410" y="346"/>
                    </a:lnTo>
                    <a:lnTo>
                      <a:pt x="410" y="352"/>
                    </a:lnTo>
                    <a:lnTo>
                      <a:pt x="410" y="358"/>
                    </a:lnTo>
                    <a:lnTo>
                      <a:pt x="403" y="364"/>
                    </a:lnTo>
                    <a:lnTo>
                      <a:pt x="397" y="368"/>
                    </a:lnTo>
                    <a:lnTo>
                      <a:pt x="388" y="372"/>
                    </a:lnTo>
                    <a:lnTo>
                      <a:pt x="380" y="376"/>
                    </a:lnTo>
                    <a:lnTo>
                      <a:pt x="373" y="379"/>
                    </a:lnTo>
                    <a:lnTo>
                      <a:pt x="365" y="381"/>
                    </a:lnTo>
                    <a:lnTo>
                      <a:pt x="356" y="384"/>
                    </a:lnTo>
                    <a:lnTo>
                      <a:pt x="349" y="385"/>
                    </a:lnTo>
                    <a:lnTo>
                      <a:pt x="355" y="387"/>
                    </a:lnTo>
                    <a:lnTo>
                      <a:pt x="362" y="387"/>
                    </a:lnTo>
                    <a:lnTo>
                      <a:pt x="370" y="385"/>
                    </a:lnTo>
                    <a:lnTo>
                      <a:pt x="379" y="382"/>
                    </a:lnTo>
                    <a:lnTo>
                      <a:pt x="386" y="379"/>
                    </a:lnTo>
                    <a:lnTo>
                      <a:pt x="395" y="376"/>
                    </a:lnTo>
                    <a:lnTo>
                      <a:pt x="403" y="373"/>
                    </a:lnTo>
                    <a:lnTo>
                      <a:pt x="410" y="372"/>
                    </a:lnTo>
                    <a:lnTo>
                      <a:pt x="409" y="376"/>
                    </a:lnTo>
                    <a:lnTo>
                      <a:pt x="409" y="381"/>
                    </a:lnTo>
                    <a:lnTo>
                      <a:pt x="409" y="385"/>
                    </a:lnTo>
                    <a:lnTo>
                      <a:pt x="409" y="391"/>
                    </a:lnTo>
                    <a:lnTo>
                      <a:pt x="400" y="397"/>
                    </a:lnTo>
                    <a:lnTo>
                      <a:pt x="391" y="402"/>
                    </a:lnTo>
                    <a:lnTo>
                      <a:pt x="382" y="406"/>
                    </a:lnTo>
                    <a:lnTo>
                      <a:pt x="373" y="411"/>
                    </a:lnTo>
                    <a:lnTo>
                      <a:pt x="364" y="414"/>
                    </a:lnTo>
                    <a:lnTo>
                      <a:pt x="355" y="417"/>
                    </a:lnTo>
                    <a:lnTo>
                      <a:pt x="347" y="420"/>
                    </a:lnTo>
                    <a:lnTo>
                      <a:pt x="338" y="421"/>
                    </a:lnTo>
                    <a:lnTo>
                      <a:pt x="338" y="423"/>
                    </a:lnTo>
                    <a:lnTo>
                      <a:pt x="338" y="423"/>
                    </a:lnTo>
                    <a:lnTo>
                      <a:pt x="338" y="424"/>
                    </a:lnTo>
                    <a:lnTo>
                      <a:pt x="338" y="426"/>
                    </a:lnTo>
                    <a:lnTo>
                      <a:pt x="346" y="424"/>
                    </a:lnTo>
                    <a:lnTo>
                      <a:pt x="353" y="421"/>
                    </a:lnTo>
                    <a:lnTo>
                      <a:pt x="364" y="417"/>
                    </a:lnTo>
                    <a:lnTo>
                      <a:pt x="374" y="414"/>
                    </a:lnTo>
                    <a:lnTo>
                      <a:pt x="385" y="409"/>
                    </a:lnTo>
                    <a:lnTo>
                      <a:pt x="394" y="406"/>
                    </a:lnTo>
                    <a:lnTo>
                      <a:pt x="401" y="405"/>
                    </a:lnTo>
                    <a:lnTo>
                      <a:pt x="407" y="405"/>
                    </a:lnTo>
                    <a:lnTo>
                      <a:pt x="410" y="415"/>
                    </a:lnTo>
                    <a:lnTo>
                      <a:pt x="409" y="424"/>
                    </a:lnTo>
                    <a:lnTo>
                      <a:pt x="403" y="432"/>
                    </a:lnTo>
                    <a:lnTo>
                      <a:pt x="394" y="438"/>
                    </a:lnTo>
                    <a:lnTo>
                      <a:pt x="383" y="444"/>
                    </a:lnTo>
                    <a:lnTo>
                      <a:pt x="373" y="447"/>
                    </a:lnTo>
                    <a:lnTo>
                      <a:pt x="364" y="452"/>
                    </a:lnTo>
                    <a:lnTo>
                      <a:pt x="358" y="453"/>
                    </a:lnTo>
                    <a:lnTo>
                      <a:pt x="358" y="455"/>
                    </a:lnTo>
                    <a:lnTo>
                      <a:pt x="359" y="455"/>
                    </a:lnTo>
                    <a:lnTo>
                      <a:pt x="359" y="456"/>
                    </a:lnTo>
                    <a:lnTo>
                      <a:pt x="359" y="456"/>
                    </a:lnTo>
                    <a:lnTo>
                      <a:pt x="364" y="455"/>
                    </a:lnTo>
                    <a:lnTo>
                      <a:pt x="370" y="453"/>
                    </a:lnTo>
                    <a:lnTo>
                      <a:pt x="377" y="452"/>
                    </a:lnTo>
                    <a:lnTo>
                      <a:pt x="385" y="449"/>
                    </a:lnTo>
                    <a:lnTo>
                      <a:pt x="391" y="447"/>
                    </a:lnTo>
                    <a:lnTo>
                      <a:pt x="398" y="446"/>
                    </a:lnTo>
                    <a:lnTo>
                      <a:pt x="404" y="444"/>
                    </a:lnTo>
                    <a:lnTo>
                      <a:pt x="409" y="446"/>
                    </a:lnTo>
                    <a:lnTo>
                      <a:pt x="409" y="449"/>
                    </a:lnTo>
                    <a:lnTo>
                      <a:pt x="409" y="453"/>
                    </a:lnTo>
                    <a:lnTo>
                      <a:pt x="409" y="458"/>
                    </a:lnTo>
                    <a:lnTo>
                      <a:pt x="409" y="462"/>
                    </a:lnTo>
                    <a:lnTo>
                      <a:pt x="404" y="465"/>
                    </a:lnTo>
                    <a:lnTo>
                      <a:pt x="401" y="467"/>
                    </a:lnTo>
                    <a:lnTo>
                      <a:pt x="397" y="468"/>
                    </a:lnTo>
                    <a:lnTo>
                      <a:pt x="394" y="471"/>
                    </a:lnTo>
                    <a:lnTo>
                      <a:pt x="388" y="473"/>
                    </a:lnTo>
                    <a:lnTo>
                      <a:pt x="379" y="477"/>
                    </a:lnTo>
                    <a:lnTo>
                      <a:pt x="368" y="480"/>
                    </a:lnTo>
                    <a:lnTo>
                      <a:pt x="355" y="486"/>
                    </a:lnTo>
                    <a:lnTo>
                      <a:pt x="361" y="486"/>
                    </a:lnTo>
                    <a:lnTo>
                      <a:pt x="367" y="485"/>
                    </a:lnTo>
                    <a:lnTo>
                      <a:pt x="373" y="483"/>
                    </a:lnTo>
                    <a:lnTo>
                      <a:pt x="379" y="482"/>
                    </a:lnTo>
                    <a:lnTo>
                      <a:pt x="386" y="479"/>
                    </a:lnTo>
                    <a:lnTo>
                      <a:pt x="392" y="477"/>
                    </a:lnTo>
                    <a:lnTo>
                      <a:pt x="400" y="476"/>
                    </a:lnTo>
                    <a:lnTo>
                      <a:pt x="407" y="474"/>
                    </a:lnTo>
                    <a:lnTo>
                      <a:pt x="407" y="477"/>
                    </a:lnTo>
                    <a:lnTo>
                      <a:pt x="407" y="482"/>
                    </a:lnTo>
                    <a:lnTo>
                      <a:pt x="407" y="486"/>
                    </a:lnTo>
                    <a:lnTo>
                      <a:pt x="407" y="489"/>
                    </a:lnTo>
                    <a:lnTo>
                      <a:pt x="403" y="491"/>
                    </a:lnTo>
                    <a:lnTo>
                      <a:pt x="400" y="492"/>
                    </a:lnTo>
                    <a:lnTo>
                      <a:pt x="397" y="494"/>
                    </a:lnTo>
                    <a:lnTo>
                      <a:pt x="392" y="497"/>
                    </a:lnTo>
                    <a:lnTo>
                      <a:pt x="388" y="498"/>
                    </a:lnTo>
                    <a:lnTo>
                      <a:pt x="380" y="501"/>
                    </a:lnTo>
                    <a:lnTo>
                      <a:pt x="371" y="504"/>
                    </a:lnTo>
                    <a:lnTo>
                      <a:pt x="359" y="509"/>
                    </a:lnTo>
                    <a:lnTo>
                      <a:pt x="365" y="509"/>
                    </a:lnTo>
                    <a:lnTo>
                      <a:pt x="373" y="507"/>
                    </a:lnTo>
                    <a:lnTo>
                      <a:pt x="379" y="506"/>
                    </a:lnTo>
                    <a:lnTo>
                      <a:pt x="385" y="504"/>
                    </a:lnTo>
                    <a:lnTo>
                      <a:pt x="391" y="503"/>
                    </a:lnTo>
                    <a:lnTo>
                      <a:pt x="397" y="501"/>
                    </a:lnTo>
                    <a:lnTo>
                      <a:pt x="404" y="500"/>
                    </a:lnTo>
                    <a:lnTo>
                      <a:pt x="410" y="500"/>
                    </a:lnTo>
                    <a:lnTo>
                      <a:pt x="410" y="509"/>
                    </a:lnTo>
                    <a:lnTo>
                      <a:pt x="407" y="518"/>
                    </a:lnTo>
                    <a:lnTo>
                      <a:pt x="404" y="524"/>
                    </a:lnTo>
                    <a:lnTo>
                      <a:pt x="400" y="529"/>
                    </a:lnTo>
                    <a:lnTo>
                      <a:pt x="394" y="533"/>
                    </a:lnTo>
                    <a:lnTo>
                      <a:pt x="386" y="536"/>
                    </a:lnTo>
                    <a:lnTo>
                      <a:pt x="376" y="539"/>
                    </a:lnTo>
                    <a:lnTo>
                      <a:pt x="365" y="541"/>
                    </a:lnTo>
                    <a:lnTo>
                      <a:pt x="365" y="542"/>
                    </a:lnTo>
                    <a:lnTo>
                      <a:pt x="365" y="544"/>
                    </a:lnTo>
                    <a:lnTo>
                      <a:pt x="365" y="545"/>
                    </a:lnTo>
                    <a:lnTo>
                      <a:pt x="365" y="547"/>
                    </a:lnTo>
                    <a:lnTo>
                      <a:pt x="374" y="544"/>
                    </a:lnTo>
                    <a:lnTo>
                      <a:pt x="382" y="542"/>
                    </a:lnTo>
                    <a:lnTo>
                      <a:pt x="389" y="539"/>
                    </a:lnTo>
                    <a:lnTo>
                      <a:pt x="395" y="538"/>
                    </a:lnTo>
                    <a:lnTo>
                      <a:pt x="401" y="536"/>
                    </a:lnTo>
                    <a:lnTo>
                      <a:pt x="406" y="533"/>
                    </a:lnTo>
                    <a:lnTo>
                      <a:pt x="409" y="533"/>
                    </a:lnTo>
                    <a:lnTo>
                      <a:pt x="412" y="532"/>
                    </a:lnTo>
                    <a:lnTo>
                      <a:pt x="410" y="538"/>
                    </a:lnTo>
                    <a:lnTo>
                      <a:pt x="410" y="542"/>
                    </a:lnTo>
                    <a:lnTo>
                      <a:pt x="410" y="547"/>
                    </a:lnTo>
                    <a:lnTo>
                      <a:pt x="410" y="551"/>
                    </a:lnTo>
                    <a:lnTo>
                      <a:pt x="403" y="556"/>
                    </a:lnTo>
                    <a:lnTo>
                      <a:pt x="394" y="560"/>
                    </a:lnTo>
                    <a:lnTo>
                      <a:pt x="385" y="563"/>
                    </a:lnTo>
                    <a:lnTo>
                      <a:pt x="377" y="568"/>
                    </a:lnTo>
                    <a:lnTo>
                      <a:pt x="368" y="571"/>
                    </a:lnTo>
                    <a:lnTo>
                      <a:pt x="359" y="574"/>
                    </a:lnTo>
                    <a:lnTo>
                      <a:pt x="350" y="577"/>
                    </a:lnTo>
                    <a:lnTo>
                      <a:pt x="343" y="580"/>
                    </a:lnTo>
                    <a:lnTo>
                      <a:pt x="352" y="580"/>
                    </a:lnTo>
                    <a:lnTo>
                      <a:pt x="359" y="577"/>
                    </a:lnTo>
                    <a:lnTo>
                      <a:pt x="368" y="575"/>
                    </a:lnTo>
                    <a:lnTo>
                      <a:pt x="377" y="572"/>
                    </a:lnTo>
                    <a:lnTo>
                      <a:pt x="386" y="569"/>
                    </a:lnTo>
                    <a:lnTo>
                      <a:pt x="395" y="566"/>
                    </a:lnTo>
                    <a:lnTo>
                      <a:pt x="404" y="565"/>
                    </a:lnTo>
                    <a:lnTo>
                      <a:pt x="414" y="563"/>
                    </a:lnTo>
                    <a:lnTo>
                      <a:pt x="412" y="575"/>
                    </a:lnTo>
                    <a:lnTo>
                      <a:pt x="406" y="584"/>
                    </a:lnTo>
                    <a:lnTo>
                      <a:pt x="398" y="592"/>
                    </a:lnTo>
                    <a:lnTo>
                      <a:pt x="388" y="597"/>
                    </a:lnTo>
                    <a:lnTo>
                      <a:pt x="377" y="601"/>
                    </a:lnTo>
                    <a:lnTo>
                      <a:pt x="365" y="604"/>
                    </a:lnTo>
                    <a:lnTo>
                      <a:pt x="353" y="606"/>
                    </a:lnTo>
                    <a:lnTo>
                      <a:pt x="343" y="609"/>
                    </a:lnTo>
                    <a:lnTo>
                      <a:pt x="343" y="609"/>
                    </a:lnTo>
                    <a:lnTo>
                      <a:pt x="343" y="610"/>
                    </a:lnTo>
                    <a:lnTo>
                      <a:pt x="343" y="610"/>
                    </a:lnTo>
                    <a:lnTo>
                      <a:pt x="344" y="612"/>
                    </a:lnTo>
                    <a:lnTo>
                      <a:pt x="359" y="609"/>
                    </a:lnTo>
                    <a:lnTo>
                      <a:pt x="370" y="607"/>
                    </a:lnTo>
                    <a:lnTo>
                      <a:pt x="379" y="606"/>
                    </a:lnTo>
                    <a:lnTo>
                      <a:pt x="385" y="604"/>
                    </a:lnTo>
                    <a:lnTo>
                      <a:pt x="389" y="604"/>
                    </a:lnTo>
                    <a:lnTo>
                      <a:pt x="392" y="604"/>
                    </a:lnTo>
                    <a:lnTo>
                      <a:pt x="394" y="604"/>
                    </a:lnTo>
                    <a:lnTo>
                      <a:pt x="397" y="604"/>
                    </a:lnTo>
                    <a:lnTo>
                      <a:pt x="397" y="609"/>
                    </a:lnTo>
                    <a:lnTo>
                      <a:pt x="397" y="613"/>
                    </a:lnTo>
                    <a:lnTo>
                      <a:pt x="397" y="618"/>
                    </a:lnTo>
                    <a:lnTo>
                      <a:pt x="398" y="621"/>
                    </a:lnTo>
                    <a:lnTo>
                      <a:pt x="389" y="625"/>
                    </a:lnTo>
                    <a:lnTo>
                      <a:pt x="382" y="628"/>
                    </a:lnTo>
                    <a:lnTo>
                      <a:pt x="376" y="631"/>
                    </a:lnTo>
                    <a:lnTo>
                      <a:pt x="371" y="633"/>
                    </a:lnTo>
                    <a:lnTo>
                      <a:pt x="367" y="636"/>
                    </a:lnTo>
                    <a:lnTo>
                      <a:pt x="361" y="637"/>
                    </a:lnTo>
                    <a:lnTo>
                      <a:pt x="356" y="639"/>
                    </a:lnTo>
                    <a:lnTo>
                      <a:pt x="349" y="640"/>
                    </a:lnTo>
                    <a:lnTo>
                      <a:pt x="349" y="640"/>
                    </a:lnTo>
                    <a:lnTo>
                      <a:pt x="350" y="642"/>
                    </a:lnTo>
                    <a:lnTo>
                      <a:pt x="350" y="642"/>
                    </a:lnTo>
                    <a:lnTo>
                      <a:pt x="350" y="643"/>
                    </a:lnTo>
                    <a:lnTo>
                      <a:pt x="356" y="642"/>
                    </a:lnTo>
                    <a:lnTo>
                      <a:pt x="364" y="640"/>
                    </a:lnTo>
                    <a:lnTo>
                      <a:pt x="370" y="639"/>
                    </a:lnTo>
                    <a:lnTo>
                      <a:pt x="376" y="637"/>
                    </a:lnTo>
                    <a:lnTo>
                      <a:pt x="383" y="636"/>
                    </a:lnTo>
                    <a:lnTo>
                      <a:pt x="389" y="634"/>
                    </a:lnTo>
                    <a:lnTo>
                      <a:pt x="395" y="633"/>
                    </a:lnTo>
                    <a:lnTo>
                      <a:pt x="401" y="633"/>
                    </a:lnTo>
                    <a:lnTo>
                      <a:pt x="403" y="636"/>
                    </a:lnTo>
                    <a:lnTo>
                      <a:pt x="403" y="637"/>
                    </a:lnTo>
                    <a:lnTo>
                      <a:pt x="403" y="640"/>
                    </a:lnTo>
                    <a:lnTo>
                      <a:pt x="403" y="643"/>
                    </a:lnTo>
                    <a:lnTo>
                      <a:pt x="400" y="645"/>
                    </a:lnTo>
                    <a:lnTo>
                      <a:pt x="397" y="646"/>
                    </a:lnTo>
                    <a:lnTo>
                      <a:pt x="392" y="649"/>
                    </a:lnTo>
                    <a:lnTo>
                      <a:pt x="388" y="651"/>
                    </a:lnTo>
                    <a:lnTo>
                      <a:pt x="383" y="652"/>
                    </a:lnTo>
                    <a:lnTo>
                      <a:pt x="374" y="655"/>
                    </a:lnTo>
                    <a:lnTo>
                      <a:pt x="364" y="660"/>
                    </a:lnTo>
                    <a:lnTo>
                      <a:pt x="350" y="665"/>
                    </a:lnTo>
                    <a:lnTo>
                      <a:pt x="356" y="665"/>
                    </a:lnTo>
                    <a:lnTo>
                      <a:pt x="362" y="663"/>
                    </a:lnTo>
                    <a:lnTo>
                      <a:pt x="370" y="663"/>
                    </a:lnTo>
                    <a:lnTo>
                      <a:pt x="376" y="662"/>
                    </a:lnTo>
                    <a:lnTo>
                      <a:pt x="383" y="660"/>
                    </a:lnTo>
                    <a:lnTo>
                      <a:pt x="391" y="660"/>
                    </a:lnTo>
                    <a:lnTo>
                      <a:pt x="397" y="659"/>
                    </a:lnTo>
                    <a:lnTo>
                      <a:pt x="404" y="657"/>
                    </a:lnTo>
                    <a:lnTo>
                      <a:pt x="404" y="660"/>
                    </a:lnTo>
                    <a:lnTo>
                      <a:pt x="404" y="663"/>
                    </a:lnTo>
                    <a:lnTo>
                      <a:pt x="404" y="666"/>
                    </a:lnTo>
                    <a:lnTo>
                      <a:pt x="406" y="671"/>
                    </a:lnTo>
                    <a:lnTo>
                      <a:pt x="398" y="674"/>
                    </a:lnTo>
                    <a:lnTo>
                      <a:pt x="391" y="677"/>
                    </a:lnTo>
                    <a:lnTo>
                      <a:pt x="382" y="678"/>
                    </a:lnTo>
                    <a:lnTo>
                      <a:pt x="374" y="681"/>
                    </a:lnTo>
                    <a:lnTo>
                      <a:pt x="365" y="684"/>
                    </a:lnTo>
                    <a:lnTo>
                      <a:pt x="359" y="686"/>
                    </a:lnTo>
                    <a:lnTo>
                      <a:pt x="352" y="689"/>
                    </a:lnTo>
                    <a:lnTo>
                      <a:pt x="347" y="692"/>
                    </a:lnTo>
                    <a:lnTo>
                      <a:pt x="353" y="692"/>
                    </a:lnTo>
                    <a:lnTo>
                      <a:pt x="361" y="690"/>
                    </a:lnTo>
                    <a:lnTo>
                      <a:pt x="368" y="689"/>
                    </a:lnTo>
                    <a:lnTo>
                      <a:pt x="376" y="687"/>
                    </a:lnTo>
                    <a:lnTo>
                      <a:pt x="383" y="686"/>
                    </a:lnTo>
                    <a:lnTo>
                      <a:pt x="391" y="684"/>
                    </a:lnTo>
                    <a:lnTo>
                      <a:pt x="398" y="684"/>
                    </a:lnTo>
                    <a:lnTo>
                      <a:pt x="406" y="683"/>
                    </a:lnTo>
                    <a:lnTo>
                      <a:pt x="406" y="687"/>
                    </a:lnTo>
                    <a:lnTo>
                      <a:pt x="406" y="692"/>
                    </a:lnTo>
                    <a:lnTo>
                      <a:pt x="406" y="696"/>
                    </a:lnTo>
                    <a:lnTo>
                      <a:pt x="406" y="701"/>
                    </a:lnTo>
                    <a:lnTo>
                      <a:pt x="398" y="705"/>
                    </a:lnTo>
                    <a:lnTo>
                      <a:pt x="391" y="708"/>
                    </a:lnTo>
                    <a:lnTo>
                      <a:pt x="383" y="711"/>
                    </a:lnTo>
                    <a:lnTo>
                      <a:pt x="377" y="713"/>
                    </a:lnTo>
                    <a:lnTo>
                      <a:pt x="370" y="714"/>
                    </a:lnTo>
                    <a:lnTo>
                      <a:pt x="362" y="716"/>
                    </a:lnTo>
                    <a:lnTo>
                      <a:pt x="356" y="717"/>
                    </a:lnTo>
                    <a:lnTo>
                      <a:pt x="349" y="719"/>
                    </a:lnTo>
                    <a:lnTo>
                      <a:pt x="349" y="719"/>
                    </a:lnTo>
                    <a:lnTo>
                      <a:pt x="350" y="720"/>
                    </a:lnTo>
                    <a:lnTo>
                      <a:pt x="350" y="720"/>
                    </a:lnTo>
                    <a:lnTo>
                      <a:pt x="350" y="722"/>
                    </a:lnTo>
                    <a:lnTo>
                      <a:pt x="356" y="722"/>
                    </a:lnTo>
                    <a:lnTo>
                      <a:pt x="362" y="720"/>
                    </a:lnTo>
                    <a:lnTo>
                      <a:pt x="368" y="720"/>
                    </a:lnTo>
                    <a:lnTo>
                      <a:pt x="376" y="719"/>
                    </a:lnTo>
                    <a:lnTo>
                      <a:pt x="383" y="719"/>
                    </a:lnTo>
                    <a:lnTo>
                      <a:pt x="389" y="717"/>
                    </a:lnTo>
                    <a:lnTo>
                      <a:pt x="397" y="716"/>
                    </a:lnTo>
                    <a:lnTo>
                      <a:pt x="404" y="714"/>
                    </a:lnTo>
                    <a:lnTo>
                      <a:pt x="404" y="717"/>
                    </a:lnTo>
                    <a:lnTo>
                      <a:pt x="404" y="722"/>
                    </a:lnTo>
                    <a:lnTo>
                      <a:pt x="403" y="726"/>
                    </a:lnTo>
                    <a:lnTo>
                      <a:pt x="403" y="730"/>
                    </a:lnTo>
                    <a:lnTo>
                      <a:pt x="395" y="733"/>
                    </a:lnTo>
                    <a:lnTo>
                      <a:pt x="388" y="734"/>
                    </a:lnTo>
                    <a:lnTo>
                      <a:pt x="380" y="737"/>
                    </a:lnTo>
                    <a:lnTo>
                      <a:pt x="374" y="739"/>
                    </a:lnTo>
                    <a:lnTo>
                      <a:pt x="367" y="742"/>
                    </a:lnTo>
                    <a:lnTo>
                      <a:pt x="359" y="743"/>
                    </a:lnTo>
                    <a:lnTo>
                      <a:pt x="352" y="746"/>
                    </a:lnTo>
                    <a:lnTo>
                      <a:pt x="344" y="749"/>
                    </a:lnTo>
                    <a:lnTo>
                      <a:pt x="344" y="749"/>
                    </a:lnTo>
                    <a:lnTo>
                      <a:pt x="344" y="749"/>
                    </a:lnTo>
                    <a:lnTo>
                      <a:pt x="344" y="751"/>
                    </a:lnTo>
                    <a:lnTo>
                      <a:pt x="346" y="751"/>
                    </a:lnTo>
                    <a:lnTo>
                      <a:pt x="352" y="751"/>
                    </a:lnTo>
                    <a:lnTo>
                      <a:pt x="358" y="749"/>
                    </a:lnTo>
                    <a:lnTo>
                      <a:pt x="365" y="749"/>
                    </a:lnTo>
                    <a:lnTo>
                      <a:pt x="373" y="748"/>
                    </a:lnTo>
                    <a:lnTo>
                      <a:pt x="379" y="746"/>
                    </a:lnTo>
                    <a:lnTo>
                      <a:pt x="386" y="745"/>
                    </a:lnTo>
                    <a:lnTo>
                      <a:pt x="395" y="742"/>
                    </a:lnTo>
                    <a:lnTo>
                      <a:pt x="403" y="740"/>
                    </a:lnTo>
                    <a:lnTo>
                      <a:pt x="401" y="746"/>
                    </a:lnTo>
                    <a:lnTo>
                      <a:pt x="401" y="752"/>
                    </a:lnTo>
                    <a:lnTo>
                      <a:pt x="400" y="758"/>
                    </a:lnTo>
                    <a:lnTo>
                      <a:pt x="398" y="764"/>
                    </a:lnTo>
                    <a:lnTo>
                      <a:pt x="392" y="766"/>
                    </a:lnTo>
                    <a:lnTo>
                      <a:pt x="385" y="769"/>
                    </a:lnTo>
                    <a:lnTo>
                      <a:pt x="377" y="770"/>
                    </a:lnTo>
                    <a:lnTo>
                      <a:pt x="371" y="772"/>
                    </a:lnTo>
                    <a:lnTo>
                      <a:pt x="364" y="773"/>
                    </a:lnTo>
                    <a:lnTo>
                      <a:pt x="358" y="776"/>
                    </a:lnTo>
                    <a:lnTo>
                      <a:pt x="352" y="778"/>
                    </a:lnTo>
                    <a:lnTo>
                      <a:pt x="347" y="781"/>
                    </a:lnTo>
                    <a:lnTo>
                      <a:pt x="353" y="781"/>
                    </a:lnTo>
                    <a:lnTo>
                      <a:pt x="359" y="781"/>
                    </a:lnTo>
                    <a:lnTo>
                      <a:pt x="365" y="779"/>
                    </a:lnTo>
                    <a:lnTo>
                      <a:pt x="373" y="779"/>
                    </a:lnTo>
                    <a:lnTo>
                      <a:pt x="379" y="778"/>
                    </a:lnTo>
                    <a:lnTo>
                      <a:pt x="385" y="776"/>
                    </a:lnTo>
                    <a:lnTo>
                      <a:pt x="391" y="776"/>
                    </a:lnTo>
                    <a:lnTo>
                      <a:pt x="397" y="775"/>
                    </a:lnTo>
                    <a:lnTo>
                      <a:pt x="397" y="779"/>
                    </a:lnTo>
                    <a:lnTo>
                      <a:pt x="397" y="784"/>
                    </a:lnTo>
                    <a:lnTo>
                      <a:pt x="397" y="788"/>
                    </a:lnTo>
                    <a:lnTo>
                      <a:pt x="397" y="793"/>
                    </a:lnTo>
                    <a:lnTo>
                      <a:pt x="392" y="794"/>
                    </a:lnTo>
                    <a:lnTo>
                      <a:pt x="389" y="796"/>
                    </a:lnTo>
                    <a:lnTo>
                      <a:pt x="386" y="797"/>
                    </a:lnTo>
                    <a:lnTo>
                      <a:pt x="382" y="799"/>
                    </a:lnTo>
                    <a:lnTo>
                      <a:pt x="377" y="802"/>
                    </a:lnTo>
                    <a:lnTo>
                      <a:pt x="370" y="804"/>
                    </a:lnTo>
                    <a:lnTo>
                      <a:pt x="362" y="807"/>
                    </a:lnTo>
                    <a:lnTo>
                      <a:pt x="350" y="811"/>
                    </a:lnTo>
                    <a:lnTo>
                      <a:pt x="355" y="814"/>
                    </a:lnTo>
                    <a:lnTo>
                      <a:pt x="359" y="814"/>
                    </a:lnTo>
                    <a:lnTo>
                      <a:pt x="365" y="813"/>
                    </a:lnTo>
                    <a:lnTo>
                      <a:pt x="371" y="811"/>
                    </a:lnTo>
                    <a:lnTo>
                      <a:pt x="377" y="810"/>
                    </a:lnTo>
                    <a:lnTo>
                      <a:pt x="385" y="807"/>
                    </a:lnTo>
                    <a:lnTo>
                      <a:pt x="391" y="807"/>
                    </a:lnTo>
                    <a:lnTo>
                      <a:pt x="397" y="807"/>
                    </a:lnTo>
                    <a:lnTo>
                      <a:pt x="397" y="810"/>
                    </a:lnTo>
                    <a:lnTo>
                      <a:pt x="397" y="814"/>
                    </a:lnTo>
                    <a:lnTo>
                      <a:pt x="395" y="819"/>
                    </a:lnTo>
                    <a:lnTo>
                      <a:pt x="395" y="822"/>
                    </a:lnTo>
                    <a:lnTo>
                      <a:pt x="389" y="825"/>
                    </a:lnTo>
                    <a:lnTo>
                      <a:pt x="383" y="828"/>
                    </a:lnTo>
                    <a:lnTo>
                      <a:pt x="377" y="829"/>
                    </a:lnTo>
                    <a:lnTo>
                      <a:pt x="373" y="831"/>
                    </a:lnTo>
                    <a:lnTo>
                      <a:pt x="367" y="834"/>
                    </a:lnTo>
                    <a:lnTo>
                      <a:pt x="361" y="834"/>
                    </a:lnTo>
                    <a:lnTo>
                      <a:pt x="355" y="835"/>
                    </a:lnTo>
                    <a:lnTo>
                      <a:pt x="349" y="837"/>
                    </a:lnTo>
                    <a:lnTo>
                      <a:pt x="349" y="838"/>
                    </a:lnTo>
                    <a:lnTo>
                      <a:pt x="349" y="840"/>
                    </a:lnTo>
                    <a:lnTo>
                      <a:pt x="349" y="841"/>
                    </a:lnTo>
                    <a:lnTo>
                      <a:pt x="349" y="843"/>
                    </a:lnTo>
                    <a:lnTo>
                      <a:pt x="355" y="841"/>
                    </a:lnTo>
                    <a:lnTo>
                      <a:pt x="361" y="841"/>
                    </a:lnTo>
                    <a:lnTo>
                      <a:pt x="365" y="840"/>
                    </a:lnTo>
                    <a:lnTo>
                      <a:pt x="371" y="838"/>
                    </a:lnTo>
                    <a:lnTo>
                      <a:pt x="377" y="838"/>
                    </a:lnTo>
                    <a:lnTo>
                      <a:pt x="383" y="837"/>
                    </a:lnTo>
                    <a:lnTo>
                      <a:pt x="388" y="837"/>
                    </a:lnTo>
                    <a:lnTo>
                      <a:pt x="394" y="835"/>
                    </a:lnTo>
                    <a:lnTo>
                      <a:pt x="392" y="846"/>
                    </a:lnTo>
                    <a:lnTo>
                      <a:pt x="389" y="852"/>
                    </a:lnTo>
                    <a:lnTo>
                      <a:pt x="385" y="858"/>
                    </a:lnTo>
                    <a:lnTo>
                      <a:pt x="379" y="861"/>
                    </a:lnTo>
                    <a:lnTo>
                      <a:pt x="371" y="864"/>
                    </a:lnTo>
                    <a:lnTo>
                      <a:pt x="364" y="865"/>
                    </a:lnTo>
                    <a:lnTo>
                      <a:pt x="355" y="867"/>
                    </a:lnTo>
                    <a:lnTo>
                      <a:pt x="346" y="868"/>
                    </a:lnTo>
                    <a:lnTo>
                      <a:pt x="353" y="868"/>
                    </a:lnTo>
                    <a:lnTo>
                      <a:pt x="359" y="870"/>
                    </a:lnTo>
                    <a:lnTo>
                      <a:pt x="365" y="870"/>
                    </a:lnTo>
                    <a:lnTo>
                      <a:pt x="370" y="870"/>
                    </a:lnTo>
                    <a:lnTo>
                      <a:pt x="374" y="868"/>
                    </a:lnTo>
                    <a:lnTo>
                      <a:pt x="379" y="868"/>
                    </a:lnTo>
                    <a:lnTo>
                      <a:pt x="383" y="868"/>
                    </a:lnTo>
                    <a:lnTo>
                      <a:pt x="391" y="867"/>
                    </a:lnTo>
                    <a:lnTo>
                      <a:pt x="389" y="871"/>
                    </a:lnTo>
                    <a:lnTo>
                      <a:pt x="389" y="876"/>
                    </a:lnTo>
                    <a:lnTo>
                      <a:pt x="389" y="881"/>
                    </a:lnTo>
                    <a:lnTo>
                      <a:pt x="389" y="885"/>
                    </a:lnTo>
                    <a:lnTo>
                      <a:pt x="383" y="887"/>
                    </a:lnTo>
                    <a:lnTo>
                      <a:pt x="376" y="890"/>
                    </a:lnTo>
                    <a:lnTo>
                      <a:pt x="370" y="891"/>
                    </a:lnTo>
                    <a:lnTo>
                      <a:pt x="362" y="893"/>
                    </a:lnTo>
                    <a:lnTo>
                      <a:pt x="356" y="896"/>
                    </a:lnTo>
                    <a:lnTo>
                      <a:pt x="349" y="897"/>
                    </a:lnTo>
                    <a:lnTo>
                      <a:pt x="343" y="900"/>
                    </a:lnTo>
                    <a:lnTo>
                      <a:pt x="335" y="902"/>
                    </a:lnTo>
                    <a:lnTo>
                      <a:pt x="341" y="902"/>
                    </a:lnTo>
                    <a:lnTo>
                      <a:pt x="347" y="902"/>
                    </a:lnTo>
                    <a:lnTo>
                      <a:pt x="355" y="900"/>
                    </a:lnTo>
                    <a:lnTo>
                      <a:pt x="361" y="900"/>
                    </a:lnTo>
                    <a:lnTo>
                      <a:pt x="368" y="899"/>
                    </a:lnTo>
                    <a:lnTo>
                      <a:pt x="374" y="897"/>
                    </a:lnTo>
                    <a:lnTo>
                      <a:pt x="382" y="897"/>
                    </a:lnTo>
                    <a:lnTo>
                      <a:pt x="389" y="896"/>
                    </a:lnTo>
                    <a:lnTo>
                      <a:pt x="388" y="906"/>
                    </a:lnTo>
                    <a:lnTo>
                      <a:pt x="386" y="914"/>
                    </a:lnTo>
                    <a:lnTo>
                      <a:pt x="382" y="918"/>
                    </a:lnTo>
                    <a:lnTo>
                      <a:pt x="376" y="921"/>
                    </a:lnTo>
                    <a:lnTo>
                      <a:pt x="370" y="924"/>
                    </a:lnTo>
                    <a:lnTo>
                      <a:pt x="361" y="926"/>
                    </a:lnTo>
                    <a:lnTo>
                      <a:pt x="353" y="927"/>
                    </a:lnTo>
                    <a:lnTo>
                      <a:pt x="343" y="930"/>
                    </a:lnTo>
                    <a:lnTo>
                      <a:pt x="352" y="930"/>
                    </a:lnTo>
                    <a:lnTo>
                      <a:pt x="362" y="929"/>
                    </a:lnTo>
                    <a:lnTo>
                      <a:pt x="374" y="927"/>
                    </a:lnTo>
                    <a:lnTo>
                      <a:pt x="385" y="926"/>
                    </a:lnTo>
                    <a:lnTo>
                      <a:pt x="383" y="935"/>
                    </a:lnTo>
                    <a:lnTo>
                      <a:pt x="380" y="942"/>
                    </a:lnTo>
                    <a:lnTo>
                      <a:pt x="374" y="947"/>
                    </a:lnTo>
                    <a:lnTo>
                      <a:pt x="368" y="950"/>
                    </a:lnTo>
                    <a:lnTo>
                      <a:pt x="361" y="953"/>
                    </a:lnTo>
                    <a:lnTo>
                      <a:pt x="352" y="953"/>
                    </a:lnTo>
                    <a:lnTo>
                      <a:pt x="343" y="955"/>
                    </a:lnTo>
                    <a:lnTo>
                      <a:pt x="333" y="956"/>
                    </a:lnTo>
                    <a:lnTo>
                      <a:pt x="333" y="958"/>
                    </a:lnTo>
                    <a:lnTo>
                      <a:pt x="333" y="959"/>
                    </a:lnTo>
                    <a:lnTo>
                      <a:pt x="333" y="961"/>
                    </a:lnTo>
                    <a:lnTo>
                      <a:pt x="333" y="962"/>
                    </a:lnTo>
                    <a:lnTo>
                      <a:pt x="346" y="959"/>
                    </a:lnTo>
                    <a:lnTo>
                      <a:pt x="355" y="958"/>
                    </a:lnTo>
                    <a:lnTo>
                      <a:pt x="362" y="956"/>
                    </a:lnTo>
                    <a:lnTo>
                      <a:pt x="367" y="956"/>
                    </a:lnTo>
                    <a:lnTo>
                      <a:pt x="371" y="955"/>
                    </a:lnTo>
                    <a:lnTo>
                      <a:pt x="376" y="955"/>
                    </a:lnTo>
                    <a:lnTo>
                      <a:pt x="380" y="955"/>
                    </a:lnTo>
                    <a:lnTo>
                      <a:pt x="385" y="955"/>
                    </a:lnTo>
                    <a:lnTo>
                      <a:pt x="385" y="959"/>
                    </a:lnTo>
                    <a:lnTo>
                      <a:pt x="385" y="962"/>
                    </a:lnTo>
                    <a:lnTo>
                      <a:pt x="383" y="967"/>
                    </a:lnTo>
                    <a:lnTo>
                      <a:pt x="383" y="971"/>
                    </a:lnTo>
                    <a:lnTo>
                      <a:pt x="379" y="973"/>
                    </a:lnTo>
                    <a:lnTo>
                      <a:pt x="374" y="974"/>
                    </a:lnTo>
                    <a:lnTo>
                      <a:pt x="371" y="976"/>
                    </a:lnTo>
                    <a:lnTo>
                      <a:pt x="367" y="976"/>
                    </a:lnTo>
                    <a:lnTo>
                      <a:pt x="362" y="977"/>
                    </a:lnTo>
                    <a:lnTo>
                      <a:pt x="355" y="979"/>
                    </a:lnTo>
                    <a:lnTo>
                      <a:pt x="346" y="982"/>
                    </a:lnTo>
                    <a:lnTo>
                      <a:pt x="333" y="985"/>
                    </a:lnTo>
                    <a:lnTo>
                      <a:pt x="333" y="985"/>
                    </a:lnTo>
                    <a:lnTo>
                      <a:pt x="333" y="985"/>
                    </a:lnTo>
                    <a:lnTo>
                      <a:pt x="333" y="986"/>
                    </a:lnTo>
                    <a:lnTo>
                      <a:pt x="335" y="986"/>
                    </a:lnTo>
                    <a:lnTo>
                      <a:pt x="339" y="986"/>
                    </a:lnTo>
                    <a:lnTo>
                      <a:pt x="346" y="986"/>
                    </a:lnTo>
                    <a:lnTo>
                      <a:pt x="352" y="986"/>
                    </a:lnTo>
                    <a:lnTo>
                      <a:pt x="358" y="985"/>
                    </a:lnTo>
                    <a:lnTo>
                      <a:pt x="364" y="985"/>
                    </a:lnTo>
                    <a:lnTo>
                      <a:pt x="370" y="983"/>
                    </a:lnTo>
                    <a:lnTo>
                      <a:pt x="376" y="982"/>
                    </a:lnTo>
                    <a:lnTo>
                      <a:pt x="382" y="980"/>
                    </a:lnTo>
                    <a:lnTo>
                      <a:pt x="382" y="985"/>
                    </a:lnTo>
                    <a:lnTo>
                      <a:pt x="382" y="988"/>
                    </a:lnTo>
                    <a:lnTo>
                      <a:pt x="380" y="992"/>
                    </a:lnTo>
                    <a:lnTo>
                      <a:pt x="380" y="997"/>
                    </a:lnTo>
                    <a:lnTo>
                      <a:pt x="373" y="1000"/>
                    </a:lnTo>
                    <a:lnTo>
                      <a:pt x="365" y="1003"/>
                    </a:lnTo>
                    <a:lnTo>
                      <a:pt x="356" y="1006"/>
                    </a:lnTo>
                    <a:lnTo>
                      <a:pt x="349" y="1007"/>
                    </a:lnTo>
                    <a:lnTo>
                      <a:pt x="339" y="1009"/>
                    </a:lnTo>
                    <a:lnTo>
                      <a:pt x="330" y="1010"/>
                    </a:lnTo>
                    <a:lnTo>
                      <a:pt x="323" y="1012"/>
                    </a:lnTo>
                    <a:lnTo>
                      <a:pt x="315" y="1013"/>
                    </a:lnTo>
                    <a:lnTo>
                      <a:pt x="317" y="1015"/>
                    </a:lnTo>
                    <a:lnTo>
                      <a:pt x="317" y="1015"/>
                    </a:lnTo>
                    <a:lnTo>
                      <a:pt x="317" y="1015"/>
                    </a:lnTo>
                    <a:lnTo>
                      <a:pt x="317" y="1017"/>
                    </a:lnTo>
                    <a:lnTo>
                      <a:pt x="324" y="1017"/>
                    </a:lnTo>
                    <a:lnTo>
                      <a:pt x="332" y="1015"/>
                    </a:lnTo>
                    <a:lnTo>
                      <a:pt x="341" y="1013"/>
                    </a:lnTo>
                    <a:lnTo>
                      <a:pt x="349" y="1012"/>
                    </a:lnTo>
                    <a:lnTo>
                      <a:pt x="356" y="1010"/>
                    </a:lnTo>
                    <a:lnTo>
                      <a:pt x="364" y="1010"/>
                    </a:lnTo>
                    <a:lnTo>
                      <a:pt x="371" y="1010"/>
                    </a:lnTo>
                    <a:lnTo>
                      <a:pt x="379" y="1010"/>
                    </a:lnTo>
                    <a:lnTo>
                      <a:pt x="379" y="1013"/>
                    </a:lnTo>
                    <a:lnTo>
                      <a:pt x="379" y="1017"/>
                    </a:lnTo>
                    <a:lnTo>
                      <a:pt x="379" y="1021"/>
                    </a:lnTo>
                    <a:lnTo>
                      <a:pt x="377" y="1024"/>
                    </a:lnTo>
                    <a:lnTo>
                      <a:pt x="370" y="1027"/>
                    </a:lnTo>
                    <a:lnTo>
                      <a:pt x="362" y="1029"/>
                    </a:lnTo>
                    <a:lnTo>
                      <a:pt x="355" y="1032"/>
                    </a:lnTo>
                    <a:lnTo>
                      <a:pt x="347" y="1033"/>
                    </a:lnTo>
                    <a:lnTo>
                      <a:pt x="339" y="1035"/>
                    </a:lnTo>
                    <a:lnTo>
                      <a:pt x="333" y="1036"/>
                    </a:lnTo>
                    <a:lnTo>
                      <a:pt x="326" y="1038"/>
                    </a:lnTo>
                    <a:lnTo>
                      <a:pt x="318" y="1039"/>
                    </a:lnTo>
                    <a:lnTo>
                      <a:pt x="318" y="1041"/>
                    </a:lnTo>
                    <a:lnTo>
                      <a:pt x="318" y="1041"/>
                    </a:lnTo>
                    <a:lnTo>
                      <a:pt x="318" y="1042"/>
                    </a:lnTo>
                    <a:lnTo>
                      <a:pt x="318" y="1044"/>
                    </a:lnTo>
                    <a:lnTo>
                      <a:pt x="329" y="1042"/>
                    </a:lnTo>
                    <a:lnTo>
                      <a:pt x="336" y="1042"/>
                    </a:lnTo>
                    <a:lnTo>
                      <a:pt x="344" y="1041"/>
                    </a:lnTo>
                    <a:lnTo>
                      <a:pt x="350" y="1041"/>
                    </a:lnTo>
                    <a:lnTo>
                      <a:pt x="355" y="1039"/>
                    </a:lnTo>
                    <a:lnTo>
                      <a:pt x="361" y="1038"/>
                    </a:lnTo>
                    <a:lnTo>
                      <a:pt x="367" y="1036"/>
                    </a:lnTo>
                    <a:lnTo>
                      <a:pt x="376" y="1035"/>
                    </a:lnTo>
                    <a:lnTo>
                      <a:pt x="374" y="1047"/>
                    </a:lnTo>
                    <a:lnTo>
                      <a:pt x="371" y="1056"/>
                    </a:lnTo>
                    <a:lnTo>
                      <a:pt x="367" y="1062"/>
                    </a:lnTo>
                    <a:lnTo>
                      <a:pt x="361" y="1065"/>
                    </a:lnTo>
                    <a:lnTo>
                      <a:pt x="353" y="1068"/>
                    </a:lnTo>
                    <a:lnTo>
                      <a:pt x="344" y="1069"/>
                    </a:lnTo>
                    <a:lnTo>
                      <a:pt x="333" y="1071"/>
                    </a:lnTo>
                    <a:lnTo>
                      <a:pt x="321" y="1074"/>
                    </a:lnTo>
                    <a:lnTo>
                      <a:pt x="314" y="1074"/>
                    </a:lnTo>
                    <a:lnTo>
                      <a:pt x="306" y="1075"/>
                    </a:lnTo>
                    <a:lnTo>
                      <a:pt x="297" y="1075"/>
                    </a:lnTo>
                    <a:lnTo>
                      <a:pt x="290" y="1075"/>
                    </a:lnTo>
                    <a:lnTo>
                      <a:pt x="282" y="1077"/>
                    </a:lnTo>
                    <a:lnTo>
                      <a:pt x="275" y="1077"/>
                    </a:lnTo>
                    <a:lnTo>
                      <a:pt x="265" y="1077"/>
                    </a:lnTo>
                    <a:lnTo>
                      <a:pt x="258" y="1077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9" name="Freeform 235"/>
              <p:cNvSpPr>
                <a:spLocks/>
              </p:cNvSpPr>
              <p:nvPr/>
            </p:nvSpPr>
            <p:spPr bwMode="auto">
              <a:xfrm>
                <a:off x="2541588" y="4527550"/>
                <a:ext cx="822325" cy="398463"/>
              </a:xfrm>
              <a:custGeom>
                <a:avLst/>
                <a:gdLst/>
                <a:ahLst/>
                <a:cxnLst>
                  <a:cxn ang="0">
                    <a:pos x="133" y="243"/>
                  </a:cxn>
                  <a:cxn ang="0">
                    <a:pos x="59" y="226"/>
                  </a:cxn>
                  <a:cxn ang="0">
                    <a:pos x="0" y="198"/>
                  </a:cxn>
                  <a:cxn ang="0">
                    <a:pos x="9" y="161"/>
                  </a:cxn>
                  <a:cxn ang="0">
                    <a:pos x="32" y="128"/>
                  </a:cxn>
                  <a:cxn ang="0">
                    <a:pos x="73" y="125"/>
                  </a:cxn>
                  <a:cxn ang="0">
                    <a:pos x="144" y="143"/>
                  </a:cxn>
                  <a:cxn ang="0">
                    <a:pos x="218" y="154"/>
                  </a:cxn>
                  <a:cxn ang="0">
                    <a:pos x="254" y="160"/>
                  </a:cxn>
                  <a:cxn ang="0">
                    <a:pos x="283" y="160"/>
                  </a:cxn>
                  <a:cxn ang="0">
                    <a:pos x="308" y="161"/>
                  </a:cxn>
                  <a:cxn ang="0">
                    <a:pos x="387" y="151"/>
                  </a:cxn>
                  <a:cxn ang="0">
                    <a:pos x="450" y="121"/>
                  </a:cxn>
                  <a:cxn ang="0">
                    <a:pos x="497" y="56"/>
                  </a:cxn>
                  <a:cxn ang="0">
                    <a:pos x="518" y="0"/>
                  </a:cxn>
                  <a:cxn ang="0">
                    <a:pos x="503" y="71"/>
                  </a:cxn>
                  <a:cxn ang="0">
                    <a:pos x="483" y="100"/>
                  </a:cxn>
                  <a:cxn ang="0">
                    <a:pos x="479" y="109"/>
                  </a:cxn>
                  <a:cxn ang="0">
                    <a:pos x="496" y="103"/>
                  </a:cxn>
                  <a:cxn ang="0">
                    <a:pos x="480" y="127"/>
                  </a:cxn>
                  <a:cxn ang="0">
                    <a:pos x="459" y="134"/>
                  </a:cxn>
                  <a:cxn ang="0">
                    <a:pos x="459" y="142"/>
                  </a:cxn>
                  <a:cxn ang="0">
                    <a:pos x="493" y="134"/>
                  </a:cxn>
                  <a:cxn ang="0">
                    <a:pos x="491" y="145"/>
                  </a:cxn>
                  <a:cxn ang="0">
                    <a:pos x="477" y="154"/>
                  </a:cxn>
                  <a:cxn ang="0">
                    <a:pos x="458" y="160"/>
                  </a:cxn>
                  <a:cxn ang="0">
                    <a:pos x="437" y="168"/>
                  </a:cxn>
                  <a:cxn ang="0">
                    <a:pos x="453" y="168"/>
                  </a:cxn>
                  <a:cxn ang="0">
                    <a:pos x="476" y="163"/>
                  </a:cxn>
                  <a:cxn ang="0">
                    <a:pos x="488" y="163"/>
                  </a:cxn>
                  <a:cxn ang="0">
                    <a:pos x="486" y="174"/>
                  </a:cxn>
                  <a:cxn ang="0">
                    <a:pos x="461" y="183"/>
                  </a:cxn>
                  <a:cxn ang="0">
                    <a:pos x="444" y="189"/>
                  </a:cxn>
                  <a:cxn ang="0">
                    <a:pos x="434" y="193"/>
                  </a:cxn>
                  <a:cxn ang="0">
                    <a:pos x="453" y="192"/>
                  </a:cxn>
                  <a:cxn ang="0">
                    <a:pos x="474" y="187"/>
                  </a:cxn>
                  <a:cxn ang="0">
                    <a:pos x="474" y="196"/>
                  </a:cxn>
                  <a:cxn ang="0">
                    <a:pos x="455" y="205"/>
                  </a:cxn>
                  <a:cxn ang="0">
                    <a:pos x="437" y="211"/>
                  </a:cxn>
                  <a:cxn ang="0">
                    <a:pos x="453" y="211"/>
                  </a:cxn>
                  <a:cxn ang="0">
                    <a:pos x="458" y="216"/>
                  </a:cxn>
                  <a:cxn ang="0">
                    <a:pos x="438" y="223"/>
                  </a:cxn>
                  <a:cxn ang="0">
                    <a:pos x="385" y="236"/>
                  </a:cxn>
                  <a:cxn ang="0">
                    <a:pos x="334" y="243"/>
                  </a:cxn>
                  <a:cxn ang="0">
                    <a:pos x="281" y="248"/>
                  </a:cxn>
                  <a:cxn ang="0">
                    <a:pos x="230" y="251"/>
                  </a:cxn>
                  <a:cxn ang="0">
                    <a:pos x="178" y="251"/>
                  </a:cxn>
                </a:cxnLst>
                <a:rect l="0" t="0" r="r" b="b"/>
                <a:pathLst>
                  <a:path w="518" h="251">
                    <a:moveTo>
                      <a:pt x="178" y="251"/>
                    </a:moveTo>
                    <a:lnTo>
                      <a:pt x="157" y="248"/>
                    </a:lnTo>
                    <a:lnTo>
                      <a:pt x="133" y="243"/>
                    </a:lnTo>
                    <a:lnTo>
                      <a:pt x="107" y="239"/>
                    </a:lnTo>
                    <a:lnTo>
                      <a:pt x="83" y="232"/>
                    </a:lnTo>
                    <a:lnTo>
                      <a:pt x="59" y="226"/>
                    </a:lnTo>
                    <a:lnTo>
                      <a:pt x="36" y="219"/>
                    </a:lnTo>
                    <a:lnTo>
                      <a:pt x="17" y="210"/>
                    </a:lnTo>
                    <a:lnTo>
                      <a:pt x="0" y="198"/>
                    </a:lnTo>
                    <a:lnTo>
                      <a:pt x="2" y="187"/>
                    </a:lnTo>
                    <a:lnTo>
                      <a:pt x="5" y="175"/>
                    </a:lnTo>
                    <a:lnTo>
                      <a:pt x="9" y="161"/>
                    </a:lnTo>
                    <a:lnTo>
                      <a:pt x="17" y="149"/>
                    </a:lnTo>
                    <a:lnTo>
                      <a:pt x="24" y="137"/>
                    </a:lnTo>
                    <a:lnTo>
                      <a:pt x="32" y="128"/>
                    </a:lnTo>
                    <a:lnTo>
                      <a:pt x="41" y="121"/>
                    </a:lnTo>
                    <a:lnTo>
                      <a:pt x="50" y="116"/>
                    </a:lnTo>
                    <a:lnTo>
                      <a:pt x="73" y="125"/>
                    </a:lnTo>
                    <a:lnTo>
                      <a:pt x="95" y="133"/>
                    </a:lnTo>
                    <a:lnTo>
                      <a:pt x="119" y="139"/>
                    </a:lnTo>
                    <a:lnTo>
                      <a:pt x="144" y="143"/>
                    </a:lnTo>
                    <a:lnTo>
                      <a:pt x="168" y="148"/>
                    </a:lnTo>
                    <a:lnTo>
                      <a:pt x="192" y="151"/>
                    </a:lnTo>
                    <a:lnTo>
                      <a:pt x="218" y="154"/>
                    </a:lnTo>
                    <a:lnTo>
                      <a:pt x="242" y="157"/>
                    </a:lnTo>
                    <a:lnTo>
                      <a:pt x="246" y="158"/>
                    </a:lnTo>
                    <a:lnTo>
                      <a:pt x="254" y="160"/>
                    </a:lnTo>
                    <a:lnTo>
                      <a:pt x="263" y="160"/>
                    </a:lnTo>
                    <a:lnTo>
                      <a:pt x="274" y="160"/>
                    </a:lnTo>
                    <a:lnTo>
                      <a:pt x="283" y="160"/>
                    </a:lnTo>
                    <a:lnTo>
                      <a:pt x="292" y="160"/>
                    </a:lnTo>
                    <a:lnTo>
                      <a:pt x="301" y="160"/>
                    </a:lnTo>
                    <a:lnTo>
                      <a:pt x="308" y="161"/>
                    </a:lnTo>
                    <a:lnTo>
                      <a:pt x="337" y="160"/>
                    </a:lnTo>
                    <a:lnTo>
                      <a:pt x="363" y="157"/>
                    </a:lnTo>
                    <a:lnTo>
                      <a:pt x="387" y="151"/>
                    </a:lnTo>
                    <a:lnTo>
                      <a:pt x="409" y="145"/>
                    </a:lnTo>
                    <a:lnTo>
                      <a:pt x="431" y="134"/>
                    </a:lnTo>
                    <a:lnTo>
                      <a:pt x="450" y="121"/>
                    </a:lnTo>
                    <a:lnTo>
                      <a:pt x="468" y="101"/>
                    </a:lnTo>
                    <a:lnTo>
                      <a:pt x="486" y="78"/>
                    </a:lnTo>
                    <a:lnTo>
                      <a:pt x="497" y="56"/>
                    </a:lnTo>
                    <a:lnTo>
                      <a:pt x="506" y="33"/>
                    </a:lnTo>
                    <a:lnTo>
                      <a:pt x="514" y="13"/>
                    </a:lnTo>
                    <a:lnTo>
                      <a:pt x="518" y="0"/>
                    </a:lnTo>
                    <a:lnTo>
                      <a:pt x="518" y="15"/>
                    </a:lnTo>
                    <a:lnTo>
                      <a:pt x="512" y="42"/>
                    </a:lnTo>
                    <a:lnTo>
                      <a:pt x="503" y="71"/>
                    </a:lnTo>
                    <a:lnTo>
                      <a:pt x="497" y="89"/>
                    </a:lnTo>
                    <a:lnTo>
                      <a:pt x="490" y="94"/>
                    </a:lnTo>
                    <a:lnTo>
                      <a:pt x="483" y="100"/>
                    </a:lnTo>
                    <a:lnTo>
                      <a:pt x="477" y="104"/>
                    </a:lnTo>
                    <a:lnTo>
                      <a:pt x="473" y="112"/>
                    </a:lnTo>
                    <a:lnTo>
                      <a:pt x="479" y="109"/>
                    </a:lnTo>
                    <a:lnTo>
                      <a:pt x="485" y="107"/>
                    </a:lnTo>
                    <a:lnTo>
                      <a:pt x="490" y="104"/>
                    </a:lnTo>
                    <a:lnTo>
                      <a:pt x="496" y="103"/>
                    </a:lnTo>
                    <a:lnTo>
                      <a:pt x="493" y="115"/>
                    </a:lnTo>
                    <a:lnTo>
                      <a:pt x="486" y="122"/>
                    </a:lnTo>
                    <a:lnTo>
                      <a:pt x="480" y="127"/>
                    </a:lnTo>
                    <a:lnTo>
                      <a:pt x="474" y="130"/>
                    </a:lnTo>
                    <a:lnTo>
                      <a:pt x="467" y="133"/>
                    </a:lnTo>
                    <a:lnTo>
                      <a:pt x="459" y="134"/>
                    </a:lnTo>
                    <a:lnTo>
                      <a:pt x="453" y="137"/>
                    </a:lnTo>
                    <a:lnTo>
                      <a:pt x="449" y="143"/>
                    </a:lnTo>
                    <a:lnTo>
                      <a:pt x="459" y="142"/>
                    </a:lnTo>
                    <a:lnTo>
                      <a:pt x="470" y="137"/>
                    </a:lnTo>
                    <a:lnTo>
                      <a:pt x="482" y="134"/>
                    </a:lnTo>
                    <a:lnTo>
                      <a:pt x="493" y="134"/>
                    </a:lnTo>
                    <a:lnTo>
                      <a:pt x="493" y="137"/>
                    </a:lnTo>
                    <a:lnTo>
                      <a:pt x="493" y="140"/>
                    </a:lnTo>
                    <a:lnTo>
                      <a:pt x="491" y="145"/>
                    </a:lnTo>
                    <a:lnTo>
                      <a:pt x="491" y="148"/>
                    </a:lnTo>
                    <a:lnTo>
                      <a:pt x="485" y="151"/>
                    </a:lnTo>
                    <a:lnTo>
                      <a:pt x="477" y="154"/>
                    </a:lnTo>
                    <a:lnTo>
                      <a:pt x="471" y="155"/>
                    </a:lnTo>
                    <a:lnTo>
                      <a:pt x="464" y="158"/>
                    </a:lnTo>
                    <a:lnTo>
                      <a:pt x="458" y="160"/>
                    </a:lnTo>
                    <a:lnTo>
                      <a:pt x="450" y="163"/>
                    </a:lnTo>
                    <a:lnTo>
                      <a:pt x="444" y="165"/>
                    </a:lnTo>
                    <a:lnTo>
                      <a:pt x="437" y="168"/>
                    </a:lnTo>
                    <a:lnTo>
                      <a:pt x="441" y="169"/>
                    </a:lnTo>
                    <a:lnTo>
                      <a:pt x="446" y="169"/>
                    </a:lnTo>
                    <a:lnTo>
                      <a:pt x="453" y="168"/>
                    </a:lnTo>
                    <a:lnTo>
                      <a:pt x="461" y="166"/>
                    </a:lnTo>
                    <a:lnTo>
                      <a:pt x="468" y="165"/>
                    </a:lnTo>
                    <a:lnTo>
                      <a:pt x="476" y="163"/>
                    </a:lnTo>
                    <a:lnTo>
                      <a:pt x="482" y="161"/>
                    </a:lnTo>
                    <a:lnTo>
                      <a:pt x="488" y="160"/>
                    </a:lnTo>
                    <a:lnTo>
                      <a:pt x="488" y="163"/>
                    </a:lnTo>
                    <a:lnTo>
                      <a:pt x="488" y="166"/>
                    </a:lnTo>
                    <a:lnTo>
                      <a:pt x="486" y="171"/>
                    </a:lnTo>
                    <a:lnTo>
                      <a:pt x="486" y="174"/>
                    </a:lnTo>
                    <a:lnTo>
                      <a:pt x="476" y="178"/>
                    </a:lnTo>
                    <a:lnTo>
                      <a:pt x="468" y="181"/>
                    </a:lnTo>
                    <a:lnTo>
                      <a:pt x="461" y="183"/>
                    </a:lnTo>
                    <a:lnTo>
                      <a:pt x="455" y="186"/>
                    </a:lnTo>
                    <a:lnTo>
                      <a:pt x="450" y="187"/>
                    </a:lnTo>
                    <a:lnTo>
                      <a:pt x="444" y="189"/>
                    </a:lnTo>
                    <a:lnTo>
                      <a:pt x="437" y="190"/>
                    </a:lnTo>
                    <a:lnTo>
                      <a:pt x="428" y="193"/>
                    </a:lnTo>
                    <a:lnTo>
                      <a:pt x="434" y="193"/>
                    </a:lnTo>
                    <a:lnTo>
                      <a:pt x="440" y="193"/>
                    </a:lnTo>
                    <a:lnTo>
                      <a:pt x="447" y="193"/>
                    </a:lnTo>
                    <a:lnTo>
                      <a:pt x="453" y="192"/>
                    </a:lnTo>
                    <a:lnTo>
                      <a:pt x="461" y="190"/>
                    </a:lnTo>
                    <a:lnTo>
                      <a:pt x="467" y="189"/>
                    </a:lnTo>
                    <a:lnTo>
                      <a:pt x="474" y="187"/>
                    </a:lnTo>
                    <a:lnTo>
                      <a:pt x="482" y="186"/>
                    </a:lnTo>
                    <a:lnTo>
                      <a:pt x="479" y="192"/>
                    </a:lnTo>
                    <a:lnTo>
                      <a:pt x="474" y="196"/>
                    </a:lnTo>
                    <a:lnTo>
                      <a:pt x="468" y="199"/>
                    </a:lnTo>
                    <a:lnTo>
                      <a:pt x="462" y="202"/>
                    </a:lnTo>
                    <a:lnTo>
                      <a:pt x="455" y="205"/>
                    </a:lnTo>
                    <a:lnTo>
                      <a:pt x="447" y="208"/>
                    </a:lnTo>
                    <a:lnTo>
                      <a:pt x="441" y="210"/>
                    </a:lnTo>
                    <a:lnTo>
                      <a:pt x="437" y="211"/>
                    </a:lnTo>
                    <a:lnTo>
                      <a:pt x="441" y="211"/>
                    </a:lnTo>
                    <a:lnTo>
                      <a:pt x="447" y="211"/>
                    </a:lnTo>
                    <a:lnTo>
                      <a:pt x="453" y="211"/>
                    </a:lnTo>
                    <a:lnTo>
                      <a:pt x="459" y="211"/>
                    </a:lnTo>
                    <a:lnTo>
                      <a:pt x="458" y="213"/>
                    </a:lnTo>
                    <a:lnTo>
                      <a:pt x="458" y="216"/>
                    </a:lnTo>
                    <a:lnTo>
                      <a:pt x="458" y="217"/>
                    </a:lnTo>
                    <a:lnTo>
                      <a:pt x="456" y="219"/>
                    </a:lnTo>
                    <a:lnTo>
                      <a:pt x="438" y="223"/>
                    </a:lnTo>
                    <a:lnTo>
                      <a:pt x="422" y="228"/>
                    </a:lnTo>
                    <a:lnTo>
                      <a:pt x="403" y="232"/>
                    </a:lnTo>
                    <a:lnTo>
                      <a:pt x="385" y="236"/>
                    </a:lnTo>
                    <a:lnTo>
                      <a:pt x="369" y="239"/>
                    </a:lnTo>
                    <a:lnTo>
                      <a:pt x="351" y="242"/>
                    </a:lnTo>
                    <a:lnTo>
                      <a:pt x="334" y="243"/>
                    </a:lnTo>
                    <a:lnTo>
                      <a:pt x="316" y="245"/>
                    </a:lnTo>
                    <a:lnTo>
                      <a:pt x="299" y="246"/>
                    </a:lnTo>
                    <a:lnTo>
                      <a:pt x="281" y="248"/>
                    </a:lnTo>
                    <a:lnTo>
                      <a:pt x="264" y="249"/>
                    </a:lnTo>
                    <a:lnTo>
                      <a:pt x="248" y="249"/>
                    </a:lnTo>
                    <a:lnTo>
                      <a:pt x="230" y="251"/>
                    </a:lnTo>
                    <a:lnTo>
                      <a:pt x="213" y="251"/>
                    </a:lnTo>
                    <a:lnTo>
                      <a:pt x="195" y="251"/>
                    </a:lnTo>
                    <a:lnTo>
                      <a:pt x="178" y="2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0" name="Freeform 237"/>
              <p:cNvSpPr>
                <a:spLocks/>
              </p:cNvSpPr>
              <p:nvPr/>
            </p:nvSpPr>
            <p:spPr bwMode="auto">
              <a:xfrm>
                <a:off x="2479675" y="4622800"/>
                <a:ext cx="114300" cy="168275"/>
              </a:xfrm>
              <a:custGeom>
                <a:avLst/>
                <a:gdLst/>
                <a:ahLst/>
                <a:cxnLst>
                  <a:cxn ang="0">
                    <a:pos x="27" y="105"/>
                  </a:cxn>
                  <a:cxn ang="0">
                    <a:pos x="13" y="73"/>
                  </a:cxn>
                  <a:cxn ang="0">
                    <a:pos x="4" y="50"/>
                  </a:cxn>
                  <a:cxn ang="0">
                    <a:pos x="0" y="29"/>
                  </a:cxn>
                  <a:cxn ang="0">
                    <a:pos x="0" y="2"/>
                  </a:cxn>
                  <a:cxn ang="0">
                    <a:pos x="9" y="0"/>
                  </a:cxn>
                  <a:cxn ang="0">
                    <a:pos x="19" y="2"/>
                  </a:cxn>
                  <a:cxn ang="0">
                    <a:pos x="30" y="6"/>
                  </a:cxn>
                  <a:cxn ang="0">
                    <a:pos x="42" y="11"/>
                  </a:cxn>
                  <a:cxn ang="0">
                    <a:pos x="53" y="18"/>
                  </a:cxn>
                  <a:cxn ang="0">
                    <a:pos x="62" y="27"/>
                  </a:cxn>
                  <a:cxn ang="0">
                    <a:pos x="68" y="38"/>
                  </a:cxn>
                  <a:cxn ang="0">
                    <a:pos x="72" y="49"/>
                  </a:cxn>
                  <a:cxn ang="0">
                    <a:pos x="63" y="62"/>
                  </a:cxn>
                  <a:cxn ang="0">
                    <a:pos x="51" y="77"/>
                  </a:cxn>
                  <a:cxn ang="0">
                    <a:pos x="41" y="92"/>
                  </a:cxn>
                  <a:cxn ang="0">
                    <a:pos x="29" y="106"/>
                  </a:cxn>
                  <a:cxn ang="0">
                    <a:pos x="27" y="106"/>
                  </a:cxn>
                  <a:cxn ang="0">
                    <a:pos x="27" y="105"/>
                  </a:cxn>
                  <a:cxn ang="0">
                    <a:pos x="27" y="105"/>
                  </a:cxn>
                  <a:cxn ang="0">
                    <a:pos x="27" y="105"/>
                  </a:cxn>
                </a:cxnLst>
                <a:rect l="0" t="0" r="r" b="b"/>
                <a:pathLst>
                  <a:path w="72" h="106">
                    <a:moveTo>
                      <a:pt x="27" y="105"/>
                    </a:moveTo>
                    <a:lnTo>
                      <a:pt x="13" y="73"/>
                    </a:lnTo>
                    <a:lnTo>
                      <a:pt x="4" y="50"/>
                    </a:lnTo>
                    <a:lnTo>
                      <a:pt x="0" y="29"/>
                    </a:lnTo>
                    <a:lnTo>
                      <a:pt x="0" y="2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30" y="6"/>
                    </a:lnTo>
                    <a:lnTo>
                      <a:pt x="42" y="11"/>
                    </a:lnTo>
                    <a:lnTo>
                      <a:pt x="53" y="18"/>
                    </a:lnTo>
                    <a:lnTo>
                      <a:pt x="62" y="27"/>
                    </a:lnTo>
                    <a:lnTo>
                      <a:pt x="68" y="38"/>
                    </a:lnTo>
                    <a:lnTo>
                      <a:pt x="72" y="49"/>
                    </a:lnTo>
                    <a:lnTo>
                      <a:pt x="63" y="62"/>
                    </a:lnTo>
                    <a:lnTo>
                      <a:pt x="51" y="77"/>
                    </a:lnTo>
                    <a:lnTo>
                      <a:pt x="41" y="92"/>
                    </a:lnTo>
                    <a:lnTo>
                      <a:pt x="29" y="106"/>
                    </a:lnTo>
                    <a:lnTo>
                      <a:pt x="27" y="106"/>
                    </a:lnTo>
                    <a:lnTo>
                      <a:pt x="27" y="105"/>
                    </a:lnTo>
                    <a:lnTo>
                      <a:pt x="27" y="105"/>
                    </a:lnTo>
                    <a:lnTo>
                      <a:pt x="27" y="105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1" name="Freeform 238"/>
              <p:cNvSpPr>
                <a:spLocks/>
              </p:cNvSpPr>
              <p:nvPr/>
            </p:nvSpPr>
            <p:spPr bwMode="auto">
              <a:xfrm>
                <a:off x="2587625" y="3860800"/>
                <a:ext cx="798513" cy="903288"/>
              </a:xfrm>
              <a:custGeom>
                <a:avLst/>
                <a:gdLst/>
                <a:ahLst/>
                <a:cxnLst>
                  <a:cxn ang="0">
                    <a:pos x="252" y="548"/>
                  </a:cxn>
                  <a:cxn ang="0">
                    <a:pos x="225" y="550"/>
                  </a:cxn>
                  <a:cxn ang="0">
                    <a:pos x="190" y="536"/>
                  </a:cxn>
                  <a:cxn ang="0">
                    <a:pos x="171" y="545"/>
                  </a:cxn>
                  <a:cxn ang="0">
                    <a:pos x="172" y="559"/>
                  </a:cxn>
                  <a:cxn ang="0">
                    <a:pos x="136" y="538"/>
                  </a:cxn>
                  <a:cxn ang="0">
                    <a:pos x="118" y="538"/>
                  </a:cxn>
                  <a:cxn ang="0">
                    <a:pos x="113" y="550"/>
                  </a:cxn>
                  <a:cxn ang="0">
                    <a:pos x="84" y="544"/>
                  </a:cxn>
                  <a:cxn ang="0">
                    <a:pos x="56" y="517"/>
                  </a:cxn>
                  <a:cxn ang="0">
                    <a:pos x="30" y="495"/>
                  </a:cxn>
                  <a:cxn ang="0">
                    <a:pos x="32" y="527"/>
                  </a:cxn>
                  <a:cxn ang="0">
                    <a:pos x="7" y="474"/>
                  </a:cxn>
                  <a:cxn ang="0">
                    <a:pos x="13" y="402"/>
                  </a:cxn>
                  <a:cxn ang="0">
                    <a:pos x="81" y="343"/>
                  </a:cxn>
                  <a:cxn ang="0">
                    <a:pos x="198" y="376"/>
                  </a:cxn>
                  <a:cxn ang="0">
                    <a:pos x="226" y="370"/>
                  </a:cxn>
                  <a:cxn ang="0">
                    <a:pos x="261" y="439"/>
                  </a:cxn>
                  <a:cxn ang="0">
                    <a:pos x="269" y="400"/>
                  </a:cxn>
                  <a:cxn ang="0">
                    <a:pos x="302" y="429"/>
                  </a:cxn>
                  <a:cxn ang="0">
                    <a:pos x="269" y="361"/>
                  </a:cxn>
                  <a:cxn ang="0">
                    <a:pos x="308" y="211"/>
                  </a:cxn>
                  <a:cxn ang="0">
                    <a:pos x="276" y="317"/>
                  </a:cxn>
                  <a:cxn ang="0">
                    <a:pos x="220" y="364"/>
                  </a:cxn>
                  <a:cxn ang="0">
                    <a:pos x="115" y="340"/>
                  </a:cxn>
                  <a:cxn ang="0">
                    <a:pos x="148" y="139"/>
                  </a:cxn>
                  <a:cxn ang="0">
                    <a:pos x="217" y="50"/>
                  </a:cxn>
                  <a:cxn ang="0">
                    <a:pos x="343" y="14"/>
                  </a:cxn>
                  <a:cxn ang="0">
                    <a:pos x="411" y="35"/>
                  </a:cxn>
                  <a:cxn ang="0">
                    <a:pos x="427" y="47"/>
                  </a:cxn>
                  <a:cxn ang="0">
                    <a:pos x="436" y="66"/>
                  </a:cxn>
                  <a:cxn ang="0">
                    <a:pos x="444" y="91"/>
                  </a:cxn>
                  <a:cxn ang="0">
                    <a:pos x="464" y="92"/>
                  </a:cxn>
                  <a:cxn ang="0">
                    <a:pos x="465" y="118"/>
                  </a:cxn>
                  <a:cxn ang="0">
                    <a:pos x="474" y="139"/>
                  </a:cxn>
                  <a:cxn ang="0">
                    <a:pos x="480" y="146"/>
                  </a:cxn>
                  <a:cxn ang="0">
                    <a:pos x="474" y="174"/>
                  </a:cxn>
                  <a:cxn ang="0">
                    <a:pos x="495" y="181"/>
                  </a:cxn>
                  <a:cxn ang="0">
                    <a:pos x="476" y="208"/>
                  </a:cxn>
                  <a:cxn ang="0">
                    <a:pos x="500" y="219"/>
                  </a:cxn>
                  <a:cxn ang="0">
                    <a:pos x="477" y="239"/>
                  </a:cxn>
                  <a:cxn ang="0">
                    <a:pos x="494" y="249"/>
                  </a:cxn>
                  <a:cxn ang="0">
                    <a:pos x="485" y="260"/>
                  </a:cxn>
                  <a:cxn ang="0">
                    <a:pos x="474" y="294"/>
                  </a:cxn>
                  <a:cxn ang="0">
                    <a:pos x="503" y="304"/>
                  </a:cxn>
                  <a:cxn ang="0">
                    <a:pos x="479" y="323"/>
                  </a:cxn>
                  <a:cxn ang="0">
                    <a:pos x="474" y="338"/>
                  </a:cxn>
                  <a:cxn ang="0">
                    <a:pos x="477" y="367"/>
                  </a:cxn>
                  <a:cxn ang="0">
                    <a:pos x="488" y="373"/>
                  </a:cxn>
                  <a:cxn ang="0">
                    <a:pos x="476" y="412"/>
                  </a:cxn>
                  <a:cxn ang="0">
                    <a:pos x="459" y="426"/>
                  </a:cxn>
                  <a:cxn ang="0">
                    <a:pos x="444" y="444"/>
                  </a:cxn>
                  <a:cxn ang="0">
                    <a:pos x="464" y="452"/>
                  </a:cxn>
                  <a:cxn ang="0">
                    <a:pos x="426" y="468"/>
                  </a:cxn>
                  <a:cxn ang="0">
                    <a:pos x="444" y="488"/>
                  </a:cxn>
                  <a:cxn ang="0">
                    <a:pos x="438" y="506"/>
                  </a:cxn>
                  <a:cxn ang="0">
                    <a:pos x="409" y="517"/>
                  </a:cxn>
                  <a:cxn ang="0">
                    <a:pos x="387" y="541"/>
                  </a:cxn>
                  <a:cxn ang="0">
                    <a:pos x="353" y="539"/>
                  </a:cxn>
                  <a:cxn ang="0">
                    <a:pos x="365" y="557"/>
                  </a:cxn>
                  <a:cxn ang="0">
                    <a:pos x="341" y="563"/>
                  </a:cxn>
                  <a:cxn ang="0">
                    <a:pos x="311" y="566"/>
                  </a:cxn>
                  <a:cxn ang="0">
                    <a:pos x="285" y="560"/>
                  </a:cxn>
                </a:cxnLst>
                <a:rect l="0" t="0" r="r" b="b"/>
                <a:pathLst>
                  <a:path w="503" h="569">
                    <a:moveTo>
                      <a:pt x="278" y="569"/>
                    </a:moveTo>
                    <a:lnTo>
                      <a:pt x="272" y="565"/>
                    </a:lnTo>
                    <a:lnTo>
                      <a:pt x="269" y="560"/>
                    </a:lnTo>
                    <a:lnTo>
                      <a:pt x="264" y="556"/>
                    </a:lnTo>
                    <a:lnTo>
                      <a:pt x="257" y="547"/>
                    </a:lnTo>
                    <a:lnTo>
                      <a:pt x="255" y="547"/>
                    </a:lnTo>
                    <a:lnTo>
                      <a:pt x="255" y="547"/>
                    </a:lnTo>
                    <a:lnTo>
                      <a:pt x="254" y="547"/>
                    </a:lnTo>
                    <a:lnTo>
                      <a:pt x="252" y="548"/>
                    </a:lnTo>
                    <a:lnTo>
                      <a:pt x="255" y="553"/>
                    </a:lnTo>
                    <a:lnTo>
                      <a:pt x="258" y="557"/>
                    </a:lnTo>
                    <a:lnTo>
                      <a:pt x="260" y="562"/>
                    </a:lnTo>
                    <a:lnTo>
                      <a:pt x="263" y="566"/>
                    </a:lnTo>
                    <a:lnTo>
                      <a:pt x="251" y="569"/>
                    </a:lnTo>
                    <a:lnTo>
                      <a:pt x="240" y="562"/>
                    </a:lnTo>
                    <a:lnTo>
                      <a:pt x="231" y="551"/>
                    </a:lnTo>
                    <a:lnTo>
                      <a:pt x="225" y="547"/>
                    </a:lnTo>
                    <a:lnTo>
                      <a:pt x="225" y="550"/>
                    </a:lnTo>
                    <a:lnTo>
                      <a:pt x="225" y="553"/>
                    </a:lnTo>
                    <a:lnTo>
                      <a:pt x="226" y="557"/>
                    </a:lnTo>
                    <a:lnTo>
                      <a:pt x="229" y="563"/>
                    </a:lnTo>
                    <a:lnTo>
                      <a:pt x="216" y="563"/>
                    </a:lnTo>
                    <a:lnTo>
                      <a:pt x="205" y="556"/>
                    </a:lnTo>
                    <a:lnTo>
                      <a:pt x="198" y="547"/>
                    </a:lnTo>
                    <a:lnTo>
                      <a:pt x="190" y="536"/>
                    </a:lnTo>
                    <a:lnTo>
                      <a:pt x="190" y="536"/>
                    </a:lnTo>
                    <a:lnTo>
                      <a:pt x="190" y="536"/>
                    </a:lnTo>
                    <a:lnTo>
                      <a:pt x="189" y="536"/>
                    </a:lnTo>
                    <a:lnTo>
                      <a:pt x="189" y="538"/>
                    </a:lnTo>
                    <a:lnTo>
                      <a:pt x="192" y="547"/>
                    </a:lnTo>
                    <a:lnTo>
                      <a:pt x="196" y="554"/>
                    </a:lnTo>
                    <a:lnTo>
                      <a:pt x="198" y="559"/>
                    </a:lnTo>
                    <a:lnTo>
                      <a:pt x="199" y="563"/>
                    </a:lnTo>
                    <a:lnTo>
                      <a:pt x="186" y="560"/>
                    </a:lnTo>
                    <a:lnTo>
                      <a:pt x="178" y="553"/>
                    </a:lnTo>
                    <a:lnTo>
                      <a:pt x="171" y="545"/>
                    </a:lnTo>
                    <a:lnTo>
                      <a:pt x="164" y="541"/>
                    </a:lnTo>
                    <a:lnTo>
                      <a:pt x="164" y="542"/>
                    </a:lnTo>
                    <a:lnTo>
                      <a:pt x="164" y="542"/>
                    </a:lnTo>
                    <a:lnTo>
                      <a:pt x="163" y="542"/>
                    </a:lnTo>
                    <a:lnTo>
                      <a:pt x="163" y="544"/>
                    </a:lnTo>
                    <a:lnTo>
                      <a:pt x="166" y="547"/>
                    </a:lnTo>
                    <a:lnTo>
                      <a:pt x="167" y="551"/>
                    </a:lnTo>
                    <a:lnTo>
                      <a:pt x="171" y="554"/>
                    </a:lnTo>
                    <a:lnTo>
                      <a:pt x="172" y="559"/>
                    </a:lnTo>
                    <a:lnTo>
                      <a:pt x="171" y="559"/>
                    </a:lnTo>
                    <a:lnTo>
                      <a:pt x="171" y="559"/>
                    </a:lnTo>
                    <a:lnTo>
                      <a:pt x="171" y="560"/>
                    </a:lnTo>
                    <a:lnTo>
                      <a:pt x="171" y="560"/>
                    </a:lnTo>
                    <a:lnTo>
                      <a:pt x="157" y="557"/>
                    </a:lnTo>
                    <a:lnTo>
                      <a:pt x="149" y="551"/>
                    </a:lnTo>
                    <a:lnTo>
                      <a:pt x="142" y="542"/>
                    </a:lnTo>
                    <a:lnTo>
                      <a:pt x="136" y="533"/>
                    </a:lnTo>
                    <a:lnTo>
                      <a:pt x="136" y="538"/>
                    </a:lnTo>
                    <a:lnTo>
                      <a:pt x="136" y="542"/>
                    </a:lnTo>
                    <a:lnTo>
                      <a:pt x="137" y="547"/>
                    </a:lnTo>
                    <a:lnTo>
                      <a:pt x="140" y="554"/>
                    </a:lnTo>
                    <a:lnTo>
                      <a:pt x="139" y="554"/>
                    </a:lnTo>
                    <a:lnTo>
                      <a:pt x="136" y="554"/>
                    </a:lnTo>
                    <a:lnTo>
                      <a:pt x="134" y="554"/>
                    </a:lnTo>
                    <a:lnTo>
                      <a:pt x="131" y="556"/>
                    </a:lnTo>
                    <a:lnTo>
                      <a:pt x="125" y="547"/>
                    </a:lnTo>
                    <a:lnTo>
                      <a:pt x="118" y="538"/>
                    </a:lnTo>
                    <a:lnTo>
                      <a:pt x="112" y="529"/>
                    </a:lnTo>
                    <a:lnTo>
                      <a:pt x="106" y="520"/>
                    </a:lnTo>
                    <a:lnTo>
                      <a:pt x="104" y="520"/>
                    </a:lnTo>
                    <a:lnTo>
                      <a:pt x="104" y="520"/>
                    </a:lnTo>
                    <a:lnTo>
                      <a:pt x="103" y="520"/>
                    </a:lnTo>
                    <a:lnTo>
                      <a:pt x="103" y="520"/>
                    </a:lnTo>
                    <a:lnTo>
                      <a:pt x="110" y="536"/>
                    </a:lnTo>
                    <a:lnTo>
                      <a:pt x="113" y="545"/>
                    </a:lnTo>
                    <a:lnTo>
                      <a:pt x="113" y="550"/>
                    </a:lnTo>
                    <a:lnTo>
                      <a:pt x="113" y="551"/>
                    </a:lnTo>
                    <a:lnTo>
                      <a:pt x="103" y="547"/>
                    </a:lnTo>
                    <a:lnTo>
                      <a:pt x="93" y="538"/>
                    </a:lnTo>
                    <a:lnTo>
                      <a:pt x="86" y="527"/>
                    </a:lnTo>
                    <a:lnTo>
                      <a:pt x="83" y="518"/>
                    </a:lnTo>
                    <a:lnTo>
                      <a:pt x="80" y="523"/>
                    </a:lnTo>
                    <a:lnTo>
                      <a:pt x="81" y="529"/>
                    </a:lnTo>
                    <a:lnTo>
                      <a:pt x="83" y="536"/>
                    </a:lnTo>
                    <a:lnTo>
                      <a:pt x="84" y="544"/>
                    </a:lnTo>
                    <a:lnTo>
                      <a:pt x="84" y="545"/>
                    </a:lnTo>
                    <a:lnTo>
                      <a:pt x="84" y="545"/>
                    </a:lnTo>
                    <a:lnTo>
                      <a:pt x="83" y="545"/>
                    </a:lnTo>
                    <a:lnTo>
                      <a:pt x="83" y="547"/>
                    </a:lnTo>
                    <a:lnTo>
                      <a:pt x="72" y="536"/>
                    </a:lnTo>
                    <a:lnTo>
                      <a:pt x="65" y="526"/>
                    </a:lnTo>
                    <a:lnTo>
                      <a:pt x="60" y="515"/>
                    </a:lnTo>
                    <a:lnTo>
                      <a:pt x="56" y="509"/>
                    </a:lnTo>
                    <a:lnTo>
                      <a:pt x="56" y="517"/>
                    </a:lnTo>
                    <a:lnTo>
                      <a:pt x="57" y="527"/>
                    </a:lnTo>
                    <a:lnTo>
                      <a:pt x="59" y="536"/>
                    </a:lnTo>
                    <a:lnTo>
                      <a:pt x="59" y="541"/>
                    </a:lnTo>
                    <a:lnTo>
                      <a:pt x="47" y="530"/>
                    </a:lnTo>
                    <a:lnTo>
                      <a:pt x="41" y="520"/>
                    </a:lnTo>
                    <a:lnTo>
                      <a:pt x="38" y="509"/>
                    </a:lnTo>
                    <a:lnTo>
                      <a:pt x="33" y="497"/>
                    </a:lnTo>
                    <a:lnTo>
                      <a:pt x="32" y="497"/>
                    </a:lnTo>
                    <a:lnTo>
                      <a:pt x="30" y="495"/>
                    </a:lnTo>
                    <a:lnTo>
                      <a:pt x="29" y="495"/>
                    </a:lnTo>
                    <a:lnTo>
                      <a:pt x="27" y="495"/>
                    </a:lnTo>
                    <a:lnTo>
                      <a:pt x="29" y="506"/>
                    </a:lnTo>
                    <a:lnTo>
                      <a:pt x="30" y="514"/>
                    </a:lnTo>
                    <a:lnTo>
                      <a:pt x="33" y="521"/>
                    </a:lnTo>
                    <a:lnTo>
                      <a:pt x="33" y="527"/>
                    </a:lnTo>
                    <a:lnTo>
                      <a:pt x="32" y="527"/>
                    </a:lnTo>
                    <a:lnTo>
                      <a:pt x="32" y="527"/>
                    </a:lnTo>
                    <a:lnTo>
                      <a:pt x="32" y="527"/>
                    </a:lnTo>
                    <a:lnTo>
                      <a:pt x="30" y="529"/>
                    </a:lnTo>
                    <a:lnTo>
                      <a:pt x="18" y="515"/>
                    </a:lnTo>
                    <a:lnTo>
                      <a:pt x="13" y="503"/>
                    </a:lnTo>
                    <a:lnTo>
                      <a:pt x="13" y="491"/>
                    </a:lnTo>
                    <a:lnTo>
                      <a:pt x="15" y="474"/>
                    </a:lnTo>
                    <a:lnTo>
                      <a:pt x="13" y="474"/>
                    </a:lnTo>
                    <a:lnTo>
                      <a:pt x="12" y="474"/>
                    </a:lnTo>
                    <a:lnTo>
                      <a:pt x="9" y="474"/>
                    </a:lnTo>
                    <a:lnTo>
                      <a:pt x="7" y="474"/>
                    </a:lnTo>
                    <a:lnTo>
                      <a:pt x="6" y="482"/>
                    </a:lnTo>
                    <a:lnTo>
                      <a:pt x="4" y="486"/>
                    </a:lnTo>
                    <a:lnTo>
                      <a:pt x="3" y="488"/>
                    </a:lnTo>
                    <a:lnTo>
                      <a:pt x="1" y="489"/>
                    </a:lnTo>
                    <a:lnTo>
                      <a:pt x="0" y="471"/>
                    </a:lnTo>
                    <a:lnTo>
                      <a:pt x="0" y="453"/>
                    </a:lnTo>
                    <a:lnTo>
                      <a:pt x="3" y="436"/>
                    </a:lnTo>
                    <a:lnTo>
                      <a:pt x="7" y="418"/>
                    </a:lnTo>
                    <a:lnTo>
                      <a:pt x="13" y="402"/>
                    </a:lnTo>
                    <a:lnTo>
                      <a:pt x="21" y="385"/>
                    </a:lnTo>
                    <a:lnTo>
                      <a:pt x="30" y="369"/>
                    </a:lnTo>
                    <a:lnTo>
                      <a:pt x="41" y="355"/>
                    </a:lnTo>
                    <a:lnTo>
                      <a:pt x="47" y="352"/>
                    </a:lnTo>
                    <a:lnTo>
                      <a:pt x="51" y="349"/>
                    </a:lnTo>
                    <a:lnTo>
                      <a:pt x="54" y="346"/>
                    </a:lnTo>
                    <a:lnTo>
                      <a:pt x="60" y="340"/>
                    </a:lnTo>
                    <a:lnTo>
                      <a:pt x="72" y="341"/>
                    </a:lnTo>
                    <a:lnTo>
                      <a:pt x="81" y="343"/>
                    </a:lnTo>
                    <a:lnTo>
                      <a:pt x="90" y="344"/>
                    </a:lnTo>
                    <a:lnTo>
                      <a:pt x="100" y="347"/>
                    </a:lnTo>
                    <a:lnTo>
                      <a:pt x="109" y="349"/>
                    </a:lnTo>
                    <a:lnTo>
                      <a:pt x="121" y="352"/>
                    </a:lnTo>
                    <a:lnTo>
                      <a:pt x="136" y="355"/>
                    </a:lnTo>
                    <a:lnTo>
                      <a:pt x="155" y="359"/>
                    </a:lnTo>
                    <a:lnTo>
                      <a:pt x="174" y="367"/>
                    </a:lnTo>
                    <a:lnTo>
                      <a:pt x="187" y="372"/>
                    </a:lnTo>
                    <a:lnTo>
                      <a:pt x="198" y="376"/>
                    </a:lnTo>
                    <a:lnTo>
                      <a:pt x="204" y="378"/>
                    </a:lnTo>
                    <a:lnTo>
                      <a:pt x="210" y="381"/>
                    </a:lnTo>
                    <a:lnTo>
                      <a:pt x="213" y="381"/>
                    </a:lnTo>
                    <a:lnTo>
                      <a:pt x="217" y="382"/>
                    </a:lnTo>
                    <a:lnTo>
                      <a:pt x="220" y="382"/>
                    </a:lnTo>
                    <a:lnTo>
                      <a:pt x="222" y="379"/>
                    </a:lnTo>
                    <a:lnTo>
                      <a:pt x="223" y="376"/>
                    </a:lnTo>
                    <a:lnTo>
                      <a:pt x="225" y="373"/>
                    </a:lnTo>
                    <a:lnTo>
                      <a:pt x="226" y="370"/>
                    </a:lnTo>
                    <a:lnTo>
                      <a:pt x="228" y="370"/>
                    </a:lnTo>
                    <a:lnTo>
                      <a:pt x="229" y="370"/>
                    </a:lnTo>
                    <a:lnTo>
                      <a:pt x="232" y="370"/>
                    </a:lnTo>
                    <a:lnTo>
                      <a:pt x="234" y="370"/>
                    </a:lnTo>
                    <a:lnTo>
                      <a:pt x="238" y="381"/>
                    </a:lnTo>
                    <a:lnTo>
                      <a:pt x="243" y="394"/>
                    </a:lnTo>
                    <a:lnTo>
                      <a:pt x="248" y="409"/>
                    </a:lnTo>
                    <a:lnTo>
                      <a:pt x="255" y="424"/>
                    </a:lnTo>
                    <a:lnTo>
                      <a:pt x="261" y="439"/>
                    </a:lnTo>
                    <a:lnTo>
                      <a:pt x="270" y="452"/>
                    </a:lnTo>
                    <a:lnTo>
                      <a:pt x="279" y="462"/>
                    </a:lnTo>
                    <a:lnTo>
                      <a:pt x="288" y="470"/>
                    </a:lnTo>
                    <a:lnTo>
                      <a:pt x="282" y="450"/>
                    </a:lnTo>
                    <a:lnTo>
                      <a:pt x="270" y="429"/>
                    </a:lnTo>
                    <a:lnTo>
                      <a:pt x="258" y="409"/>
                    </a:lnTo>
                    <a:lnTo>
                      <a:pt x="255" y="393"/>
                    </a:lnTo>
                    <a:lnTo>
                      <a:pt x="261" y="394"/>
                    </a:lnTo>
                    <a:lnTo>
                      <a:pt x="269" y="400"/>
                    </a:lnTo>
                    <a:lnTo>
                      <a:pt x="276" y="409"/>
                    </a:lnTo>
                    <a:lnTo>
                      <a:pt x="284" y="420"/>
                    </a:lnTo>
                    <a:lnTo>
                      <a:pt x="291" y="430"/>
                    </a:lnTo>
                    <a:lnTo>
                      <a:pt x="299" y="443"/>
                    </a:lnTo>
                    <a:lnTo>
                      <a:pt x="303" y="453"/>
                    </a:lnTo>
                    <a:lnTo>
                      <a:pt x="306" y="462"/>
                    </a:lnTo>
                    <a:lnTo>
                      <a:pt x="312" y="456"/>
                    </a:lnTo>
                    <a:lnTo>
                      <a:pt x="309" y="444"/>
                    </a:lnTo>
                    <a:lnTo>
                      <a:pt x="302" y="429"/>
                    </a:lnTo>
                    <a:lnTo>
                      <a:pt x="288" y="411"/>
                    </a:lnTo>
                    <a:lnTo>
                      <a:pt x="275" y="393"/>
                    </a:lnTo>
                    <a:lnTo>
                      <a:pt x="261" y="375"/>
                    </a:lnTo>
                    <a:lnTo>
                      <a:pt x="252" y="362"/>
                    </a:lnTo>
                    <a:lnTo>
                      <a:pt x="248" y="353"/>
                    </a:lnTo>
                    <a:lnTo>
                      <a:pt x="254" y="355"/>
                    </a:lnTo>
                    <a:lnTo>
                      <a:pt x="260" y="358"/>
                    </a:lnTo>
                    <a:lnTo>
                      <a:pt x="264" y="359"/>
                    </a:lnTo>
                    <a:lnTo>
                      <a:pt x="269" y="361"/>
                    </a:lnTo>
                    <a:lnTo>
                      <a:pt x="270" y="359"/>
                    </a:lnTo>
                    <a:lnTo>
                      <a:pt x="272" y="358"/>
                    </a:lnTo>
                    <a:lnTo>
                      <a:pt x="272" y="358"/>
                    </a:lnTo>
                    <a:lnTo>
                      <a:pt x="273" y="356"/>
                    </a:lnTo>
                    <a:lnTo>
                      <a:pt x="282" y="320"/>
                    </a:lnTo>
                    <a:lnTo>
                      <a:pt x="293" y="284"/>
                    </a:lnTo>
                    <a:lnTo>
                      <a:pt x="303" y="248"/>
                    </a:lnTo>
                    <a:lnTo>
                      <a:pt x="309" y="213"/>
                    </a:lnTo>
                    <a:lnTo>
                      <a:pt x="308" y="211"/>
                    </a:lnTo>
                    <a:lnTo>
                      <a:pt x="308" y="210"/>
                    </a:lnTo>
                    <a:lnTo>
                      <a:pt x="306" y="210"/>
                    </a:lnTo>
                    <a:lnTo>
                      <a:pt x="306" y="208"/>
                    </a:lnTo>
                    <a:lnTo>
                      <a:pt x="300" y="223"/>
                    </a:lnTo>
                    <a:lnTo>
                      <a:pt x="296" y="242"/>
                    </a:lnTo>
                    <a:lnTo>
                      <a:pt x="291" y="261"/>
                    </a:lnTo>
                    <a:lnTo>
                      <a:pt x="287" y="279"/>
                    </a:lnTo>
                    <a:lnTo>
                      <a:pt x="282" y="299"/>
                    </a:lnTo>
                    <a:lnTo>
                      <a:pt x="276" y="317"/>
                    </a:lnTo>
                    <a:lnTo>
                      <a:pt x="269" y="332"/>
                    </a:lnTo>
                    <a:lnTo>
                      <a:pt x="261" y="346"/>
                    </a:lnTo>
                    <a:lnTo>
                      <a:pt x="257" y="344"/>
                    </a:lnTo>
                    <a:lnTo>
                      <a:pt x="252" y="344"/>
                    </a:lnTo>
                    <a:lnTo>
                      <a:pt x="248" y="343"/>
                    </a:lnTo>
                    <a:lnTo>
                      <a:pt x="243" y="343"/>
                    </a:lnTo>
                    <a:lnTo>
                      <a:pt x="235" y="350"/>
                    </a:lnTo>
                    <a:lnTo>
                      <a:pt x="228" y="356"/>
                    </a:lnTo>
                    <a:lnTo>
                      <a:pt x="220" y="364"/>
                    </a:lnTo>
                    <a:lnTo>
                      <a:pt x="211" y="372"/>
                    </a:lnTo>
                    <a:lnTo>
                      <a:pt x="204" y="369"/>
                    </a:lnTo>
                    <a:lnTo>
                      <a:pt x="198" y="364"/>
                    </a:lnTo>
                    <a:lnTo>
                      <a:pt x="190" y="361"/>
                    </a:lnTo>
                    <a:lnTo>
                      <a:pt x="183" y="358"/>
                    </a:lnTo>
                    <a:lnTo>
                      <a:pt x="164" y="353"/>
                    </a:lnTo>
                    <a:lnTo>
                      <a:pt x="146" y="349"/>
                    </a:lnTo>
                    <a:lnTo>
                      <a:pt x="130" y="344"/>
                    </a:lnTo>
                    <a:lnTo>
                      <a:pt x="115" y="340"/>
                    </a:lnTo>
                    <a:lnTo>
                      <a:pt x="103" y="337"/>
                    </a:lnTo>
                    <a:lnTo>
                      <a:pt x="92" y="334"/>
                    </a:lnTo>
                    <a:lnTo>
                      <a:pt x="84" y="332"/>
                    </a:lnTo>
                    <a:lnTo>
                      <a:pt x="81" y="331"/>
                    </a:lnTo>
                    <a:lnTo>
                      <a:pt x="87" y="294"/>
                    </a:lnTo>
                    <a:lnTo>
                      <a:pt x="98" y="255"/>
                    </a:lnTo>
                    <a:lnTo>
                      <a:pt x="112" y="216"/>
                    </a:lnTo>
                    <a:lnTo>
                      <a:pt x="130" y="177"/>
                    </a:lnTo>
                    <a:lnTo>
                      <a:pt x="148" y="139"/>
                    </a:lnTo>
                    <a:lnTo>
                      <a:pt x="169" y="103"/>
                    </a:lnTo>
                    <a:lnTo>
                      <a:pt x="190" y="69"/>
                    </a:lnTo>
                    <a:lnTo>
                      <a:pt x="210" y="39"/>
                    </a:lnTo>
                    <a:lnTo>
                      <a:pt x="211" y="39"/>
                    </a:lnTo>
                    <a:lnTo>
                      <a:pt x="214" y="39"/>
                    </a:lnTo>
                    <a:lnTo>
                      <a:pt x="216" y="39"/>
                    </a:lnTo>
                    <a:lnTo>
                      <a:pt x="217" y="39"/>
                    </a:lnTo>
                    <a:lnTo>
                      <a:pt x="217" y="45"/>
                    </a:lnTo>
                    <a:lnTo>
                      <a:pt x="217" y="50"/>
                    </a:lnTo>
                    <a:lnTo>
                      <a:pt x="217" y="54"/>
                    </a:lnTo>
                    <a:lnTo>
                      <a:pt x="217" y="59"/>
                    </a:lnTo>
                    <a:lnTo>
                      <a:pt x="237" y="57"/>
                    </a:lnTo>
                    <a:lnTo>
                      <a:pt x="255" y="54"/>
                    </a:lnTo>
                    <a:lnTo>
                      <a:pt x="273" y="50"/>
                    </a:lnTo>
                    <a:lnTo>
                      <a:pt x="291" y="42"/>
                    </a:lnTo>
                    <a:lnTo>
                      <a:pt x="309" y="35"/>
                    </a:lnTo>
                    <a:lnTo>
                      <a:pt x="326" y="24"/>
                    </a:lnTo>
                    <a:lnTo>
                      <a:pt x="343" y="14"/>
                    </a:lnTo>
                    <a:lnTo>
                      <a:pt x="358" y="0"/>
                    </a:lnTo>
                    <a:lnTo>
                      <a:pt x="364" y="1"/>
                    </a:lnTo>
                    <a:lnTo>
                      <a:pt x="371" y="3"/>
                    </a:lnTo>
                    <a:lnTo>
                      <a:pt x="377" y="7"/>
                    </a:lnTo>
                    <a:lnTo>
                      <a:pt x="385" y="12"/>
                    </a:lnTo>
                    <a:lnTo>
                      <a:pt x="391" y="17"/>
                    </a:lnTo>
                    <a:lnTo>
                      <a:pt x="397" y="23"/>
                    </a:lnTo>
                    <a:lnTo>
                      <a:pt x="405" y="29"/>
                    </a:lnTo>
                    <a:lnTo>
                      <a:pt x="411" y="35"/>
                    </a:lnTo>
                    <a:lnTo>
                      <a:pt x="411" y="38"/>
                    </a:lnTo>
                    <a:lnTo>
                      <a:pt x="411" y="41"/>
                    </a:lnTo>
                    <a:lnTo>
                      <a:pt x="409" y="44"/>
                    </a:lnTo>
                    <a:lnTo>
                      <a:pt x="409" y="47"/>
                    </a:lnTo>
                    <a:lnTo>
                      <a:pt x="412" y="47"/>
                    </a:lnTo>
                    <a:lnTo>
                      <a:pt x="417" y="45"/>
                    </a:lnTo>
                    <a:lnTo>
                      <a:pt x="421" y="45"/>
                    </a:lnTo>
                    <a:lnTo>
                      <a:pt x="424" y="45"/>
                    </a:lnTo>
                    <a:lnTo>
                      <a:pt x="427" y="47"/>
                    </a:lnTo>
                    <a:lnTo>
                      <a:pt x="429" y="50"/>
                    </a:lnTo>
                    <a:lnTo>
                      <a:pt x="432" y="51"/>
                    </a:lnTo>
                    <a:lnTo>
                      <a:pt x="433" y="54"/>
                    </a:lnTo>
                    <a:lnTo>
                      <a:pt x="432" y="57"/>
                    </a:lnTo>
                    <a:lnTo>
                      <a:pt x="430" y="60"/>
                    </a:lnTo>
                    <a:lnTo>
                      <a:pt x="429" y="65"/>
                    </a:lnTo>
                    <a:lnTo>
                      <a:pt x="427" y="68"/>
                    </a:lnTo>
                    <a:lnTo>
                      <a:pt x="432" y="66"/>
                    </a:lnTo>
                    <a:lnTo>
                      <a:pt x="436" y="66"/>
                    </a:lnTo>
                    <a:lnTo>
                      <a:pt x="439" y="65"/>
                    </a:lnTo>
                    <a:lnTo>
                      <a:pt x="444" y="65"/>
                    </a:lnTo>
                    <a:lnTo>
                      <a:pt x="447" y="68"/>
                    </a:lnTo>
                    <a:lnTo>
                      <a:pt x="450" y="72"/>
                    </a:lnTo>
                    <a:lnTo>
                      <a:pt x="451" y="77"/>
                    </a:lnTo>
                    <a:lnTo>
                      <a:pt x="453" y="85"/>
                    </a:lnTo>
                    <a:lnTo>
                      <a:pt x="450" y="86"/>
                    </a:lnTo>
                    <a:lnTo>
                      <a:pt x="447" y="89"/>
                    </a:lnTo>
                    <a:lnTo>
                      <a:pt x="444" y="91"/>
                    </a:lnTo>
                    <a:lnTo>
                      <a:pt x="441" y="94"/>
                    </a:lnTo>
                    <a:lnTo>
                      <a:pt x="442" y="97"/>
                    </a:lnTo>
                    <a:lnTo>
                      <a:pt x="442" y="98"/>
                    </a:lnTo>
                    <a:lnTo>
                      <a:pt x="444" y="98"/>
                    </a:lnTo>
                    <a:lnTo>
                      <a:pt x="445" y="100"/>
                    </a:lnTo>
                    <a:lnTo>
                      <a:pt x="450" y="97"/>
                    </a:lnTo>
                    <a:lnTo>
                      <a:pt x="453" y="94"/>
                    </a:lnTo>
                    <a:lnTo>
                      <a:pt x="457" y="92"/>
                    </a:lnTo>
                    <a:lnTo>
                      <a:pt x="464" y="92"/>
                    </a:lnTo>
                    <a:lnTo>
                      <a:pt x="467" y="98"/>
                    </a:lnTo>
                    <a:lnTo>
                      <a:pt x="470" y="103"/>
                    </a:lnTo>
                    <a:lnTo>
                      <a:pt x="470" y="106"/>
                    </a:lnTo>
                    <a:lnTo>
                      <a:pt x="471" y="109"/>
                    </a:lnTo>
                    <a:lnTo>
                      <a:pt x="470" y="110"/>
                    </a:lnTo>
                    <a:lnTo>
                      <a:pt x="467" y="113"/>
                    </a:lnTo>
                    <a:lnTo>
                      <a:pt x="465" y="115"/>
                    </a:lnTo>
                    <a:lnTo>
                      <a:pt x="462" y="118"/>
                    </a:lnTo>
                    <a:lnTo>
                      <a:pt x="465" y="118"/>
                    </a:lnTo>
                    <a:lnTo>
                      <a:pt x="470" y="118"/>
                    </a:lnTo>
                    <a:lnTo>
                      <a:pt x="474" y="118"/>
                    </a:lnTo>
                    <a:lnTo>
                      <a:pt x="477" y="119"/>
                    </a:lnTo>
                    <a:lnTo>
                      <a:pt x="479" y="122"/>
                    </a:lnTo>
                    <a:lnTo>
                      <a:pt x="480" y="127"/>
                    </a:lnTo>
                    <a:lnTo>
                      <a:pt x="480" y="130"/>
                    </a:lnTo>
                    <a:lnTo>
                      <a:pt x="482" y="134"/>
                    </a:lnTo>
                    <a:lnTo>
                      <a:pt x="479" y="137"/>
                    </a:lnTo>
                    <a:lnTo>
                      <a:pt x="474" y="139"/>
                    </a:lnTo>
                    <a:lnTo>
                      <a:pt x="471" y="142"/>
                    </a:lnTo>
                    <a:lnTo>
                      <a:pt x="467" y="145"/>
                    </a:lnTo>
                    <a:lnTo>
                      <a:pt x="467" y="146"/>
                    </a:lnTo>
                    <a:lnTo>
                      <a:pt x="467" y="148"/>
                    </a:lnTo>
                    <a:lnTo>
                      <a:pt x="468" y="148"/>
                    </a:lnTo>
                    <a:lnTo>
                      <a:pt x="470" y="149"/>
                    </a:lnTo>
                    <a:lnTo>
                      <a:pt x="473" y="148"/>
                    </a:lnTo>
                    <a:lnTo>
                      <a:pt x="477" y="146"/>
                    </a:lnTo>
                    <a:lnTo>
                      <a:pt x="480" y="146"/>
                    </a:lnTo>
                    <a:lnTo>
                      <a:pt x="488" y="145"/>
                    </a:lnTo>
                    <a:lnTo>
                      <a:pt x="488" y="149"/>
                    </a:lnTo>
                    <a:lnTo>
                      <a:pt x="489" y="154"/>
                    </a:lnTo>
                    <a:lnTo>
                      <a:pt x="489" y="159"/>
                    </a:lnTo>
                    <a:lnTo>
                      <a:pt x="489" y="163"/>
                    </a:lnTo>
                    <a:lnTo>
                      <a:pt x="486" y="166"/>
                    </a:lnTo>
                    <a:lnTo>
                      <a:pt x="482" y="168"/>
                    </a:lnTo>
                    <a:lnTo>
                      <a:pt x="477" y="171"/>
                    </a:lnTo>
                    <a:lnTo>
                      <a:pt x="474" y="174"/>
                    </a:lnTo>
                    <a:lnTo>
                      <a:pt x="473" y="177"/>
                    </a:lnTo>
                    <a:lnTo>
                      <a:pt x="473" y="180"/>
                    </a:lnTo>
                    <a:lnTo>
                      <a:pt x="474" y="180"/>
                    </a:lnTo>
                    <a:lnTo>
                      <a:pt x="476" y="181"/>
                    </a:lnTo>
                    <a:lnTo>
                      <a:pt x="479" y="178"/>
                    </a:lnTo>
                    <a:lnTo>
                      <a:pt x="483" y="177"/>
                    </a:lnTo>
                    <a:lnTo>
                      <a:pt x="488" y="175"/>
                    </a:lnTo>
                    <a:lnTo>
                      <a:pt x="495" y="177"/>
                    </a:lnTo>
                    <a:lnTo>
                      <a:pt x="495" y="181"/>
                    </a:lnTo>
                    <a:lnTo>
                      <a:pt x="497" y="186"/>
                    </a:lnTo>
                    <a:lnTo>
                      <a:pt x="497" y="190"/>
                    </a:lnTo>
                    <a:lnTo>
                      <a:pt x="497" y="195"/>
                    </a:lnTo>
                    <a:lnTo>
                      <a:pt x="491" y="198"/>
                    </a:lnTo>
                    <a:lnTo>
                      <a:pt x="486" y="199"/>
                    </a:lnTo>
                    <a:lnTo>
                      <a:pt x="480" y="202"/>
                    </a:lnTo>
                    <a:lnTo>
                      <a:pt x="476" y="205"/>
                    </a:lnTo>
                    <a:lnTo>
                      <a:pt x="476" y="207"/>
                    </a:lnTo>
                    <a:lnTo>
                      <a:pt x="476" y="208"/>
                    </a:lnTo>
                    <a:lnTo>
                      <a:pt x="476" y="211"/>
                    </a:lnTo>
                    <a:lnTo>
                      <a:pt x="477" y="213"/>
                    </a:lnTo>
                    <a:lnTo>
                      <a:pt x="482" y="210"/>
                    </a:lnTo>
                    <a:lnTo>
                      <a:pt x="488" y="208"/>
                    </a:lnTo>
                    <a:lnTo>
                      <a:pt x="494" y="207"/>
                    </a:lnTo>
                    <a:lnTo>
                      <a:pt x="500" y="207"/>
                    </a:lnTo>
                    <a:lnTo>
                      <a:pt x="500" y="211"/>
                    </a:lnTo>
                    <a:lnTo>
                      <a:pt x="500" y="214"/>
                    </a:lnTo>
                    <a:lnTo>
                      <a:pt x="500" y="219"/>
                    </a:lnTo>
                    <a:lnTo>
                      <a:pt x="500" y="223"/>
                    </a:lnTo>
                    <a:lnTo>
                      <a:pt x="494" y="227"/>
                    </a:lnTo>
                    <a:lnTo>
                      <a:pt x="488" y="228"/>
                    </a:lnTo>
                    <a:lnTo>
                      <a:pt x="482" y="231"/>
                    </a:lnTo>
                    <a:lnTo>
                      <a:pt x="476" y="234"/>
                    </a:lnTo>
                    <a:lnTo>
                      <a:pt x="476" y="236"/>
                    </a:lnTo>
                    <a:lnTo>
                      <a:pt x="476" y="236"/>
                    </a:lnTo>
                    <a:lnTo>
                      <a:pt x="476" y="237"/>
                    </a:lnTo>
                    <a:lnTo>
                      <a:pt x="477" y="239"/>
                    </a:lnTo>
                    <a:lnTo>
                      <a:pt x="482" y="239"/>
                    </a:lnTo>
                    <a:lnTo>
                      <a:pt x="486" y="239"/>
                    </a:lnTo>
                    <a:lnTo>
                      <a:pt x="492" y="237"/>
                    </a:lnTo>
                    <a:lnTo>
                      <a:pt x="503" y="234"/>
                    </a:lnTo>
                    <a:lnTo>
                      <a:pt x="503" y="237"/>
                    </a:lnTo>
                    <a:lnTo>
                      <a:pt x="503" y="239"/>
                    </a:lnTo>
                    <a:lnTo>
                      <a:pt x="503" y="242"/>
                    </a:lnTo>
                    <a:lnTo>
                      <a:pt x="503" y="245"/>
                    </a:lnTo>
                    <a:lnTo>
                      <a:pt x="494" y="249"/>
                    </a:lnTo>
                    <a:lnTo>
                      <a:pt x="485" y="254"/>
                    </a:lnTo>
                    <a:lnTo>
                      <a:pt x="476" y="258"/>
                    </a:lnTo>
                    <a:lnTo>
                      <a:pt x="467" y="263"/>
                    </a:lnTo>
                    <a:lnTo>
                      <a:pt x="467" y="263"/>
                    </a:lnTo>
                    <a:lnTo>
                      <a:pt x="468" y="264"/>
                    </a:lnTo>
                    <a:lnTo>
                      <a:pt x="468" y="264"/>
                    </a:lnTo>
                    <a:lnTo>
                      <a:pt x="468" y="266"/>
                    </a:lnTo>
                    <a:lnTo>
                      <a:pt x="476" y="264"/>
                    </a:lnTo>
                    <a:lnTo>
                      <a:pt x="485" y="260"/>
                    </a:lnTo>
                    <a:lnTo>
                      <a:pt x="495" y="258"/>
                    </a:lnTo>
                    <a:lnTo>
                      <a:pt x="503" y="258"/>
                    </a:lnTo>
                    <a:lnTo>
                      <a:pt x="501" y="272"/>
                    </a:lnTo>
                    <a:lnTo>
                      <a:pt x="495" y="279"/>
                    </a:lnTo>
                    <a:lnTo>
                      <a:pt x="486" y="285"/>
                    </a:lnTo>
                    <a:lnTo>
                      <a:pt x="474" y="293"/>
                    </a:lnTo>
                    <a:lnTo>
                      <a:pt x="474" y="293"/>
                    </a:lnTo>
                    <a:lnTo>
                      <a:pt x="474" y="294"/>
                    </a:lnTo>
                    <a:lnTo>
                      <a:pt x="474" y="294"/>
                    </a:lnTo>
                    <a:lnTo>
                      <a:pt x="476" y="296"/>
                    </a:lnTo>
                    <a:lnTo>
                      <a:pt x="488" y="291"/>
                    </a:lnTo>
                    <a:lnTo>
                      <a:pt x="495" y="288"/>
                    </a:lnTo>
                    <a:lnTo>
                      <a:pt x="498" y="288"/>
                    </a:lnTo>
                    <a:lnTo>
                      <a:pt x="503" y="287"/>
                    </a:lnTo>
                    <a:lnTo>
                      <a:pt x="503" y="291"/>
                    </a:lnTo>
                    <a:lnTo>
                      <a:pt x="503" y="294"/>
                    </a:lnTo>
                    <a:lnTo>
                      <a:pt x="503" y="299"/>
                    </a:lnTo>
                    <a:lnTo>
                      <a:pt x="503" y="304"/>
                    </a:lnTo>
                    <a:lnTo>
                      <a:pt x="495" y="307"/>
                    </a:lnTo>
                    <a:lnTo>
                      <a:pt x="488" y="311"/>
                    </a:lnTo>
                    <a:lnTo>
                      <a:pt x="482" y="316"/>
                    </a:lnTo>
                    <a:lnTo>
                      <a:pt x="474" y="319"/>
                    </a:lnTo>
                    <a:lnTo>
                      <a:pt x="473" y="320"/>
                    </a:lnTo>
                    <a:lnTo>
                      <a:pt x="473" y="322"/>
                    </a:lnTo>
                    <a:lnTo>
                      <a:pt x="473" y="323"/>
                    </a:lnTo>
                    <a:lnTo>
                      <a:pt x="473" y="325"/>
                    </a:lnTo>
                    <a:lnTo>
                      <a:pt x="479" y="323"/>
                    </a:lnTo>
                    <a:lnTo>
                      <a:pt x="486" y="320"/>
                    </a:lnTo>
                    <a:lnTo>
                      <a:pt x="492" y="319"/>
                    </a:lnTo>
                    <a:lnTo>
                      <a:pt x="500" y="317"/>
                    </a:lnTo>
                    <a:lnTo>
                      <a:pt x="500" y="320"/>
                    </a:lnTo>
                    <a:lnTo>
                      <a:pt x="500" y="322"/>
                    </a:lnTo>
                    <a:lnTo>
                      <a:pt x="498" y="325"/>
                    </a:lnTo>
                    <a:lnTo>
                      <a:pt x="498" y="328"/>
                    </a:lnTo>
                    <a:lnTo>
                      <a:pt x="488" y="332"/>
                    </a:lnTo>
                    <a:lnTo>
                      <a:pt x="474" y="338"/>
                    </a:lnTo>
                    <a:lnTo>
                      <a:pt x="462" y="343"/>
                    </a:lnTo>
                    <a:lnTo>
                      <a:pt x="456" y="346"/>
                    </a:lnTo>
                    <a:lnTo>
                      <a:pt x="465" y="346"/>
                    </a:lnTo>
                    <a:lnTo>
                      <a:pt x="476" y="344"/>
                    </a:lnTo>
                    <a:lnTo>
                      <a:pt x="485" y="343"/>
                    </a:lnTo>
                    <a:lnTo>
                      <a:pt x="497" y="341"/>
                    </a:lnTo>
                    <a:lnTo>
                      <a:pt x="494" y="355"/>
                    </a:lnTo>
                    <a:lnTo>
                      <a:pt x="486" y="362"/>
                    </a:lnTo>
                    <a:lnTo>
                      <a:pt x="477" y="367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3"/>
                    </a:lnTo>
                    <a:lnTo>
                      <a:pt x="465" y="373"/>
                    </a:lnTo>
                    <a:lnTo>
                      <a:pt x="471" y="373"/>
                    </a:lnTo>
                    <a:lnTo>
                      <a:pt x="477" y="373"/>
                    </a:lnTo>
                    <a:lnTo>
                      <a:pt x="482" y="373"/>
                    </a:lnTo>
                    <a:lnTo>
                      <a:pt x="488" y="373"/>
                    </a:lnTo>
                    <a:lnTo>
                      <a:pt x="485" y="384"/>
                    </a:lnTo>
                    <a:lnTo>
                      <a:pt x="479" y="390"/>
                    </a:lnTo>
                    <a:lnTo>
                      <a:pt x="468" y="394"/>
                    </a:lnTo>
                    <a:lnTo>
                      <a:pt x="457" y="399"/>
                    </a:lnTo>
                    <a:lnTo>
                      <a:pt x="462" y="400"/>
                    </a:lnTo>
                    <a:lnTo>
                      <a:pt x="468" y="402"/>
                    </a:lnTo>
                    <a:lnTo>
                      <a:pt x="474" y="402"/>
                    </a:lnTo>
                    <a:lnTo>
                      <a:pt x="482" y="402"/>
                    </a:lnTo>
                    <a:lnTo>
                      <a:pt x="476" y="412"/>
                    </a:lnTo>
                    <a:lnTo>
                      <a:pt x="467" y="418"/>
                    </a:lnTo>
                    <a:lnTo>
                      <a:pt x="456" y="420"/>
                    </a:lnTo>
                    <a:lnTo>
                      <a:pt x="442" y="421"/>
                    </a:lnTo>
                    <a:lnTo>
                      <a:pt x="442" y="423"/>
                    </a:lnTo>
                    <a:lnTo>
                      <a:pt x="444" y="424"/>
                    </a:lnTo>
                    <a:lnTo>
                      <a:pt x="444" y="426"/>
                    </a:lnTo>
                    <a:lnTo>
                      <a:pt x="444" y="427"/>
                    </a:lnTo>
                    <a:lnTo>
                      <a:pt x="451" y="427"/>
                    </a:lnTo>
                    <a:lnTo>
                      <a:pt x="459" y="426"/>
                    </a:lnTo>
                    <a:lnTo>
                      <a:pt x="467" y="426"/>
                    </a:lnTo>
                    <a:lnTo>
                      <a:pt x="474" y="426"/>
                    </a:lnTo>
                    <a:lnTo>
                      <a:pt x="473" y="429"/>
                    </a:lnTo>
                    <a:lnTo>
                      <a:pt x="473" y="432"/>
                    </a:lnTo>
                    <a:lnTo>
                      <a:pt x="471" y="435"/>
                    </a:lnTo>
                    <a:lnTo>
                      <a:pt x="471" y="438"/>
                    </a:lnTo>
                    <a:lnTo>
                      <a:pt x="459" y="441"/>
                    </a:lnTo>
                    <a:lnTo>
                      <a:pt x="451" y="444"/>
                    </a:lnTo>
                    <a:lnTo>
                      <a:pt x="444" y="444"/>
                    </a:lnTo>
                    <a:lnTo>
                      <a:pt x="432" y="446"/>
                    </a:lnTo>
                    <a:lnTo>
                      <a:pt x="432" y="447"/>
                    </a:lnTo>
                    <a:lnTo>
                      <a:pt x="433" y="447"/>
                    </a:lnTo>
                    <a:lnTo>
                      <a:pt x="433" y="449"/>
                    </a:lnTo>
                    <a:lnTo>
                      <a:pt x="433" y="450"/>
                    </a:lnTo>
                    <a:lnTo>
                      <a:pt x="441" y="450"/>
                    </a:lnTo>
                    <a:lnTo>
                      <a:pt x="448" y="450"/>
                    </a:lnTo>
                    <a:lnTo>
                      <a:pt x="456" y="450"/>
                    </a:lnTo>
                    <a:lnTo>
                      <a:pt x="464" y="452"/>
                    </a:lnTo>
                    <a:lnTo>
                      <a:pt x="462" y="455"/>
                    </a:lnTo>
                    <a:lnTo>
                      <a:pt x="462" y="456"/>
                    </a:lnTo>
                    <a:lnTo>
                      <a:pt x="461" y="459"/>
                    </a:lnTo>
                    <a:lnTo>
                      <a:pt x="461" y="462"/>
                    </a:lnTo>
                    <a:lnTo>
                      <a:pt x="456" y="464"/>
                    </a:lnTo>
                    <a:lnTo>
                      <a:pt x="451" y="464"/>
                    </a:lnTo>
                    <a:lnTo>
                      <a:pt x="442" y="465"/>
                    </a:lnTo>
                    <a:lnTo>
                      <a:pt x="426" y="467"/>
                    </a:lnTo>
                    <a:lnTo>
                      <a:pt x="426" y="468"/>
                    </a:lnTo>
                    <a:lnTo>
                      <a:pt x="426" y="470"/>
                    </a:lnTo>
                    <a:lnTo>
                      <a:pt x="426" y="473"/>
                    </a:lnTo>
                    <a:lnTo>
                      <a:pt x="426" y="474"/>
                    </a:lnTo>
                    <a:lnTo>
                      <a:pt x="433" y="474"/>
                    </a:lnTo>
                    <a:lnTo>
                      <a:pt x="441" y="474"/>
                    </a:lnTo>
                    <a:lnTo>
                      <a:pt x="448" y="474"/>
                    </a:lnTo>
                    <a:lnTo>
                      <a:pt x="456" y="474"/>
                    </a:lnTo>
                    <a:lnTo>
                      <a:pt x="450" y="485"/>
                    </a:lnTo>
                    <a:lnTo>
                      <a:pt x="444" y="488"/>
                    </a:lnTo>
                    <a:lnTo>
                      <a:pt x="433" y="489"/>
                    </a:lnTo>
                    <a:lnTo>
                      <a:pt x="421" y="489"/>
                    </a:lnTo>
                    <a:lnTo>
                      <a:pt x="423" y="495"/>
                    </a:lnTo>
                    <a:lnTo>
                      <a:pt x="427" y="498"/>
                    </a:lnTo>
                    <a:lnTo>
                      <a:pt x="433" y="498"/>
                    </a:lnTo>
                    <a:lnTo>
                      <a:pt x="442" y="498"/>
                    </a:lnTo>
                    <a:lnTo>
                      <a:pt x="441" y="501"/>
                    </a:lnTo>
                    <a:lnTo>
                      <a:pt x="439" y="503"/>
                    </a:lnTo>
                    <a:lnTo>
                      <a:pt x="438" y="506"/>
                    </a:lnTo>
                    <a:lnTo>
                      <a:pt x="436" y="509"/>
                    </a:lnTo>
                    <a:lnTo>
                      <a:pt x="429" y="509"/>
                    </a:lnTo>
                    <a:lnTo>
                      <a:pt x="423" y="509"/>
                    </a:lnTo>
                    <a:lnTo>
                      <a:pt x="415" y="509"/>
                    </a:lnTo>
                    <a:lnTo>
                      <a:pt x="408" y="509"/>
                    </a:lnTo>
                    <a:lnTo>
                      <a:pt x="408" y="510"/>
                    </a:lnTo>
                    <a:lnTo>
                      <a:pt x="409" y="512"/>
                    </a:lnTo>
                    <a:lnTo>
                      <a:pt x="409" y="515"/>
                    </a:lnTo>
                    <a:lnTo>
                      <a:pt x="409" y="517"/>
                    </a:lnTo>
                    <a:lnTo>
                      <a:pt x="414" y="517"/>
                    </a:lnTo>
                    <a:lnTo>
                      <a:pt x="418" y="517"/>
                    </a:lnTo>
                    <a:lnTo>
                      <a:pt x="423" y="517"/>
                    </a:lnTo>
                    <a:lnTo>
                      <a:pt x="426" y="518"/>
                    </a:lnTo>
                    <a:lnTo>
                      <a:pt x="420" y="529"/>
                    </a:lnTo>
                    <a:lnTo>
                      <a:pt x="411" y="535"/>
                    </a:lnTo>
                    <a:lnTo>
                      <a:pt x="397" y="538"/>
                    </a:lnTo>
                    <a:lnTo>
                      <a:pt x="385" y="539"/>
                    </a:lnTo>
                    <a:lnTo>
                      <a:pt x="387" y="541"/>
                    </a:lnTo>
                    <a:lnTo>
                      <a:pt x="388" y="542"/>
                    </a:lnTo>
                    <a:lnTo>
                      <a:pt x="390" y="544"/>
                    </a:lnTo>
                    <a:lnTo>
                      <a:pt x="391" y="545"/>
                    </a:lnTo>
                    <a:lnTo>
                      <a:pt x="380" y="551"/>
                    </a:lnTo>
                    <a:lnTo>
                      <a:pt x="371" y="548"/>
                    </a:lnTo>
                    <a:lnTo>
                      <a:pt x="362" y="542"/>
                    </a:lnTo>
                    <a:lnTo>
                      <a:pt x="353" y="538"/>
                    </a:lnTo>
                    <a:lnTo>
                      <a:pt x="353" y="539"/>
                    </a:lnTo>
                    <a:lnTo>
                      <a:pt x="353" y="539"/>
                    </a:lnTo>
                    <a:lnTo>
                      <a:pt x="352" y="541"/>
                    </a:lnTo>
                    <a:lnTo>
                      <a:pt x="352" y="542"/>
                    </a:lnTo>
                    <a:lnTo>
                      <a:pt x="355" y="545"/>
                    </a:lnTo>
                    <a:lnTo>
                      <a:pt x="359" y="548"/>
                    </a:lnTo>
                    <a:lnTo>
                      <a:pt x="362" y="551"/>
                    </a:lnTo>
                    <a:lnTo>
                      <a:pt x="365" y="554"/>
                    </a:lnTo>
                    <a:lnTo>
                      <a:pt x="365" y="556"/>
                    </a:lnTo>
                    <a:lnTo>
                      <a:pt x="365" y="556"/>
                    </a:lnTo>
                    <a:lnTo>
                      <a:pt x="365" y="557"/>
                    </a:lnTo>
                    <a:lnTo>
                      <a:pt x="365" y="559"/>
                    </a:lnTo>
                    <a:lnTo>
                      <a:pt x="355" y="557"/>
                    </a:lnTo>
                    <a:lnTo>
                      <a:pt x="346" y="553"/>
                    </a:lnTo>
                    <a:lnTo>
                      <a:pt x="338" y="547"/>
                    </a:lnTo>
                    <a:lnTo>
                      <a:pt x="331" y="542"/>
                    </a:lnTo>
                    <a:lnTo>
                      <a:pt x="331" y="547"/>
                    </a:lnTo>
                    <a:lnTo>
                      <a:pt x="334" y="551"/>
                    </a:lnTo>
                    <a:lnTo>
                      <a:pt x="337" y="557"/>
                    </a:lnTo>
                    <a:lnTo>
                      <a:pt x="341" y="563"/>
                    </a:lnTo>
                    <a:lnTo>
                      <a:pt x="331" y="566"/>
                    </a:lnTo>
                    <a:lnTo>
                      <a:pt x="320" y="560"/>
                    </a:lnTo>
                    <a:lnTo>
                      <a:pt x="311" y="551"/>
                    </a:lnTo>
                    <a:lnTo>
                      <a:pt x="302" y="548"/>
                    </a:lnTo>
                    <a:lnTo>
                      <a:pt x="305" y="551"/>
                    </a:lnTo>
                    <a:lnTo>
                      <a:pt x="308" y="556"/>
                    </a:lnTo>
                    <a:lnTo>
                      <a:pt x="309" y="560"/>
                    </a:lnTo>
                    <a:lnTo>
                      <a:pt x="312" y="565"/>
                    </a:lnTo>
                    <a:lnTo>
                      <a:pt x="311" y="566"/>
                    </a:lnTo>
                    <a:lnTo>
                      <a:pt x="311" y="568"/>
                    </a:lnTo>
                    <a:lnTo>
                      <a:pt x="308" y="568"/>
                    </a:lnTo>
                    <a:lnTo>
                      <a:pt x="305" y="568"/>
                    </a:lnTo>
                    <a:lnTo>
                      <a:pt x="297" y="560"/>
                    </a:lnTo>
                    <a:lnTo>
                      <a:pt x="288" y="550"/>
                    </a:lnTo>
                    <a:lnTo>
                      <a:pt x="281" y="544"/>
                    </a:lnTo>
                    <a:lnTo>
                      <a:pt x="273" y="541"/>
                    </a:lnTo>
                    <a:lnTo>
                      <a:pt x="281" y="553"/>
                    </a:lnTo>
                    <a:lnTo>
                      <a:pt x="285" y="560"/>
                    </a:lnTo>
                    <a:lnTo>
                      <a:pt x="287" y="563"/>
                    </a:lnTo>
                    <a:lnTo>
                      <a:pt x="288" y="568"/>
                    </a:lnTo>
                    <a:lnTo>
                      <a:pt x="285" y="568"/>
                    </a:lnTo>
                    <a:lnTo>
                      <a:pt x="284" y="568"/>
                    </a:lnTo>
                    <a:lnTo>
                      <a:pt x="281" y="568"/>
                    </a:lnTo>
                    <a:lnTo>
                      <a:pt x="278" y="56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2" name="Freeform 240"/>
              <p:cNvSpPr>
                <a:spLocks/>
              </p:cNvSpPr>
              <p:nvPr/>
            </p:nvSpPr>
            <p:spPr bwMode="auto">
              <a:xfrm>
                <a:off x="1196975" y="4019550"/>
                <a:ext cx="715963" cy="725488"/>
              </a:xfrm>
              <a:custGeom>
                <a:avLst/>
                <a:gdLst/>
                <a:ahLst/>
                <a:cxnLst>
                  <a:cxn ang="0">
                    <a:pos x="175" y="442"/>
                  </a:cxn>
                  <a:cxn ang="0">
                    <a:pos x="152" y="389"/>
                  </a:cxn>
                  <a:cxn ang="0">
                    <a:pos x="128" y="327"/>
                  </a:cxn>
                  <a:cxn ang="0">
                    <a:pos x="107" y="281"/>
                  </a:cxn>
                  <a:cxn ang="0">
                    <a:pos x="89" y="241"/>
                  </a:cxn>
                  <a:cxn ang="0">
                    <a:pos x="63" y="182"/>
                  </a:cxn>
                  <a:cxn ang="0">
                    <a:pos x="36" y="127"/>
                  </a:cxn>
                  <a:cxn ang="0">
                    <a:pos x="12" y="6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4" y="25"/>
                  </a:cxn>
                  <a:cxn ang="0">
                    <a:pos x="18" y="16"/>
                  </a:cxn>
                  <a:cxn ang="0">
                    <a:pos x="33" y="6"/>
                  </a:cxn>
                  <a:cxn ang="0">
                    <a:pos x="48" y="1"/>
                  </a:cxn>
                  <a:cxn ang="0">
                    <a:pos x="56" y="3"/>
                  </a:cxn>
                  <a:cxn ang="0">
                    <a:pos x="57" y="7"/>
                  </a:cxn>
                  <a:cxn ang="0">
                    <a:pos x="50" y="16"/>
                  </a:cxn>
                  <a:cxn ang="0">
                    <a:pos x="34" y="25"/>
                  </a:cxn>
                  <a:cxn ang="0">
                    <a:pos x="28" y="48"/>
                  </a:cxn>
                  <a:cxn ang="0">
                    <a:pos x="42" y="89"/>
                  </a:cxn>
                  <a:cxn ang="0">
                    <a:pos x="63" y="136"/>
                  </a:cxn>
                  <a:cxn ang="0">
                    <a:pos x="83" y="181"/>
                  </a:cxn>
                  <a:cxn ang="0">
                    <a:pos x="104" y="229"/>
                  </a:cxn>
                  <a:cxn ang="0">
                    <a:pos x="128" y="285"/>
                  </a:cxn>
                  <a:cxn ang="0">
                    <a:pos x="152" y="339"/>
                  </a:cxn>
                  <a:cxn ang="0">
                    <a:pos x="179" y="395"/>
                  </a:cxn>
                  <a:cxn ang="0">
                    <a:pos x="205" y="421"/>
                  </a:cxn>
                  <a:cxn ang="0">
                    <a:pos x="228" y="410"/>
                  </a:cxn>
                  <a:cxn ang="0">
                    <a:pos x="252" y="395"/>
                  </a:cxn>
                  <a:cxn ang="0">
                    <a:pos x="278" y="380"/>
                  </a:cxn>
                  <a:cxn ang="0">
                    <a:pos x="308" y="365"/>
                  </a:cxn>
                  <a:cxn ang="0">
                    <a:pos x="346" y="346"/>
                  </a:cxn>
                  <a:cxn ang="0">
                    <a:pos x="383" y="323"/>
                  </a:cxn>
                  <a:cxn ang="0">
                    <a:pos x="418" y="297"/>
                  </a:cxn>
                  <a:cxn ang="0">
                    <a:pos x="421" y="267"/>
                  </a:cxn>
                  <a:cxn ang="0">
                    <a:pos x="405" y="223"/>
                  </a:cxn>
                  <a:cxn ang="0">
                    <a:pos x="405" y="204"/>
                  </a:cxn>
                  <a:cxn ang="0">
                    <a:pos x="411" y="207"/>
                  </a:cxn>
                  <a:cxn ang="0">
                    <a:pos x="426" y="232"/>
                  </a:cxn>
                  <a:cxn ang="0">
                    <a:pos x="447" y="285"/>
                  </a:cxn>
                  <a:cxn ang="0">
                    <a:pos x="438" y="318"/>
                  </a:cxn>
                  <a:cxn ang="0">
                    <a:pos x="408" y="339"/>
                  </a:cxn>
                  <a:cxn ang="0">
                    <a:pos x="376" y="358"/>
                  </a:cxn>
                  <a:cxn ang="0">
                    <a:pos x="343" y="377"/>
                  </a:cxn>
                  <a:cxn ang="0">
                    <a:pos x="309" y="394"/>
                  </a:cxn>
                  <a:cxn ang="0">
                    <a:pos x="276" y="412"/>
                  </a:cxn>
                  <a:cxn ang="0">
                    <a:pos x="243" y="429"/>
                  </a:cxn>
                  <a:cxn ang="0">
                    <a:pos x="211" y="447"/>
                  </a:cxn>
                  <a:cxn ang="0">
                    <a:pos x="193" y="456"/>
                  </a:cxn>
                  <a:cxn ang="0">
                    <a:pos x="184" y="456"/>
                  </a:cxn>
                </a:cxnLst>
                <a:rect l="0" t="0" r="r" b="b"/>
                <a:pathLst>
                  <a:path w="451" h="457">
                    <a:moveTo>
                      <a:pt x="181" y="457"/>
                    </a:moveTo>
                    <a:lnTo>
                      <a:pt x="175" y="442"/>
                    </a:lnTo>
                    <a:lnTo>
                      <a:pt x="164" y="418"/>
                    </a:lnTo>
                    <a:lnTo>
                      <a:pt x="152" y="389"/>
                    </a:lnTo>
                    <a:lnTo>
                      <a:pt x="140" y="358"/>
                    </a:lnTo>
                    <a:lnTo>
                      <a:pt x="128" y="327"/>
                    </a:lnTo>
                    <a:lnTo>
                      <a:pt x="116" y="300"/>
                    </a:lnTo>
                    <a:lnTo>
                      <a:pt x="107" y="281"/>
                    </a:lnTo>
                    <a:lnTo>
                      <a:pt x="102" y="270"/>
                    </a:lnTo>
                    <a:lnTo>
                      <a:pt x="89" y="241"/>
                    </a:lnTo>
                    <a:lnTo>
                      <a:pt x="77" y="211"/>
                    </a:lnTo>
                    <a:lnTo>
                      <a:pt x="63" y="182"/>
                    </a:lnTo>
                    <a:lnTo>
                      <a:pt x="50" y="154"/>
                    </a:lnTo>
                    <a:lnTo>
                      <a:pt x="36" y="127"/>
                    </a:lnTo>
                    <a:lnTo>
                      <a:pt x="24" y="98"/>
                    </a:lnTo>
                    <a:lnTo>
                      <a:pt x="12" y="69"/>
                    </a:lnTo>
                    <a:lnTo>
                      <a:pt x="1" y="42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0" y="30"/>
                    </a:lnTo>
                    <a:lnTo>
                      <a:pt x="4" y="25"/>
                    </a:lnTo>
                    <a:lnTo>
                      <a:pt x="10" y="21"/>
                    </a:lnTo>
                    <a:lnTo>
                      <a:pt x="18" y="16"/>
                    </a:lnTo>
                    <a:lnTo>
                      <a:pt x="25" y="10"/>
                    </a:lnTo>
                    <a:lnTo>
                      <a:pt x="33" y="6"/>
                    </a:lnTo>
                    <a:lnTo>
                      <a:pt x="41" y="3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7" y="7"/>
                    </a:lnTo>
                    <a:lnTo>
                      <a:pt x="57" y="12"/>
                    </a:lnTo>
                    <a:lnTo>
                      <a:pt x="50" y="16"/>
                    </a:lnTo>
                    <a:lnTo>
                      <a:pt x="42" y="21"/>
                    </a:lnTo>
                    <a:lnTo>
                      <a:pt x="34" y="25"/>
                    </a:lnTo>
                    <a:lnTo>
                      <a:pt x="27" y="31"/>
                    </a:lnTo>
                    <a:lnTo>
                      <a:pt x="28" y="48"/>
                    </a:lnTo>
                    <a:lnTo>
                      <a:pt x="34" y="68"/>
                    </a:lnTo>
                    <a:lnTo>
                      <a:pt x="42" y="89"/>
                    </a:lnTo>
                    <a:lnTo>
                      <a:pt x="53" y="111"/>
                    </a:lnTo>
                    <a:lnTo>
                      <a:pt x="63" y="136"/>
                    </a:lnTo>
                    <a:lnTo>
                      <a:pt x="74" y="158"/>
                    </a:lnTo>
                    <a:lnTo>
                      <a:pt x="83" y="181"/>
                    </a:lnTo>
                    <a:lnTo>
                      <a:pt x="92" y="202"/>
                    </a:lnTo>
                    <a:lnTo>
                      <a:pt x="104" y="229"/>
                    </a:lnTo>
                    <a:lnTo>
                      <a:pt x="116" y="256"/>
                    </a:lnTo>
                    <a:lnTo>
                      <a:pt x="128" y="285"/>
                    </a:lnTo>
                    <a:lnTo>
                      <a:pt x="140" y="312"/>
                    </a:lnTo>
                    <a:lnTo>
                      <a:pt x="152" y="339"/>
                    </a:lnTo>
                    <a:lnTo>
                      <a:pt x="166" y="368"/>
                    </a:lnTo>
                    <a:lnTo>
                      <a:pt x="179" y="395"/>
                    </a:lnTo>
                    <a:lnTo>
                      <a:pt x="195" y="423"/>
                    </a:lnTo>
                    <a:lnTo>
                      <a:pt x="205" y="421"/>
                    </a:lnTo>
                    <a:lnTo>
                      <a:pt x="216" y="417"/>
                    </a:lnTo>
                    <a:lnTo>
                      <a:pt x="228" y="410"/>
                    </a:lnTo>
                    <a:lnTo>
                      <a:pt x="240" y="403"/>
                    </a:lnTo>
                    <a:lnTo>
                      <a:pt x="252" y="395"/>
                    </a:lnTo>
                    <a:lnTo>
                      <a:pt x="266" y="388"/>
                    </a:lnTo>
                    <a:lnTo>
                      <a:pt x="278" y="380"/>
                    </a:lnTo>
                    <a:lnTo>
                      <a:pt x="290" y="374"/>
                    </a:lnTo>
                    <a:lnTo>
                      <a:pt x="308" y="365"/>
                    </a:lnTo>
                    <a:lnTo>
                      <a:pt x="326" y="356"/>
                    </a:lnTo>
                    <a:lnTo>
                      <a:pt x="346" y="346"/>
                    </a:lnTo>
                    <a:lnTo>
                      <a:pt x="365" y="335"/>
                    </a:lnTo>
                    <a:lnTo>
                      <a:pt x="383" y="323"/>
                    </a:lnTo>
                    <a:lnTo>
                      <a:pt x="402" y="311"/>
                    </a:lnTo>
                    <a:lnTo>
                      <a:pt x="418" y="297"/>
                    </a:lnTo>
                    <a:lnTo>
                      <a:pt x="433" y="284"/>
                    </a:lnTo>
                    <a:lnTo>
                      <a:pt x="421" y="267"/>
                    </a:lnTo>
                    <a:lnTo>
                      <a:pt x="411" y="246"/>
                    </a:lnTo>
                    <a:lnTo>
                      <a:pt x="405" y="223"/>
                    </a:lnTo>
                    <a:lnTo>
                      <a:pt x="400" y="204"/>
                    </a:lnTo>
                    <a:lnTo>
                      <a:pt x="405" y="204"/>
                    </a:lnTo>
                    <a:lnTo>
                      <a:pt x="408" y="204"/>
                    </a:lnTo>
                    <a:lnTo>
                      <a:pt x="411" y="207"/>
                    </a:lnTo>
                    <a:lnTo>
                      <a:pt x="417" y="210"/>
                    </a:lnTo>
                    <a:lnTo>
                      <a:pt x="426" y="232"/>
                    </a:lnTo>
                    <a:lnTo>
                      <a:pt x="436" y="258"/>
                    </a:lnTo>
                    <a:lnTo>
                      <a:pt x="447" y="285"/>
                    </a:lnTo>
                    <a:lnTo>
                      <a:pt x="451" y="306"/>
                    </a:lnTo>
                    <a:lnTo>
                      <a:pt x="438" y="318"/>
                    </a:lnTo>
                    <a:lnTo>
                      <a:pt x="423" y="329"/>
                    </a:lnTo>
                    <a:lnTo>
                      <a:pt x="408" y="339"/>
                    </a:lnTo>
                    <a:lnTo>
                      <a:pt x="392" y="349"/>
                    </a:lnTo>
                    <a:lnTo>
                      <a:pt x="376" y="358"/>
                    </a:lnTo>
                    <a:lnTo>
                      <a:pt x="359" y="368"/>
                    </a:lnTo>
                    <a:lnTo>
                      <a:pt x="343" y="377"/>
                    </a:lnTo>
                    <a:lnTo>
                      <a:pt x="326" y="385"/>
                    </a:lnTo>
                    <a:lnTo>
                      <a:pt x="309" y="394"/>
                    </a:lnTo>
                    <a:lnTo>
                      <a:pt x="293" y="403"/>
                    </a:lnTo>
                    <a:lnTo>
                      <a:pt x="276" y="412"/>
                    </a:lnTo>
                    <a:lnTo>
                      <a:pt x="260" y="420"/>
                    </a:lnTo>
                    <a:lnTo>
                      <a:pt x="243" y="429"/>
                    </a:lnTo>
                    <a:lnTo>
                      <a:pt x="226" y="438"/>
                    </a:lnTo>
                    <a:lnTo>
                      <a:pt x="211" y="447"/>
                    </a:lnTo>
                    <a:lnTo>
                      <a:pt x="196" y="456"/>
                    </a:lnTo>
                    <a:lnTo>
                      <a:pt x="193" y="456"/>
                    </a:lnTo>
                    <a:lnTo>
                      <a:pt x="189" y="456"/>
                    </a:lnTo>
                    <a:lnTo>
                      <a:pt x="184" y="456"/>
                    </a:lnTo>
                    <a:lnTo>
                      <a:pt x="181" y="457"/>
                    </a:lnTo>
                    <a:close/>
                  </a:path>
                </a:pathLst>
              </a:custGeom>
              <a:solidFill>
                <a:srgbClr val="CC99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3" name="Freeform 243"/>
              <p:cNvSpPr>
                <a:spLocks/>
              </p:cNvSpPr>
              <p:nvPr/>
            </p:nvSpPr>
            <p:spPr bwMode="auto">
              <a:xfrm>
                <a:off x="1263650" y="3878263"/>
                <a:ext cx="587375" cy="790575"/>
              </a:xfrm>
              <a:custGeom>
                <a:avLst/>
                <a:gdLst/>
                <a:ahLst/>
                <a:cxnLst>
                  <a:cxn ang="0">
                    <a:pos x="159" y="495"/>
                  </a:cxn>
                  <a:cxn ang="0">
                    <a:pos x="150" y="478"/>
                  </a:cxn>
                  <a:cxn ang="0">
                    <a:pos x="131" y="442"/>
                  </a:cxn>
                  <a:cxn ang="0">
                    <a:pos x="116" y="409"/>
                  </a:cxn>
                  <a:cxn ang="0">
                    <a:pos x="101" y="377"/>
                  </a:cxn>
                  <a:cxn ang="0">
                    <a:pos x="80" y="330"/>
                  </a:cxn>
                  <a:cxn ang="0">
                    <a:pos x="56" y="276"/>
                  </a:cxn>
                  <a:cxn ang="0">
                    <a:pos x="35" y="231"/>
                  </a:cxn>
                  <a:cxn ang="0">
                    <a:pos x="15" y="182"/>
                  </a:cxn>
                  <a:cxn ang="0">
                    <a:pos x="2" y="140"/>
                  </a:cxn>
                  <a:cxn ang="0">
                    <a:pos x="5" y="119"/>
                  </a:cxn>
                  <a:cxn ang="0">
                    <a:pos x="17" y="111"/>
                  </a:cxn>
                  <a:cxn ang="0">
                    <a:pos x="29" y="116"/>
                  </a:cxn>
                  <a:cxn ang="0">
                    <a:pos x="33" y="126"/>
                  </a:cxn>
                  <a:cxn ang="0">
                    <a:pos x="51" y="134"/>
                  </a:cxn>
                  <a:cxn ang="0">
                    <a:pos x="104" y="110"/>
                  </a:cxn>
                  <a:cxn ang="0">
                    <a:pos x="166" y="70"/>
                  </a:cxn>
                  <a:cxn ang="0">
                    <a:pos x="215" y="39"/>
                  </a:cxn>
                  <a:cxn ang="0">
                    <a:pos x="225" y="22"/>
                  </a:cxn>
                  <a:cxn ang="0">
                    <a:pos x="222" y="9"/>
                  </a:cxn>
                  <a:cxn ang="0">
                    <a:pos x="225" y="1"/>
                  </a:cxn>
                  <a:cxn ang="0">
                    <a:pos x="230" y="0"/>
                  </a:cxn>
                  <a:cxn ang="0">
                    <a:pos x="245" y="21"/>
                  </a:cxn>
                  <a:cxn ang="0">
                    <a:pos x="264" y="64"/>
                  </a:cxn>
                  <a:cxn ang="0">
                    <a:pos x="282" y="111"/>
                  </a:cxn>
                  <a:cxn ang="0">
                    <a:pos x="301" y="160"/>
                  </a:cxn>
                  <a:cxn ang="0">
                    <a:pos x="310" y="184"/>
                  </a:cxn>
                  <a:cxn ang="0">
                    <a:pos x="310" y="188"/>
                  </a:cxn>
                  <a:cxn ang="0">
                    <a:pos x="299" y="191"/>
                  </a:cxn>
                  <a:cxn ang="0">
                    <a:pos x="276" y="197"/>
                  </a:cxn>
                  <a:cxn ang="0">
                    <a:pos x="260" y="206"/>
                  </a:cxn>
                  <a:cxn ang="0">
                    <a:pos x="258" y="223"/>
                  </a:cxn>
                  <a:cxn ang="0">
                    <a:pos x="275" y="238"/>
                  </a:cxn>
                  <a:cxn ang="0">
                    <a:pos x="292" y="244"/>
                  </a:cxn>
                  <a:cxn ang="0">
                    <a:pos x="310" y="252"/>
                  </a:cxn>
                  <a:cxn ang="0">
                    <a:pos x="328" y="262"/>
                  </a:cxn>
                  <a:cxn ang="0">
                    <a:pos x="346" y="293"/>
                  </a:cxn>
                  <a:cxn ang="0">
                    <a:pos x="366" y="348"/>
                  </a:cxn>
                  <a:cxn ang="0">
                    <a:pos x="347" y="392"/>
                  </a:cxn>
                  <a:cxn ang="0">
                    <a:pos x="296" y="425"/>
                  </a:cxn>
                  <a:cxn ang="0">
                    <a:pos x="240" y="459"/>
                  </a:cxn>
                  <a:cxn ang="0">
                    <a:pos x="186" y="487"/>
                  </a:cxn>
                </a:cxnLst>
                <a:rect l="0" t="0" r="r" b="b"/>
                <a:pathLst>
                  <a:path w="370" h="498">
                    <a:moveTo>
                      <a:pt x="160" y="498"/>
                    </a:moveTo>
                    <a:lnTo>
                      <a:pt x="159" y="495"/>
                    </a:lnTo>
                    <a:lnTo>
                      <a:pt x="156" y="489"/>
                    </a:lnTo>
                    <a:lnTo>
                      <a:pt x="150" y="478"/>
                    </a:lnTo>
                    <a:lnTo>
                      <a:pt x="141" y="463"/>
                    </a:lnTo>
                    <a:lnTo>
                      <a:pt x="131" y="442"/>
                    </a:lnTo>
                    <a:lnTo>
                      <a:pt x="124" y="424"/>
                    </a:lnTo>
                    <a:lnTo>
                      <a:pt x="116" y="409"/>
                    </a:lnTo>
                    <a:lnTo>
                      <a:pt x="109" y="394"/>
                    </a:lnTo>
                    <a:lnTo>
                      <a:pt x="101" y="377"/>
                    </a:lnTo>
                    <a:lnTo>
                      <a:pt x="92" y="356"/>
                    </a:lnTo>
                    <a:lnTo>
                      <a:pt x="80" y="330"/>
                    </a:lnTo>
                    <a:lnTo>
                      <a:pt x="63" y="297"/>
                    </a:lnTo>
                    <a:lnTo>
                      <a:pt x="56" y="276"/>
                    </a:lnTo>
                    <a:lnTo>
                      <a:pt x="45" y="253"/>
                    </a:lnTo>
                    <a:lnTo>
                      <a:pt x="35" y="231"/>
                    </a:lnTo>
                    <a:lnTo>
                      <a:pt x="26" y="205"/>
                    </a:lnTo>
                    <a:lnTo>
                      <a:pt x="15" y="182"/>
                    </a:lnTo>
                    <a:lnTo>
                      <a:pt x="8" y="160"/>
                    </a:lnTo>
                    <a:lnTo>
                      <a:pt x="2" y="140"/>
                    </a:lnTo>
                    <a:lnTo>
                      <a:pt x="0" y="123"/>
                    </a:lnTo>
                    <a:lnTo>
                      <a:pt x="5" y="119"/>
                    </a:lnTo>
                    <a:lnTo>
                      <a:pt x="11" y="114"/>
                    </a:lnTo>
                    <a:lnTo>
                      <a:pt x="17" y="111"/>
                    </a:lnTo>
                    <a:lnTo>
                      <a:pt x="24" y="110"/>
                    </a:lnTo>
                    <a:lnTo>
                      <a:pt x="29" y="116"/>
                    </a:lnTo>
                    <a:lnTo>
                      <a:pt x="32" y="120"/>
                    </a:lnTo>
                    <a:lnTo>
                      <a:pt x="33" y="126"/>
                    </a:lnTo>
                    <a:lnTo>
                      <a:pt x="36" y="134"/>
                    </a:lnTo>
                    <a:lnTo>
                      <a:pt x="51" y="134"/>
                    </a:lnTo>
                    <a:lnTo>
                      <a:pt x="76" y="125"/>
                    </a:lnTo>
                    <a:lnTo>
                      <a:pt x="104" y="110"/>
                    </a:lnTo>
                    <a:lnTo>
                      <a:pt x="136" y="90"/>
                    </a:lnTo>
                    <a:lnTo>
                      <a:pt x="166" y="70"/>
                    </a:lnTo>
                    <a:lnTo>
                      <a:pt x="193" y="52"/>
                    </a:lnTo>
                    <a:lnTo>
                      <a:pt x="215" y="39"/>
                    </a:lnTo>
                    <a:lnTo>
                      <a:pt x="225" y="31"/>
                    </a:lnTo>
                    <a:lnTo>
                      <a:pt x="225" y="22"/>
                    </a:lnTo>
                    <a:lnTo>
                      <a:pt x="224" y="15"/>
                    </a:lnTo>
                    <a:lnTo>
                      <a:pt x="222" y="9"/>
                    </a:lnTo>
                    <a:lnTo>
                      <a:pt x="222" y="3"/>
                    </a:lnTo>
                    <a:lnTo>
                      <a:pt x="225" y="1"/>
                    </a:lnTo>
                    <a:lnTo>
                      <a:pt x="227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45" y="21"/>
                    </a:lnTo>
                    <a:lnTo>
                      <a:pt x="254" y="42"/>
                    </a:lnTo>
                    <a:lnTo>
                      <a:pt x="264" y="64"/>
                    </a:lnTo>
                    <a:lnTo>
                      <a:pt x="273" y="89"/>
                    </a:lnTo>
                    <a:lnTo>
                      <a:pt x="282" y="111"/>
                    </a:lnTo>
                    <a:lnTo>
                      <a:pt x="292" y="135"/>
                    </a:lnTo>
                    <a:lnTo>
                      <a:pt x="301" y="160"/>
                    </a:lnTo>
                    <a:lnTo>
                      <a:pt x="310" y="182"/>
                    </a:lnTo>
                    <a:lnTo>
                      <a:pt x="310" y="184"/>
                    </a:lnTo>
                    <a:lnTo>
                      <a:pt x="310" y="185"/>
                    </a:lnTo>
                    <a:lnTo>
                      <a:pt x="310" y="188"/>
                    </a:lnTo>
                    <a:lnTo>
                      <a:pt x="310" y="190"/>
                    </a:lnTo>
                    <a:lnTo>
                      <a:pt x="299" y="191"/>
                    </a:lnTo>
                    <a:lnTo>
                      <a:pt x="289" y="194"/>
                    </a:lnTo>
                    <a:lnTo>
                      <a:pt x="276" y="197"/>
                    </a:lnTo>
                    <a:lnTo>
                      <a:pt x="266" y="200"/>
                    </a:lnTo>
                    <a:lnTo>
                      <a:pt x="260" y="206"/>
                    </a:lnTo>
                    <a:lnTo>
                      <a:pt x="255" y="214"/>
                    </a:lnTo>
                    <a:lnTo>
                      <a:pt x="258" y="223"/>
                    </a:lnTo>
                    <a:lnTo>
                      <a:pt x="267" y="235"/>
                    </a:lnTo>
                    <a:lnTo>
                      <a:pt x="275" y="238"/>
                    </a:lnTo>
                    <a:lnTo>
                      <a:pt x="284" y="241"/>
                    </a:lnTo>
                    <a:lnTo>
                      <a:pt x="292" y="244"/>
                    </a:lnTo>
                    <a:lnTo>
                      <a:pt x="301" y="249"/>
                    </a:lnTo>
                    <a:lnTo>
                      <a:pt x="310" y="252"/>
                    </a:lnTo>
                    <a:lnTo>
                      <a:pt x="319" y="256"/>
                    </a:lnTo>
                    <a:lnTo>
                      <a:pt x="328" y="262"/>
                    </a:lnTo>
                    <a:lnTo>
                      <a:pt x="337" y="268"/>
                    </a:lnTo>
                    <a:lnTo>
                      <a:pt x="346" y="293"/>
                    </a:lnTo>
                    <a:lnTo>
                      <a:pt x="357" y="320"/>
                    </a:lnTo>
                    <a:lnTo>
                      <a:pt x="366" y="348"/>
                    </a:lnTo>
                    <a:lnTo>
                      <a:pt x="370" y="376"/>
                    </a:lnTo>
                    <a:lnTo>
                      <a:pt x="347" y="392"/>
                    </a:lnTo>
                    <a:lnTo>
                      <a:pt x="322" y="409"/>
                    </a:lnTo>
                    <a:lnTo>
                      <a:pt x="296" y="425"/>
                    </a:lnTo>
                    <a:lnTo>
                      <a:pt x="269" y="444"/>
                    </a:lnTo>
                    <a:lnTo>
                      <a:pt x="240" y="459"/>
                    </a:lnTo>
                    <a:lnTo>
                      <a:pt x="213" y="474"/>
                    </a:lnTo>
                    <a:lnTo>
                      <a:pt x="186" y="487"/>
                    </a:lnTo>
                    <a:lnTo>
                      <a:pt x="160" y="49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4" name="Freeform 245"/>
              <p:cNvSpPr>
                <a:spLocks/>
              </p:cNvSpPr>
              <p:nvPr/>
            </p:nvSpPr>
            <p:spPr bwMode="auto">
              <a:xfrm>
                <a:off x="2466975" y="4392613"/>
                <a:ext cx="168275" cy="233363"/>
              </a:xfrm>
              <a:custGeom>
                <a:avLst/>
                <a:gdLst/>
                <a:ahLst/>
                <a:cxnLst>
                  <a:cxn ang="0">
                    <a:pos x="56" y="144"/>
                  </a:cxn>
                  <a:cxn ang="0">
                    <a:pos x="49" y="127"/>
                  </a:cxn>
                  <a:cxn ang="0">
                    <a:pos x="38" y="104"/>
                  </a:cxn>
                  <a:cxn ang="0">
                    <a:pos x="38" y="106"/>
                  </a:cxn>
                  <a:cxn ang="0">
                    <a:pos x="38" y="114"/>
                  </a:cxn>
                  <a:cxn ang="0">
                    <a:pos x="40" y="130"/>
                  </a:cxn>
                  <a:cxn ang="0">
                    <a:pos x="40" y="138"/>
                  </a:cxn>
                  <a:cxn ang="0">
                    <a:pos x="38" y="138"/>
                  </a:cxn>
                  <a:cxn ang="0">
                    <a:pos x="32" y="129"/>
                  </a:cxn>
                  <a:cxn ang="0">
                    <a:pos x="29" y="111"/>
                  </a:cxn>
                  <a:cxn ang="0">
                    <a:pos x="26" y="101"/>
                  </a:cxn>
                  <a:cxn ang="0">
                    <a:pos x="23" y="101"/>
                  </a:cxn>
                  <a:cxn ang="0">
                    <a:pos x="21" y="120"/>
                  </a:cxn>
                  <a:cxn ang="0">
                    <a:pos x="21" y="133"/>
                  </a:cxn>
                  <a:cxn ang="0">
                    <a:pos x="17" y="126"/>
                  </a:cxn>
                  <a:cxn ang="0">
                    <a:pos x="12" y="109"/>
                  </a:cxn>
                  <a:cxn ang="0">
                    <a:pos x="9" y="100"/>
                  </a:cxn>
                  <a:cxn ang="0">
                    <a:pos x="8" y="100"/>
                  </a:cxn>
                  <a:cxn ang="0">
                    <a:pos x="5" y="100"/>
                  </a:cxn>
                  <a:cxn ang="0">
                    <a:pos x="3" y="101"/>
                  </a:cxn>
                  <a:cxn ang="0">
                    <a:pos x="0" y="92"/>
                  </a:cxn>
                  <a:cxn ang="0">
                    <a:pos x="8" y="62"/>
                  </a:cxn>
                  <a:cxn ang="0">
                    <a:pos x="20" y="32"/>
                  </a:cxn>
                  <a:cxn ang="0">
                    <a:pos x="35" y="8"/>
                  </a:cxn>
                  <a:cxn ang="0">
                    <a:pos x="53" y="0"/>
                  </a:cxn>
                  <a:cxn ang="0">
                    <a:pos x="83" y="5"/>
                  </a:cxn>
                  <a:cxn ang="0">
                    <a:pos x="101" y="21"/>
                  </a:cxn>
                  <a:cxn ang="0">
                    <a:pos x="82" y="61"/>
                  </a:cxn>
                  <a:cxn ang="0">
                    <a:pos x="70" y="91"/>
                  </a:cxn>
                  <a:cxn ang="0">
                    <a:pos x="65" y="126"/>
                  </a:cxn>
                  <a:cxn ang="0">
                    <a:pos x="61" y="145"/>
                  </a:cxn>
                  <a:cxn ang="0">
                    <a:pos x="59" y="147"/>
                  </a:cxn>
                </a:cxnLst>
                <a:rect l="0" t="0" r="r" b="b"/>
                <a:pathLst>
                  <a:path w="106" h="147">
                    <a:moveTo>
                      <a:pt x="58" y="145"/>
                    </a:moveTo>
                    <a:lnTo>
                      <a:pt x="56" y="144"/>
                    </a:lnTo>
                    <a:lnTo>
                      <a:pt x="53" y="139"/>
                    </a:lnTo>
                    <a:lnTo>
                      <a:pt x="49" y="127"/>
                    </a:lnTo>
                    <a:lnTo>
                      <a:pt x="40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7" y="106"/>
                    </a:lnTo>
                    <a:lnTo>
                      <a:pt x="38" y="114"/>
                    </a:lnTo>
                    <a:lnTo>
                      <a:pt x="40" y="121"/>
                    </a:lnTo>
                    <a:lnTo>
                      <a:pt x="40" y="130"/>
                    </a:lnTo>
                    <a:lnTo>
                      <a:pt x="41" y="138"/>
                    </a:lnTo>
                    <a:lnTo>
                      <a:pt x="40" y="138"/>
                    </a:lnTo>
                    <a:lnTo>
                      <a:pt x="40" y="138"/>
                    </a:lnTo>
                    <a:lnTo>
                      <a:pt x="38" y="138"/>
                    </a:lnTo>
                    <a:lnTo>
                      <a:pt x="37" y="138"/>
                    </a:lnTo>
                    <a:lnTo>
                      <a:pt x="32" y="129"/>
                    </a:lnTo>
                    <a:lnTo>
                      <a:pt x="29" y="120"/>
                    </a:lnTo>
                    <a:lnTo>
                      <a:pt x="29" y="111"/>
                    </a:lnTo>
                    <a:lnTo>
                      <a:pt x="27" y="101"/>
                    </a:lnTo>
                    <a:lnTo>
                      <a:pt x="26" y="101"/>
                    </a:lnTo>
                    <a:lnTo>
                      <a:pt x="24" y="101"/>
                    </a:lnTo>
                    <a:lnTo>
                      <a:pt x="23" y="101"/>
                    </a:lnTo>
                    <a:lnTo>
                      <a:pt x="21" y="101"/>
                    </a:lnTo>
                    <a:lnTo>
                      <a:pt x="21" y="120"/>
                    </a:lnTo>
                    <a:lnTo>
                      <a:pt x="21" y="129"/>
                    </a:lnTo>
                    <a:lnTo>
                      <a:pt x="21" y="133"/>
                    </a:lnTo>
                    <a:lnTo>
                      <a:pt x="20" y="135"/>
                    </a:lnTo>
                    <a:lnTo>
                      <a:pt x="17" y="126"/>
                    </a:lnTo>
                    <a:lnTo>
                      <a:pt x="14" y="117"/>
                    </a:lnTo>
                    <a:lnTo>
                      <a:pt x="12" y="109"/>
                    </a:lnTo>
                    <a:lnTo>
                      <a:pt x="9" y="100"/>
                    </a:lnTo>
                    <a:lnTo>
                      <a:pt x="9" y="100"/>
                    </a:lnTo>
                    <a:lnTo>
                      <a:pt x="8" y="100"/>
                    </a:lnTo>
                    <a:lnTo>
                      <a:pt x="8" y="100"/>
                    </a:lnTo>
                    <a:lnTo>
                      <a:pt x="6" y="98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3" y="101"/>
                    </a:lnTo>
                    <a:lnTo>
                      <a:pt x="2" y="103"/>
                    </a:lnTo>
                    <a:lnTo>
                      <a:pt x="0" y="92"/>
                    </a:lnTo>
                    <a:lnTo>
                      <a:pt x="3" y="77"/>
                    </a:lnTo>
                    <a:lnTo>
                      <a:pt x="8" y="62"/>
                    </a:lnTo>
                    <a:lnTo>
                      <a:pt x="11" y="52"/>
                    </a:lnTo>
                    <a:lnTo>
                      <a:pt x="20" y="32"/>
                    </a:lnTo>
                    <a:lnTo>
                      <a:pt x="29" y="18"/>
                    </a:lnTo>
                    <a:lnTo>
                      <a:pt x="35" y="8"/>
                    </a:lnTo>
                    <a:lnTo>
                      <a:pt x="44" y="3"/>
                    </a:lnTo>
                    <a:lnTo>
                      <a:pt x="53" y="0"/>
                    </a:lnTo>
                    <a:lnTo>
                      <a:pt x="67" y="2"/>
                    </a:lnTo>
                    <a:lnTo>
                      <a:pt x="83" y="5"/>
                    </a:lnTo>
                    <a:lnTo>
                      <a:pt x="106" y="9"/>
                    </a:lnTo>
                    <a:lnTo>
                      <a:pt x="101" y="21"/>
                    </a:lnTo>
                    <a:lnTo>
                      <a:pt x="92" y="41"/>
                    </a:lnTo>
                    <a:lnTo>
                      <a:pt x="82" y="61"/>
                    </a:lnTo>
                    <a:lnTo>
                      <a:pt x="74" y="74"/>
                    </a:lnTo>
                    <a:lnTo>
                      <a:pt x="70" y="91"/>
                    </a:lnTo>
                    <a:lnTo>
                      <a:pt x="67" y="109"/>
                    </a:lnTo>
                    <a:lnTo>
                      <a:pt x="65" y="126"/>
                    </a:lnTo>
                    <a:lnTo>
                      <a:pt x="64" y="144"/>
                    </a:lnTo>
                    <a:lnTo>
                      <a:pt x="61" y="145"/>
                    </a:lnTo>
                    <a:lnTo>
                      <a:pt x="59" y="147"/>
                    </a:lnTo>
                    <a:lnTo>
                      <a:pt x="59" y="147"/>
                    </a:lnTo>
                    <a:lnTo>
                      <a:pt x="58" y="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5" name="Freeform 246"/>
              <p:cNvSpPr>
                <a:spLocks/>
              </p:cNvSpPr>
              <p:nvPr/>
            </p:nvSpPr>
            <p:spPr bwMode="auto">
              <a:xfrm>
                <a:off x="1169988" y="4546600"/>
                <a:ext cx="69850" cy="3651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21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0" y="18"/>
                  </a:cxn>
                  <a:cxn ang="0">
                    <a:pos x="9" y="14"/>
                  </a:cxn>
                  <a:cxn ang="0">
                    <a:pos x="21" y="6"/>
                  </a:cxn>
                  <a:cxn ang="0">
                    <a:pos x="35" y="0"/>
                  </a:cxn>
                  <a:cxn ang="0">
                    <a:pos x="44" y="3"/>
                  </a:cxn>
                  <a:cxn ang="0">
                    <a:pos x="41" y="4"/>
                  </a:cxn>
                  <a:cxn ang="0">
                    <a:pos x="36" y="7"/>
                  </a:cxn>
                  <a:cxn ang="0">
                    <a:pos x="24" y="14"/>
                  </a:cxn>
                  <a:cxn ang="0">
                    <a:pos x="0" y="23"/>
                  </a:cxn>
                </a:cxnLst>
                <a:rect l="0" t="0" r="r" b="b"/>
                <a:pathLst>
                  <a:path w="44" h="23">
                    <a:moveTo>
                      <a:pt x="0" y="23"/>
                    </a:moveTo>
                    <a:lnTo>
                      <a:pt x="0" y="21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9" y="14"/>
                    </a:lnTo>
                    <a:lnTo>
                      <a:pt x="21" y="6"/>
                    </a:lnTo>
                    <a:lnTo>
                      <a:pt x="35" y="0"/>
                    </a:lnTo>
                    <a:lnTo>
                      <a:pt x="44" y="3"/>
                    </a:lnTo>
                    <a:lnTo>
                      <a:pt x="41" y="4"/>
                    </a:lnTo>
                    <a:lnTo>
                      <a:pt x="36" y="7"/>
                    </a:lnTo>
                    <a:lnTo>
                      <a:pt x="24" y="1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6" name="Freeform 247"/>
              <p:cNvSpPr>
                <a:spLocks/>
              </p:cNvSpPr>
              <p:nvPr/>
            </p:nvSpPr>
            <p:spPr bwMode="auto">
              <a:xfrm>
                <a:off x="2160588" y="4235450"/>
                <a:ext cx="338138" cy="320675"/>
              </a:xfrm>
              <a:custGeom>
                <a:avLst/>
                <a:gdLst/>
                <a:ahLst/>
                <a:cxnLst>
                  <a:cxn ang="0">
                    <a:pos x="107" y="202"/>
                  </a:cxn>
                  <a:cxn ang="0">
                    <a:pos x="97" y="200"/>
                  </a:cxn>
                  <a:cxn ang="0">
                    <a:pos x="89" y="199"/>
                  </a:cxn>
                  <a:cxn ang="0">
                    <a:pos x="82" y="197"/>
                  </a:cxn>
                  <a:cxn ang="0">
                    <a:pos x="77" y="196"/>
                  </a:cxn>
                  <a:cxn ang="0">
                    <a:pos x="72" y="196"/>
                  </a:cxn>
                  <a:cxn ang="0">
                    <a:pos x="66" y="196"/>
                  </a:cxn>
                  <a:cxn ang="0">
                    <a:pos x="62" y="194"/>
                  </a:cxn>
                  <a:cxn ang="0">
                    <a:pos x="54" y="194"/>
                  </a:cxn>
                  <a:cxn ang="0">
                    <a:pos x="44" y="185"/>
                  </a:cxn>
                  <a:cxn ang="0">
                    <a:pos x="35" y="173"/>
                  </a:cxn>
                  <a:cxn ang="0">
                    <a:pos x="26" y="161"/>
                  </a:cxn>
                  <a:cxn ang="0">
                    <a:pos x="18" y="149"/>
                  </a:cxn>
                  <a:cxn ang="0">
                    <a:pos x="12" y="137"/>
                  </a:cxn>
                  <a:cxn ang="0">
                    <a:pos x="8" y="123"/>
                  </a:cxn>
                  <a:cxn ang="0">
                    <a:pos x="3" y="111"/>
                  </a:cxn>
                  <a:cxn ang="0">
                    <a:pos x="0" y="99"/>
                  </a:cxn>
                  <a:cxn ang="0">
                    <a:pos x="0" y="78"/>
                  </a:cxn>
                  <a:cxn ang="0">
                    <a:pos x="1" y="57"/>
                  </a:cxn>
                  <a:cxn ang="0">
                    <a:pos x="3" y="37"/>
                  </a:cxn>
                  <a:cxn ang="0">
                    <a:pos x="9" y="22"/>
                  </a:cxn>
                  <a:cxn ang="0">
                    <a:pos x="20" y="24"/>
                  </a:cxn>
                  <a:cxn ang="0">
                    <a:pos x="30" y="24"/>
                  </a:cxn>
                  <a:cxn ang="0">
                    <a:pos x="39" y="25"/>
                  </a:cxn>
                  <a:cxn ang="0">
                    <a:pos x="48" y="25"/>
                  </a:cxn>
                  <a:cxn ang="0">
                    <a:pos x="54" y="24"/>
                  </a:cxn>
                  <a:cxn ang="0">
                    <a:pos x="62" y="21"/>
                  </a:cxn>
                  <a:cxn ang="0">
                    <a:pos x="68" y="15"/>
                  </a:cxn>
                  <a:cxn ang="0">
                    <a:pos x="72" y="6"/>
                  </a:cxn>
                  <a:cxn ang="0">
                    <a:pos x="74" y="6"/>
                  </a:cxn>
                  <a:cxn ang="0">
                    <a:pos x="77" y="4"/>
                  </a:cxn>
                  <a:cxn ang="0">
                    <a:pos x="78" y="4"/>
                  </a:cxn>
                  <a:cxn ang="0">
                    <a:pos x="82" y="4"/>
                  </a:cxn>
                  <a:cxn ang="0">
                    <a:pos x="82" y="3"/>
                  </a:cxn>
                  <a:cxn ang="0">
                    <a:pos x="83" y="1"/>
                  </a:cxn>
                  <a:cxn ang="0">
                    <a:pos x="83" y="1"/>
                  </a:cxn>
                  <a:cxn ang="0">
                    <a:pos x="85" y="0"/>
                  </a:cxn>
                  <a:cxn ang="0">
                    <a:pos x="109" y="1"/>
                  </a:cxn>
                  <a:cxn ang="0">
                    <a:pos x="131" y="7"/>
                  </a:cxn>
                  <a:cxn ang="0">
                    <a:pos x="153" y="16"/>
                  </a:cxn>
                  <a:cxn ang="0">
                    <a:pos x="169" y="28"/>
                  </a:cxn>
                  <a:cxn ang="0">
                    <a:pos x="184" y="43"/>
                  </a:cxn>
                  <a:cxn ang="0">
                    <a:pos x="198" y="62"/>
                  </a:cxn>
                  <a:cxn ang="0">
                    <a:pos x="207" y="84"/>
                  </a:cxn>
                  <a:cxn ang="0">
                    <a:pos x="213" y="108"/>
                  </a:cxn>
                  <a:cxn ang="0">
                    <a:pos x="201" y="128"/>
                  </a:cxn>
                  <a:cxn ang="0">
                    <a:pos x="192" y="151"/>
                  </a:cxn>
                  <a:cxn ang="0">
                    <a:pos x="184" y="173"/>
                  </a:cxn>
                  <a:cxn ang="0">
                    <a:pos x="178" y="197"/>
                  </a:cxn>
                  <a:cxn ang="0">
                    <a:pos x="169" y="200"/>
                  </a:cxn>
                  <a:cxn ang="0">
                    <a:pos x="160" y="202"/>
                  </a:cxn>
                  <a:cxn ang="0">
                    <a:pos x="151" y="202"/>
                  </a:cxn>
                  <a:cxn ang="0">
                    <a:pos x="142" y="202"/>
                  </a:cxn>
                  <a:cxn ang="0">
                    <a:pos x="133" y="202"/>
                  </a:cxn>
                  <a:cxn ang="0">
                    <a:pos x="124" y="202"/>
                  </a:cxn>
                  <a:cxn ang="0">
                    <a:pos x="115" y="202"/>
                  </a:cxn>
                  <a:cxn ang="0">
                    <a:pos x="107" y="202"/>
                  </a:cxn>
                </a:cxnLst>
                <a:rect l="0" t="0" r="r" b="b"/>
                <a:pathLst>
                  <a:path w="213" h="202">
                    <a:moveTo>
                      <a:pt x="107" y="202"/>
                    </a:moveTo>
                    <a:lnTo>
                      <a:pt x="97" y="200"/>
                    </a:lnTo>
                    <a:lnTo>
                      <a:pt x="89" y="199"/>
                    </a:lnTo>
                    <a:lnTo>
                      <a:pt x="82" y="197"/>
                    </a:lnTo>
                    <a:lnTo>
                      <a:pt x="77" y="196"/>
                    </a:lnTo>
                    <a:lnTo>
                      <a:pt x="72" y="196"/>
                    </a:lnTo>
                    <a:lnTo>
                      <a:pt x="66" y="196"/>
                    </a:lnTo>
                    <a:lnTo>
                      <a:pt x="62" y="194"/>
                    </a:lnTo>
                    <a:lnTo>
                      <a:pt x="54" y="194"/>
                    </a:lnTo>
                    <a:lnTo>
                      <a:pt x="44" y="185"/>
                    </a:lnTo>
                    <a:lnTo>
                      <a:pt x="35" y="173"/>
                    </a:lnTo>
                    <a:lnTo>
                      <a:pt x="26" y="161"/>
                    </a:lnTo>
                    <a:lnTo>
                      <a:pt x="18" y="149"/>
                    </a:lnTo>
                    <a:lnTo>
                      <a:pt x="12" y="137"/>
                    </a:lnTo>
                    <a:lnTo>
                      <a:pt x="8" y="123"/>
                    </a:lnTo>
                    <a:lnTo>
                      <a:pt x="3" y="111"/>
                    </a:lnTo>
                    <a:lnTo>
                      <a:pt x="0" y="99"/>
                    </a:lnTo>
                    <a:lnTo>
                      <a:pt x="0" y="78"/>
                    </a:lnTo>
                    <a:lnTo>
                      <a:pt x="1" y="57"/>
                    </a:lnTo>
                    <a:lnTo>
                      <a:pt x="3" y="37"/>
                    </a:lnTo>
                    <a:lnTo>
                      <a:pt x="9" y="22"/>
                    </a:lnTo>
                    <a:lnTo>
                      <a:pt x="20" y="24"/>
                    </a:lnTo>
                    <a:lnTo>
                      <a:pt x="30" y="24"/>
                    </a:lnTo>
                    <a:lnTo>
                      <a:pt x="39" y="25"/>
                    </a:lnTo>
                    <a:lnTo>
                      <a:pt x="48" y="25"/>
                    </a:lnTo>
                    <a:lnTo>
                      <a:pt x="54" y="24"/>
                    </a:lnTo>
                    <a:lnTo>
                      <a:pt x="62" y="21"/>
                    </a:lnTo>
                    <a:lnTo>
                      <a:pt x="68" y="15"/>
                    </a:lnTo>
                    <a:lnTo>
                      <a:pt x="72" y="6"/>
                    </a:lnTo>
                    <a:lnTo>
                      <a:pt x="74" y="6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82" y="4"/>
                    </a:lnTo>
                    <a:lnTo>
                      <a:pt x="82" y="3"/>
                    </a:lnTo>
                    <a:lnTo>
                      <a:pt x="83" y="1"/>
                    </a:lnTo>
                    <a:lnTo>
                      <a:pt x="83" y="1"/>
                    </a:lnTo>
                    <a:lnTo>
                      <a:pt x="85" y="0"/>
                    </a:lnTo>
                    <a:lnTo>
                      <a:pt x="109" y="1"/>
                    </a:lnTo>
                    <a:lnTo>
                      <a:pt x="131" y="7"/>
                    </a:lnTo>
                    <a:lnTo>
                      <a:pt x="153" y="16"/>
                    </a:lnTo>
                    <a:lnTo>
                      <a:pt x="169" y="28"/>
                    </a:lnTo>
                    <a:lnTo>
                      <a:pt x="184" y="43"/>
                    </a:lnTo>
                    <a:lnTo>
                      <a:pt x="198" y="62"/>
                    </a:lnTo>
                    <a:lnTo>
                      <a:pt x="207" y="84"/>
                    </a:lnTo>
                    <a:lnTo>
                      <a:pt x="213" y="108"/>
                    </a:lnTo>
                    <a:lnTo>
                      <a:pt x="201" y="128"/>
                    </a:lnTo>
                    <a:lnTo>
                      <a:pt x="192" y="151"/>
                    </a:lnTo>
                    <a:lnTo>
                      <a:pt x="184" y="173"/>
                    </a:lnTo>
                    <a:lnTo>
                      <a:pt x="178" y="197"/>
                    </a:lnTo>
                    <a:lnTo>
                      <a:pt x="169" y="200"/>
                    </a:lnTo>
                    <a:lnTo>
                      <a:pt x="160" y="202"/>
                    </a:lnTo>
                    <a:lnTo>
                      <a:pt x="151" y="202"/>
                    </a:lnTo>
                    <a:lnTo>
                      <a:pt x="142" y="202"/>
                    </a:lnTo>
                    <a:lnTo>
                      <a:pt x="133" y="202"/>
                    </a:lnTo>
                    <a:lnTo>
                      <a:pt x="124" y="202"/>
                    </a:lnTo>
                    <a:lnTo>
                      <a:pt x="115" y="202"/>
                    </a:lnTo>
                    <a:lnTo>
                      <a:pt x="107" y="202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7" name="Freeform 248"/>
              <p:cNvSpPr>
                <a:spLocks/>
              </p:cNvSpPr>
              <p:nvPr/>
            </p:nvSpPr>
            <p:spPr bwMode="auto">
              <a:xfrm>
                <a:off x="2054225" y="4217988"/>
                <a:ext cx="158750" cy="333375"/>
              </a:xfrm>
              <a:custGeom>
                <a:avLst/>
                <a:gdLst/>
                <a:ahLst/>
                <a:cxnLst>
                  <a:cxn ang="0">
                    <a:pos x="64" y="207"/>
                  </a:cxn>
                  <a:cxn ang="0">
                    <a:pos x="55" y="189"/>
                  </a:cxn>
                  <a:cxn ang="0">
                    <a:pos x="43" y="171"/>
                  </a:cxn>
                  <a:cxn ang="0">
                    <a:pos x="49" y="195"/>
                  </a:cxn>
                  <a:cxn ang="0">
                    <a:pos x="49" y="208"/>
                  </a:cxn>
                  <a:cxn ang="0">
                    <a:pos x="44" y="208"/>
                  </a:cxn>
                  <a:cxn ang="0">
                    <a:pos x="37" y="195"/>
                  </a:cxn>
                  <a:cxn ang="0">
                    <a:pos x="31" y="172"/>
                  </a:cxn>
                  <a:cxn ang="0">
                    <a:pos x="26" y="162"/>
                  </a:cxn>
                  <a:cxn ang="0">
                    <a:pos x="23" y="162"/>
                  </a:cxn>
                  <a:cxn ang="0">
                    <a:pos x="25" y="181"/>
                  </a:cxn>
                  <a:cxn ang="0">
                    <a:pos x="26" y="195"/>
                  </a:cxn>
                  <a:cxn ang="0">
                    <a:pos x="5" y="159"/>
                  </a:cxn>
                  <a:cxn ang="0">
                    <a:pos x="5" y="79"/>
                  </a:cxn>
                  <a:cxn ang="0">
                    <a:pos x="20" y="29"/>
                  </a:cxn>
                  <a:cxn ang="0">
                    <a:pos x="28" y="15"/>
                  </a:cxn>
                  <a:cxn ang="0">
                    <a:pos x="37" y="5"/>
                  </a:cxn>
                  <a:cxn ang="0">
                    <a:pos x="50" y="0"/>
                  </a:cxn>
                  <a:cxn ang="0">
                    <a:pos x="65" y="5"/>
                  </a:cxn>
                  <a:cxn ang="0">
                    <a:pos x="75" y="14"/>
                  </a:cxn>
                  <a:cxn ang="0">
                    <a:pos x="61" y="39"/>
                  </a:cxn>
                  <a:cxn ang="0">
                    <a:pos x="56" y="86"/>
                  </a:cxn>
                  <a:cxn ang="0">
                    <a:pos x="59" y="124"/>
                  </a:cxn>
                  <a:cxn ang="0">
                    <a:pos x="71" y="151"/>
                  </a:cxn>
                  <a:cxn ang="0">
                    <a:pos x="88" y="181"/>
                  </a:cxn>
                  <a:cxn ang="0">
                    <a:pos x="99" y="204"/>
                  </a:cxn>
                  <a:cxn ang="0">
                    <a:pos x="97" y="207"/>
                  </a:cxn>
                  <a:cxn ang="0">
                    <a:pos x="88" y="207"/>
                  </a:cxn>
                  <a:cxn ang="0">
                    <a:pos x="78" y="193"/>
                  </a:cxn>
                  <a:cxn ang="0">
                    <a:pos x="73" y="180"/>
                  </a:cxn>
                  <a:cxn ang="0">
                    <a:pos x="70" y="172"/>
                  </a:cxn>
                  <a:cxn ang="0">
                    <a:pos x="65" y="172"/>
                  </a:cxn>
                  <a:cxn ang="0">
                    <a:pos x="68" y="190"/>
                  </a:cxn>
                  <a:cxn ang="0">
                    <a:pos x="73" y="205"/>
                  </a:cxn>
                  <a:cxn ang="0">
                    <a:pos x="71" y="210"/>
                  </a:cxn>
                  <a:cxn ang="0">
                    <a:pos x="67" y="210"/>
                  </a:cxn>
                </a:cxnLst>
                <a:rect l="0" t="0" r="r" b="b"/>
                <a:pathLst>
                  <a:path w="100" h="210">
                    <a:moveTo>
                      <a:pt x="65" y="210"/>
                    </a:moveTo>
                    <a:lnTo>
                      <a:pt x="64" y="207"/>
                    </a:lnTo>
                    <a:lnTo>
                      <a:pt x="61" y="202"/>
                    </a:lnTo>
                    <a:lnTo>
                      <a:pt x="55" y="189"/>
                    </a:lnTo>
                    <a:lnTo>
                      <a:pt x="44" y="163"/>
                    </a:lnTo>
                    <a:lnTo>
                      <a:pt x="43" y="171"/>
                    </a:lnTo>
                    <a:lnTo>
                      <a:pt x="46" y="181"/>
                    </a:lnTo>
                    <a:lnTo>
                      <a:pt x="49" y="195"/>
                    </a:lnTo>
                    <a:lnTo>
                      <a:pt x="50" y="208"/>
                    </a:lnTo>
                    <a:lnTo>
                      <a:pt x="49" y="208"/>
                    </a:lnTo>
                    <a:lnTo>
                      <a:pt x="47" y="208"/>
                    </a:lnTo>
                    <a:lnTo>
                      <a:pt x="44" y="208"/>
                    </a:lnTo>
                    <a:lnTo>
                      <a:pt x="43" y="208"/>
                    </a:lnTo>
                    <a:lnTo>
                      <a:pt x="37" y="195"/>
                    </a:lnTo>
                    <a:lnTo>
                      <a:pt x="34" y="183"/>
                    </a:lnTo>
                    <a:lnTo>
                      <a:pt x="31" y="172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5" y="162"/>
                    </a:lnTo>
                    <a:lnTo>
                      <a:pt x="23" y="162"/>
                    </a:lnTo>
                    <a:lnTo>
                      <a:pt x="22" y="162"/>
                    </a:lnTo>
                    <a:lnTo>
                      <a:pt x="25" y="181"/>
                    </a:lnTo>
                    <a:lnTo>
                      <a:pt x="26" y="190"/>
                    </a:lnTo>
                    <a:lnTo>
                      <a:pt x="26" y="195"/>
                    </a:lnTo>
                    <a:lnTo>
                      <a:pt x="25" y="196"/>
                    </a:lnTo>
                    <a:lnTo>
                      <a:pt x="5" y="159"/>
                    </a:lnTo>
                    <a:lnTo>
                      <a:pt x="0" y="118"/>
                    </a:lnTo>
                    <a:lnTo>
                      <a:pt x="5" y="79"/>
                    </a:lnTo>
                    <a:lnTo>
                      <a:pt x="16" y="38"/>
                    </a:lnTo>
                    <a:lnTo>
                      <a:pt x="20" y="29"/>
                    </a:lnTo>
                    <a:lnTo>
                      <a:pt x="25" y="21"/>
                    </a:lnTo>
                    <a:lnTo>
                      <a:pt x="28" y="15"/>
                    </a:lnTo>
                    <a:lnTo>
                      <a:pt x="32" y="9"/>
                    </a:lnTo>
                    <a:lnTo>
                      <a:pt x="37" y="5"/>
                    </a:lnTo>
                    <a:lnTo>
                      <a:pt x="43" y="3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5" y="5"/>
                    </a:lnTo>
                    <a:lnTo>
                      <a:pt x="70" y="9"/>
                    </a:lnTo>
                    <a:lnTo>
                      <a:pt x="75" y="14"/>
                    </a:lnTo>
                    <a:lnTo>
                      <a:pt x="78" y="18"/>
                    </a:lnTo>
                    <a:lnTo>
                      <a:pt x="61" y="39"/>
                    </a:lnTo>
                    <a:lnTo>
                      <a:pt x="56" y="62"/>
                    </a:lnTo>
                    <a:lnTo>
                      <a:pt x="56" y="86"/>
                    </a:lnTo>
                    <a:lnTo>
                      <a:pt x="56" y="116"/>
                    </a:lnTo>
                    <a:lnTo>
                      <a:pt x="59" y="124"/>
                    </a:lnTo>
                    <a:lnTo>
                      <a:pt x="65" y="136"/>
                    </a:lnTo>
                    <a:lnTo>
                      <a:pt x="71" y="151"/>
                    </a:lnTo>
                    <a:lnTo>
                      <a:pt x="81" y="166"/>
                    </a:lnTo>
                    <a:lnTo>
                      <a:pt x="88" y="181"/>
                    </a:lnTo>
                    <a:lnTo>
                      <a:pt x="94" y="195"/>
                    </a:lnTo>
                    <a:lnTo>
                      <a:pt x="99" y="204"/>
                    </a:lnTo>
                    <a:lnTo>
                      <a:pt x="100" y="208"/>
                    </a:lnTo>
                    <a:lnTo>
                      <a:pt x="97" y="207"/>
                    </a:lnTo>
                    <a:lnTo>
                      <a:pt x="93" y="207"/>
                    </a:lnTo>
                    <a:lnTo>
                      <a:pt x="88" y="207"/>
                    </a:lnTo>
                    <a:lnTo>
                      <a:pt x="84" y="207"/>
                    </a:lnTo>
                    <a:lnTo>
                      <a:pt x="78" y="193"/>
                    </a:lnTo>
                    <a:lnTo>
                      <a:pt x="75" y="186"/>
                    </a:lnTo>
                    <a:lnTo>
                      <a:pt x="73" y="180"/>
                    </a:lnTo>
                    <a:lnTo>
                      <a:pt x="71" y="172"/>
                    </a:lnTo>
                    <a:lnTo>
                      <a:pt x="70" y="172"/>
                    </a:lnTo>
                    <a:lnTo>
                      <a:pt x="67" y="172"/>
                    </a:lnTo>
                    <a:lnTo>
                      <a:pt x="65" y="172"/>
                    </a:lnTo>
                    <a:lnTo>
                      <a:pt x="64" y="172"/>
                    </a:lnTo>
                    <a:lnTo>
                      <a:pt x="68" y="190"/>
                    </a:lnTo>
                    <a:lnTo>
                      <a:pt x="71" y="201"/>
                    </a:lnTo>
                    <a:lnTo>
                      <a:pt x="73" y="205"/>
                    </a:lnTo>
                    <a:lnTo>
                      <a:pt x="73" y="210"/>
                    </a:lnTo>
                    <a:lnTo>
                      <a:pt x="71" y="210"/>
                    </a:lnTo>
                    <a:lnTo>
                      <a:pt x="70" y="210"/>
                    </a:lnTo>
                    <a:lnTo>
                      <a:pt x="67" y="210"/>
                    </a:lnTo>
                    <a:lnTo>
                      <a:pt x="65" y="2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8" name="Freeform 249"/>
              <p:cNvSpPr>
                <a:spLocks/>
              </p:cNvSpPr>
              <p:nvPr/>
            </p:nvSpPr>
            <p:spPr bwMode="auto">
              <a:xfrm>
                <a:off x="1158875" y="4500563"/>
                <a:ext cx="71438" cy="4286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7" y="18"/>
                  </a:cxn>
                  <a:cxn ang="0">
                    <a:pos x="19" y="11"/>
                  </a:cxn>
                  <a:cxn ang="0">
                    <a:pos x="33" y="5"/>
                  </a:cxn>
                  <a:cxn ang="0">
                    <a:pos x="43" y="0"/>
                  </a:cxn>
                  <a:cxn ang="0">
                    <a:pos x="43" y="2"/>
                  </a:cxn>
                  <a:cxn ang="0">
                    <a:pos x="43" y="2"/>
                  </a:cxn>
                  <a:cxn ang="0">
                    <a:pos x="43" y="3"/>
                  </a:cxn>
                  <a:cxn ang="0">
                    <a:pos x="45" y="5"/>
                  </a:cxn>
                  <a:cxn ang="0">
                    <a:pos x="37" y="9"/>
                  </a:cxn>
                  <a:cxn ang="0">
                    <a:pos x="31" y="12"/>
                  </a:cxn>
                  <a:cxn ang="0">
                    <a:pos x="27" y="15"/>
                  </a:cxn>
                  <a:cxn ang="0">
                    <a:pos x="22" y="18"/>
                  </a:cxn>
                  <a:cxn ang="0">
                    <a:pos x="18" y="20"/>
                  </a:cxn>
                  <a:cxn ang="0">
                    <a:pos x="13" y="21"/>
                  </a:cxn>
                  <a:cxn ang="0">
                    <a:pos x="7" y="24"/>
                  </a:cxn>
                  <a:cxn ang="0">
                    <a:pos x="0" y="27"/>
                  </a:cxn>
                </a:cxnLst>
                <a:rect l="0" t="0" r="r" b="b"/>
                <a:pathLst>
                  <a:path w="45" h="27">
                    <a:moveTo>
                      <a:pt x="0" y="27"/>
                    </a:moveTo>
                    <a:lnTo>
                      <a:pt x="7" y="18"/>
                    </a:lnTo>
                    <a:lnTo>
                      <a:pt x="19" y="11"/>
                    </a:lnTo>
                    <a:lnTo>
                      <a:pt x="33" y="5"/>
                    </a:lnTo>
                    <a:lnTo>
                      <a:pt x="43" y="0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3"/>
                    </a:lnTo>
                    <a:lnTo>
                      <a:pt x="45" y="5"/>
                    </a:lnTo>
                    <a:lnTo>
                      <a:pt x="37" y="9"/>
                    </a:lnTo>
                    <a:lnTo>
                      <a:pt x="31" y="12"/>
                    </a:lnTo>
                    <a:lnTo>
                      <a:pt x="27" y="15"/>
                    </a:lnTo>
                    <a:lnTo>
                      <a:pt x="22" y="18"/>
                    </a:lnTo>
                    <a:lnTo>
                      <a:pt x="18" y="20"/>
                    </a:lnTo>
                    <a:lnTo>
                      <a:pt x="13" y="21"/>
                    </a:lnTo>
                    <a:lnTo>
                      <a:pt x="7" y="24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9" name="Freeform 250"/>
              <p:cNvSpPr>
                <a:spLocks/>
              </p:cNvSpPr>
              <p:nvPr/>
            </p:nvSpPr>
            <p:spPr bwMode="auto">
              <a:xfrm>
                <a:off x="1947863" y="4256088"/>
                <a:ext cx="117475" cy="244475"/>
              </a:xfrm>
              <a:custGeom>
                <a:avLst/>
                <a:gdLst/>
                <a:ahLst/>
                <a:cxnLst>
                  <a:cxn ang="0">
                    <a:pos x="48" y="154"/>
                  </a:cxn>
                  <a:cxn ang="0">
                    <a:pos x="46" y="151"/>
                  </a:cxn>
                  <a:cxn ang="0">
                    <a:pos x="45" y="144"/>
                  </a:cxn>
                  <a:cxn ang="0">
                    <a:pos x="42" y="130"/>
                  </a:cxn>
                  <a:cxn ang="0">
                    <a:pos x="37" y="101"/>
                  </a:cxn>
                  <a:cxn ang="0">
                    <a:pos x="36" y="101"/>
                  </a:cxn>
                  <a:cxn ang="0">
                    <a:pos x="36" y="101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3" y="118"/>
                  </a:cxn>
                  <a:cxn ang="0">
                    <a:pos x="33" y="129"/>
                  </a:cxn>
                  <a:cxn ang="0">
                    <a:pos x="33" y="138"/>
                  </a:cxn>
                  <a:cxn ang="0">
                    <a:pos x="34" y="153"/>
                  </a:cxn>
                  <a:cxn ang="0">
                    <a:pos x="31" y="153"/>
                  </a:cxn>
                  <a:cxn ang="0">
                    <a:pos x="30" y="153"/>
                  </a:cxn>
                  <a:cxn ang="0">
                    <a:pos x="27" y="153"/>
                  </a:cxn>
                  <a:cxn ang="0">
                    <a:pos x="24" y="153"/>
                  </a:cxn>
                  <a:cxn ang="0">
                    <a:pos x="22" y="144"/>
                  </a:cxn>
                  <a:cxn ang="0">
                    <a:pos x="21" y="135"/>
                  </a:cxn>
                  <a:cxn ang="0">
                    <a:pos x="19" y="126"/>
                  </a:cxn>
                  <a:cxn ang="0">
                    <a:pos x="18" y="116"/>
                  </a:cxn>
                  <a:cxn ang="0">
                    <a:pos x="16" y="124"/>
                  </a:cxn>
                  <a:cxn ang="0">
                    <a:pos x="15" y="132"/>
                  </a:cxn>
                  <a:cxn ang="0">
                    <a:pos x="13" y="141"/>
                  </a:cxn>
                  <a:cxn ang="0">
                    <a:pos x="10" y="148"/>
                  </a:cxn>
                  <a:cxn ang="0">
                    <a:pos x="9" y="148"/>
                  </a:cxn>
                  <a:cxn ang="0">
                    <a:pos x="9" y="148"/>
                  </a:cxn>
                  <a:cxn ang="0">
                    <a:pos x="7" y="148"/>
                  </a:cxn>
                  <a:cxn ang="0">
                    <a:pos x="6" y="148"/>
                  </a:cxn>
                  <a:cxn ang="0">
                    <a:pos x="0" y="120"/>
                  </a:cxn>
                  <a:cxn ang="0">
                    <a:pos x="1" y="74"/>
                  </a:cxn>
                  <a:cxn ang="0">
                    <a:pos x="9" y="32"/>
                  </a:cxn>
                  <a:cxn ang="0">
                    <a:pos x="18" y="5"/>
                  </a:cxn>
                  <a:cxn ang="0">
                    <a:pos x="30" y="3"/>
                  </a:cxn>
                  <a:cxn ang="0">
                    <a:pos x="39" y="2"/>
                  </a:cxn>
                  <a:cxn ang="0">
                    <a:pos x="46" y="2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0"/>
                  </a:cxn>
                  <a:cxn ang="0">
                    <a:pos x="67" y="2"/>
                  </a:cxn>
                  <a:cxn ang="0">
                    <a:pos x="74" y="2"/>
                  </a:cxn>
                  <a:cxn ang="0">
                    <a:pos x="64" y="41"/>
                  </a:cxn>
                  <a:cxn ang="0">
                    <a:pos x="58" y="76"/>
                  </a:cxn>
                  <a:cxn ang="0">
                    <a:pos x="57" y="112"/>
                  </a:cxn>
                  <a:cxn ang="0">
                    <a:pos x="60" y="154"/>
                  </a:cxn>
                  <a:cxn ang="0">
                    <a:pos x="57" y="154"/>
                  </a:cxn>
                  <a:cxn ang="0">
                    <a:pos x="54" y="154"/>
                  </a:cxn>
                  <a:cxn ang="0">
                    <a:pos x="51" y="154"/>
                  </a:cxn>
                  <a:cxn ang="0">
                    <a:pos x="48" y="154"/>
                  </a:cxn>
                </a:cxnLst>
                <a:rect l="0" t="0" r="r" b="b"/>
                <a:pathLst>
                  <a:path w="74" h="154">
                    <a:moveTo>
                      <a:pt x="48" y="154"/>
                    </a:moveTo>
                    <a:lnTo>
                      <a:pt x="46" y="151"/>
                    </a:lnTo>
                    <a:lnTo>
                      <a:pt x="45" y="144"/>
                    </a:lnTo>
                    <a:lnTo>
                      <a:pt x="42" y="130"/>
                    </a:lnTo>
                    <a:lnTo>
                      <a:pt x="37" y="101"/>
                    </a:lnTo>
                    <a:lnTo>
                      <a:pt x="36" y="101"/>
                    </a:lnTo>
                    <a:lnTo>
                      <a:pt x="36" y="101"/>
                    </a:lnTo>
                    <a:lnTo>
                      <a:pt x="34" y="103"/>
                    </a:lnTo>
                    <a:lnTo>
                      <a:pt x="34" y="103"/>
                    </a:lnTo>
                    <a:lnTo>
                      <a:pt x="33" y="118"/>
                    </a:lnTo>
                    <a:lnTo>
                      <a:pt x="33" y="129"/>
                    </a:lnTo>
                    <a:lnTo>
                      <a:pt x="33" y="138"/>
                    </a:lnTo>
                    <a:lnTo>
                      <a:pt x="34" y="153"/>
                    </a:lnTo>
                    <a:lnTo>
                      <a:pt x="31" y="153"/>
                    </a:lnTo>
                    <a:lnTo>
                      <a:pt x="30" y="153"/>
                    </a:lnTo>
                    <a:lnTo>
                      <a:pt x="27" y="153"/>
                    </a:lnTo>
                    <a:lnTo>
                      <a:pt x="24" y="153"/>
                    </a:lnTo>
                    <a:lnTo>
                      <a:pt x="22" y="144"/>
                    </a:lnTo>
                    <a:lnTo>
                      <a:pt x="21" y="135"/>
                    </a:lnTo>
                    <a:lnTo>
                      <a:pt x="19" y="126"/>
                    </a:lnTo>
                    <a:lnTo>
                      <a:pt x="18" y="116"/>
                    </a:lnTo>
                    <a:lnTo>
                      <a:pt x="16" y="124"/>
                    </a:lnTo>
                    <a:lnTo>
                      <a:pt x="15" y="132"/>
                    </a:lnTo>
                    <a:lnTo>
                      <a:pt x="13" y="141"/>
                    </a:lnTo>
                    <a:lnTo>
                      <a:pt x="10" y="148"/>
                    </a:lnTo>
                    <a:lnTo>
                      <a:pt x="9" y="148"/>
                    </a:lnTo>
                    <a:lnTo>
                      <a:pt x="9" y="148"/>
                    </a:lnTo>
                    <a:lnTo>
                      <a:pt x="7" y="148"/>
                    </a:lnTo>
                    <a:lnTo>
                      <a:pt x="6" y="148"/>
                    </a:lnTo>
                    <a:lnTo>
                      <a:pt x="0" y="120"/>
                    </a:lnTo>
                    <a:lnTo>
                      <a:pt x="1" y="74"/>
                    </a:lnTo>
                    <a:lnTo>
                      <a:pt x="9" y="32"/>
                    </a:lnTo>
                    <a:lnTo>
                      <a:pt x="18" y="5"/>
                    </a:lnTo>
                    <a:lnTo>
                      <a:pt x="30" y="3"/>
                    </a:lnTo>
                    <a:lnTo>
                      <a:pt x="39" y="2"/>
                    </a:lnTo>
                    <a:lnTo>
                      <a:pt x="46" y="2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0"/>
                    </a:lnTo>
                    <a:lnTo>
                      <a:pt x="67" y="2"/>
                    </a:lnTo>
                    <a:lnTo>
                      <a:pt x="74" y="2"/>
                    </a:lnTo>
                    <a:lnTo>
                      <a:pt x="64" y="41"/>
                    </a:lnTo>
                    <a:lnTo>
                      <a:pt x="58" y="76"/>
                    </a:lnTo>
                    <a:lnTo>
                      <a:pt x="57" y="112"/>
                    </a:lnTo>
                    <a:lnTo>
                      <a:pt x="60" y="154"/>
                    </a:lnTo>
                    <a:lnTo>
                      <a:pt x="57" y="154"/>
                    </a:lnTo>
                    <a:lnTo>
                      <a:pt x="54" y="154"/>
                    </a:lnTo>
                    <a:lnTo>
                      <a:pt x="51" y="154"/>
                    </a:lnTo>
                    <a:lnTo>
                      <a:pt x="48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0" name="Freeform 251"/>
              <p:cNvSpPr>
                <a:spLocks/>
              </p:cNvSpPr>
              <p:nvPr/>
            </p:nvSpPr>
            <p:spPr bwMode="auto">
              <a:xfrm>
                <a:off x="1174750" y="4452938"/>
                <a:ext cx="60325" cy="3175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17"/>
                  </a:cxn>
                  <a:cxn ang="0">
                    <a:pos x="2" y="15"/>
                  </a:cxn>
                  <a:cxn ang="0">
                    <a:pos x="2" y="12"/>
                  </a:cxn>
                  <a:cxn ang="0">
                    <a:pos x="2" y="11"/>
                  </a:cxn>
                  <a:cxn ang="0">
                    <a:pos x="9" y="6"/>
                  </a:cxn>
                  <a:cxn ang="0">
                    <a:pos x="18" y="3"/>
                  </a:cxn>
                  <a:cxn ang="0">
                    <a:pos x="27" y="0"/>
                  </a:cxn>
                  <a:cxn ang="0">
                    <a:pos x="38" y="0"/>
                  </a:cxn>
                  <a:cxn ang="0">
                    <a:pos x="30" y="6"/>
                  </a:cxn>
                  <a:cxn ang="0">
                    <a:pos x="20" y="12"/>
                  </a:cxn>
                  <a:cxn ang="0">
                    <a:pos x="9" y="17"/>
                  </a:cxn>
                  <a:cxn ang="0">
                    <a:pos x="0" y="20"/>
                  </a:cxn>
                </a:cxnLst>
                <a:rect l="0" t="0" r="r" b="b"/>
                <a:pathLst>
                  <a:path w="38" h="20">
                    <a:moveTo>
                      <a:pt x="0" y="20"/>
                    </a:moveTo>
                    <a:lnTo>
                      <a:pt x="0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9" y="6"/>
                    </a:lnTo>
                    <a:lnTo>
                      <a:pt x="18" y="3"/>
                    </a:lnTo>
                    <a:lnTo>
                      <a:pt x="27" y="0"/>
                    </a:lnTo>
                    <a:lnTo>
                      <a:pt x="38" y="0"/>
                    </a:lnTo>
                    <a:lnTo>
                      <a:pt x="30" y="6"/>
                    </a:lnTo>
                    <a:lnTo>
                      <a:pt x="20" y="12"/>
                    </a:lnTo>
                    <a:lnTo>
                      <a:pt x="9" y="17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1" name="Freeform 252"/>
              <p:cNvSpPr>
                <a:spLocks/>
              </p:cNvSpPr>
              <p:nvPr/>
            </p:nvSpPr>
            <p:spPr bwMode="auto">
              <a:xfrm>
                <a:off x="1690688" y="4181475"/>
                <a:ext cx="261938" cy="290513"/>
              </a:xfrm>
              <a:custGeom>
                <a:avLst/>
                <a:gdLst/>
                <a:ahLst/>
                <a:cxnLst>
                  <a:cxn ang="0">
                    <a:pos x="146" y="183"/>
                  </a:cxn>
                  <a:cxn ang="0">
                    <a:pos x="131" y="142"/>
                  </a:cxn>
                  <a:cxn ang="0">
                    <a:pos x="122" y="121"/>
                  </a:cxn>
                  <a:cxn ang="0">
                    <a:pos x="118" y="109"/>
                  </a:cxn>
                  <a:cxn ang="0">
                    <a:pos x="116" y="102"/>
                  </a:cxn>
                  <a:cxn ang="0">
                    <a:pos x="104" y="91"/>
                  </a:cxn>
                  <a:cxn ang="0">
                    <a:pos x="94" y="82"/>
                  </a:cxn>
                  <a:cxn ang="0">
                    <a:pos x="83" y="74"/>
                  </a:cxn>
                  <a:cxn ang="0">
                    <a:pos x="74" y="65"/>
                  </a:cxn>
                  <a:cxn ang="0">
                    <a:pos x="65" y="61"/>
                  </a:cxn>
                  <a:cxn ang="0">
                    <a:pos x="56" y="56"/>
                  </a:cxn>
                  <a:cxn ang="0">
                    <a:pos x="45" y="52"/>
                  </a:cxn>
                  <a:cxn ang="0">
                    <a:pos x="36" y="47"/>
                  </a:cxn>
                  <a:cxn ang="0">
                    <a:pos x="27" y="44"/>
                  </a:cxn>
                  <a:cxn ang="0">
                    <a:pos x="18" y="40"/>
                  </a:cxn>
                  <a:cxn ang="0">
                    <a:pos x="9" y="35"/>
                  </a:cxn>
                  <a:cxn ang="0">
                    <a:pos x="1" y="31"/>
                  </a:cxn>
                  <a:cxn ang="0">
                    <a:pos x="1" y="29"/>
                  </a:cxn>
                  <a:cxn ang="0">
                    <a:pos x="1" y="26"/>
                  </a:cxn>
                  <a:cxn ang="0">
                    <a:pos x="0" y="25"/>
                  </a:cxn>
                  <a:cxn ang="0">
                    <a:pos x="0" y="23"/>
                  </a:cxn>
                  <a:cxn ang="0">
                    <a:pos x="7" y="17"/>
                  </a:cxn>
                  <a:cxn ang="0">
                    <a:pos x="20" y="12"/>
                  </a:cxn>
                  <a:cxn ang="0">
                    <a:pos x="35" y="9"/>
                  </a:cxn>
                  <a:cxn ang="0">
                    <a:pos x="53" y="5"/>
                  </a:cxn>
                  <a:cxn ang="0">
                    <a:pos x="69" y="3"/>
                  </a:cxn>
                  <a:cxn ang="0">
                    <a:pos x="86" y="2"/>
                  </a:cxn>
                  <a:cxn ang="0">
                    <a:pos x="101" y="0"/>
                  </a:cxn>
                  <a:cxn ang="0">
                    <a:pos x="113" y="0"/>
                  </a:cxn>
                  <a:cxn ang="0">
                    <a:pos x="119" y="5"/>
                  </a:cxn>
                  <a:cxn ang="0">
                    <a:pos x="125" y="9"/>
                  </a:cxn>
                  <a:cxn ang="0">
                    <a:pos x="131" y="14"/>
                  </a:cxn>
                  <a:cxn ang="0">
                    <a:pos x="139" y="20"/>
                  </a:cxn>
                  <a:cxn ang="0">
                    <a:pos x="145" y="26"/>
                  </a:cxn>
                  <a:cxn ang="0">
                    <a:pos x="151" y="32"/>
                  </a:cxn>
                  <a:cxn ang="0">
                    <a:pos x="158" y="38"/>
                  </a:cxn>
                  <a:cxn ang="0">
                    <a:pos x="165" y="44"/>
                  </a:cxn>
                  <a:cxn ang="0">
                    <a:pos x="163" y="58"/>
                  </a:cxn>
                  <a:cxn ang="0">
                    <a:pos x="158" y="76"/>
                  </a:cxn>
                  <a:cxn ang="0">
                    <a:pos x="155" y="97"/>
                  </a:cxn>
                  <a:cxn ang="0">
                    <a:pos x="151" y="121"/>
                  </a:cxn>
                  <a:cxn ang="0">
                    <a:pos x="149" y="136"/>
                  </a:cxn>
                  <a:cxn ang="0">
                    <a:pos x="149" y="151"/>
                  </a:cxn>
                  <a:cxn ang="0">
                    <a:pos x="149" y="168"/>
                  </a:cxn>
                  <a:cxn ang="0">
                    <a:pos x="149" y="183"/>
                  </a:cxn>
                  <a:cxn ang="0">
                    <a:pos x="148" y="183"/>
                  </a:cxn>
                  <a:cxn ang="0">
                    <a:pos x="148" y="183"/>
                  </a:cxn>
                  <a:cxn ang="0">
                    <a:pos x="146" y="183"/>
                  </a:cxn>
                  <a:cxn ang="0">
                    <a:pos x="146" y="183"/>
                  </a:cxn>
                </a:cxnLst>
                <a:rect l="0" t="0" r="r" b="b"/>
                <a:pathLst>
                  <a:path w="165" h="183">
                    <a:moveTo>
                      <a:pt x="146" y="183"/>
                    </a:moveTo>
                    <a:lnTo>
                      <a:pt x="131" y="142"/>
                    </a:lnTo>
                    <a:lnTo>
                      <a:pt x="122" y="121"/>
                    </a:lnTo>
                    <a:lnTo>
                      <a:pt x="118" y="109"/>
                    </a:lnTo>
                    <a:lnTo>
                      <a:pt x="116" y="102"/>
                    </a:lnTo>
                    <a:lnTo>
                      <a:pt x="104" y="91"/>
                    </a:lnTo>
                    <a:lnTo>
                      <a:pt x="94" y="82"/>
                    </a:lnTo>
                    <a:lnTo>
                      <a:pt x="83" y="74"/>
                    </a:lnTo>
                    <a:lnTo>
                      <a:pt x="74" y="65"/>
                    </a:lnTo>
                    <a:lnTo>
                      <a:pt x="65" y="61"/>
                    </a:lnTo>
                    <a:lnTo>
                      <a:pt x="56" y="56"/>
                    </a:lnTo>
                    <a:lnTo>
                      <a:pt x="45" y="52"/>
                    </a:lnTo>
                    <a:lnTo>
                      <a:pt x="36" y="47"/>
                    </a:lnTo>
                    <a:lnTo>
                      <a:pt x="27" y="44"/>
                    </a:lnTo>
                    <a:lnTo>
                      <a:pt x="18" y="40"/>
                    </a:lnTo>
                    <a:lnTo>
                      <a:pt x="9" y="35"/>
                    </a:lnTo>
                    <a:lnTo>
                      <a:pt x="1" y="31"/>
                    </a:lnTo>
                    <a:lnTo>
                      <a:pt x="1" y="29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7" y="17"/>
                    </a:lnTo>
                    <a:lnTo>
                      <a:pt x="20" y="12"/>
                    </a:lnTo>
                    <a:lnTo>
                      <a:pt x="35" y="9"/>
                    </a:lnTo>
                    <a:lnTo>
                      <a:pt x="53" y="5"/>
                    </a:lnTo>
                    <a:lnTo>
                      <a:pt x="69" y="3"/>
                    </a:lnTo>
                    <a:lnTo>
                      <a:pt x="86" y="2"/>
                    </a:lnTo>
                    <a:lnTo>
                      <a:pt x="101" y="0"/>
                    </a:lnTo>
                    <a:lnTo>
                      <a:pt x="113" y="0"/>
                    </a:lnTo>
                    <a:lnTo>
                      <a:pt x="119" y="5"/>
                    </a:lnTo>
                    <a:lnTo>
                      <a:pt x="125" y="9"/>
                    </a:lnTo>
                    <a:lnTo>
                      <a:pt x="131" y="14"/>
                    </a:lnTo>
                    <a:lnTo>
                      <a:pt x="139" y="20"/>
                    </a:lnTo>
                    <a:lnTo>
                      <a:pt x="145" y="26"/>
                    </a:lnTo>
                    <a:lnTo>
                      <a:pt x="151" y="32"/>
                    </a:lnTo>
                    <a:lnTo>
                      <a:pt x="158" y="38"/>
                    </a:lnTo>
                    <a:lnTo>
                      <a:pt x="165" y="44"/>
                    </a:lnTo>
                    <a:lnTo>
                      <a:pt x="163" y="58"/>
                    </a:lnTo>
                    <a:lnTo>
                      <a:pt x="158" y="76"/>
                    </a:lnTo>
                    <a:lnTo>
                      <a:pt x="155" y="97"/>
                    </a:lnTo>
                    <a:lnTo>
                      <a:pt x="151" y="121"/>
                    </a:lnTo>
                    <a:lnTo>
                      <a:pt x="149" y="136"/>
                    </a:lnTo>
                    <a:lnTo>
                      <a:pt x="149" y="151"/>
                    </a:lnTo>
                    <a:lnTo>
                      <a:pt x="149" y="168"/>
                    </a:lnTo>
                    <a:lnTo>
                      <a:pt x="149" y="183"/>
                    </a:lnTo>
                    <a:lnTo>
                      <a:pt x="148" y="183"/>
                    </a:lnTo>
                    <a:lnTo>
                      <a:pt x="148" y="183"/>
                    </a:lnTo>
                    <a:lnTo>
                      <a:pt x="146" y="183"/>
                    </a:lnTo>
                    <a:lnTo>
                      <a:pt x="146" y="183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2" name="Freeform 253"/>
              <p:cNvSpPr>
                <a:spLocks/>
              </p:cNvSpPr>
              <p:nvPr/>
            </p:nvSpPr>
            <p:spPr bwMode="auto">
              <a:xfrm>
                <a:off x="1169988" y="4395788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16"/>
                  </a:cxn>
                  <a:cxn ang="0">
                    <a:pos x="9" y="12"/>
                  </a:cxn>
                  <a:cxn ang="0">
                    <a:pos x="15" y="9"/>
                  </a:cxn>
                  <a:cxn ang="0">
                    <a:pos x="21" y="4"/>
                  </a:cxn>
                  <a:cxn ang="0">
                    <a:pos x="27" y="3"/>
                  </a:cxn>
                  <a:cxn ang="0">
                    <a:pos x="35" y="0"/>
                  </a:cxn>
                  <a:cxn ang="0">
                    <a:pos x="39" y="1"/>
                  </a:cxn>
                  <a:cxn ang="0">
                    <a:pos x="45" y="3"/>
                  </a:cxn>
                  <a:cxn ang="0">
                    <a:pos x="41" y="6"/>
                  </a:cxn>
                  <a:cxn ang="0">
                    <a:pos x="36" y="9"/>
                  </a:cxn>
                  <a:cxn ang="0">
                    <a:pos x="29" y="12"/>
                  </a:cxn>
                  <a:cxn ang="0">
                    <a:pos x="23" y="13"/>
                  </a:cxn>
                  <a:cxn ang="0">
                    <a:pos x="15" y="16"/>
                  </a:cxn>
                  <a:cxn ang="0">
                    <a:pos x="9" y="18"/>
                  </a:cxn>
                  <a:cxn ang="0">
                    <a:pos x="3" y="19"/>
                  </a:cxn>
                  <a:cxn ang="0">
                    <a:pos x="0" y="19"/>
                  </a:cxn>
                </a:cxnLst>
                <a:rect l="0" t="0" r="r" b="b"/>
                <a:pathLst>
                  <a:path w="45" h="19">
                    <a:moveTo>
                      <a:pt x="0" y="19"/>
                    </a:moveTo>
                    <a:lnTo>
                      <a:pt x="5" y="16"/>
                    </a:lnTo>
                    <a:lnTo>
                      <a:pt x="9" y="12"/>
                    </a:lnTo>
                    <a:lnTo>
                      <a:pt x="15" y="9"/>
                    </a:lnTo>
                    <a:lnTo>
                      <a:pt x="21" y="4"/>
                    </a:lnTo>
                    <a:lnTo>
                      <a:pt x="27" y="3"/>
                    </a:lnTo>
                    <a:lnTo>
                      <a:pt x="35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41" y="6"/>
                    </a:lnTo>
                    <a:lnTo>
                      <a:pt x="36" y="9"/>
                    </a:lnTo>
                    <a:lnTo>
                      <a:pt x="29" y="12"/>
                    </a:lnTo>
                    <a:lnTo>
                      <a:pt x="23" y="13"/>
                    </a:lnTo>
                    <a:lnTo>
                      <a:pt x="15" y="16"/>
                    </a:lnTo>
                    <a:lnTo>
                      <a:pt x="9" y="18"/>
                    </a:lnTo>
                    <a:lnTo>
                      <a:pt x="3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3" name="Freeform 254"/>
              <p:cNvSpPr>
                <a:spLocks/>
              </p:cNvSpPr>
              <p:nvPr/>
            </p:nvSpPr>
            <p:spPr bwMode="auto">
              <a:xfrm>
                <a:off x="2573338" y="3902075"/>
                <a:ext cx="328613" cy="488950"/>
              </a:xfrm>
              <a:custGeom>
                <a:avLst/>
                <a:gdLst/>
                <a:ahLst/>
                <a:cxnLst>
                  <a:cxn ang="0">
                    <a:pos x="47" y="308"/>
                  </a:cxn>
                  <a:cxn ang="0">
                    <a:pos x="41" y="306"/>
                  </a:cxn>
                  <a:cxn ang="0">
                    <a:pos x="34" y="305"/>
                  </a:cxn>
                  <a:cxn ang="0">
                    <a:pos x="28" y="305"/>
                  </a:cxn>
                  <a:cxn ang="0">
                    <a:pos x="22" y="303"/>
                  </a:cxn>
                  <a:cxn ang="0">
                    <a:pos x="16" y="302"/>
                  </a:cxn>
                  <a:cxn ang="0">
                    <a:pos x="12" y="300"/>
                  </a:cxn>
                  <a:cxn ang="0">
                    <a:pos x="6" y="300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7" y="253"/>
                  </a:cxn>
                  <a:cxn ang="0">
                    <a:pos x="16" y="229"/>
                  </a:cxn>
                  <a:cxn ang="0">
                    <a:pos x="28" y="204"/>
                  </a:cxn>
                  <a:cxn ang="0">
                    <a:pos x="41" y="178"/>
                  </a:cxn>
                  <a:cxn ang="0">
                    <a:pos x="53" y="154"/>
                  </a:cxn>
                  <a:cxn ang="0">
                    <a:pos x="65" y="131"/>
                  </a:cxn>
                  <a:cxn ang="0">
                    <a:pos x="75" y="113"/>
                  </a:cxn>
                  <a:cxn ang="0">
                    <a:pos x="89" y="98"/>
                  </a:cxn>
                  <a:cxn ang="0">
                    <a:pos x="102" y="84"/>
                  </a:cxn>
                  <a:cxn ang="0">
                    <a:pos x="116" y="69"/>
                  </a:cxn>
                  <a:cxn ang="0">
                    <a:pos x="130" y="55"/>
                  </a:cxn>
                  <a:cxn ang="0">
                    <a:pos x="142" y="42"/>
                  </a:cxn>
                  <a:cxn ang="0">
                    <a:pos x="155" y="28"/>
                  </a:cxn>
                  <a:cxn ang="0">
                    <a:pos x="169" y="13"/>
                  </a:cxn>
                  <a:cxn ang="0">
                    <a:pos x="183" y="0"/>
                  </a:cxn>
                  <a:cxn ang="0">
                    <a:pos x="186" y="0"/>
                  </a:cxn>
                  <a:cxn ang="0">
                    <a:pos x="190" y="3"/>
                  </a:cxn>
                  <a:cxn ang="0">
                    <a:pos x="196" y="4"/>
                  </a:cxn>
                  <a:cxn ang="0">
                    <a:pos x="205" y="7"/>
                  </a:cxn>
                  <a:cxn ang="0">
                    <a:pos x="205" y="9"/>
                  </a:cxn>
                  <a:cxn ang="0">
                    <a:pos x="207" y="9"/>
                  </a:cxn>
                  <a:cxn ang="0">
                    <a:pos x="207" y="9"/>
                  </a:cxn>
                  <a:cxn ang="0">
                    <a:pos x="207" y="10"/>
                  </a:cxn>
                  <a:cxn ang="0">
                    <a:pos x="198" y="24"/>
                  </a:cxn>
                  <a:cxn ang="0">
                    <a:pos x="190" y="39"/>
                  </a:cxn>
                  <a:cxn ang="0">
                    <a:pos x="181" y="52"/>
                  </a:cxn>
                  <a:cxn ang="0">
                    <a:pos x="173" y="66"/>
                  </a:cxn>
                  <a:cxn ang="0">
                    <a:pos x="164" y="81"/>
                  </a:cxn>
                  <a:cxn ang="0">
                    <a:pos x="155" y="95"/>
                  </a:cxn>
                  <a:cxn ang="0">
                    <a:pos x="148" y="110"/>
                  </a:cxn>
                  <a:cxn ang="0">
                    <a:pos x="139" y="123"/>
                  </a:cxn>
                  <a:cxn ang="0">
                    <a:pos x="130" y="146"/>
                  </a:cxn>
                  <a:cxn ang="0">
                    <a:pos x="122" y="169"/>
                  </a:cxn>
                  <a:cxn ang="0">
                    <a:pos x="113" y="190"/>
                  </a:cxn>
                  <a:cxn ang="0">
                    <a:pos x="105" y="213"/>
                  </a:cxn>
                  <a:cxn ang="0">
                    <a:pos x="98" y="234"/>
                  </a:cxn>
                  <a:cxn ang="0">
                    <a:pos x="92" y="256"/>
                  </a:cxn>
                  <a:cxn ang="0">
                    <a:pos x="84" y="279"/>
                  </a:cxn>
                  <a:cxn ang="0">
                    <a:pos x="77" y="302"/>
                  </a:cxn>
                  <a:cxn ang="0">
                    <a:pos x="68" y="303"/>
                  </a:cxn>
                  <a:cxn ang="0">
                    <a:pos x="60" y="306"/>
                  </a:cxn>
                  <a:cxn ang="0">
                    <a:pos x="54" y="308"/>
                  </a:cxn>
                  <a:cxn ang="0">
                    <a:pos x="47" y="308"/>
                  </a:cxn>
                </a:cxnLst>
                <a:rect l="0" t="0" r="r" b="b"/>
                <a:pathLst>
                  <a:path w="207" h="308">
                    <a:moveTo>
                      <a:pt x="47" y="308"/>
                    </a:moveTo>
                    <a:lnTo>
                      <a:pt x="41" y="306"/>
                    </a:lnTo>
                    <a:lnTo>
                      <a:pt x="34" y="305"/>
                    </a:lnTo>
                    <a:lnTo>
                      <a:pt x="28" y="305"/>
                    </a:lnTo>
                    <a:lnTo>
                      <a:pt x="22" y="303"/>
                    </a:lnTo>
                    <a:lnTo>
                      <a:pt x="16" y="302"/>
                    </a:lnTo>
                    <a:lnTo>
                      <a:pt x="12" y="300"/>
                    </a:lnTo>
                    <a:lnTo>
                      <a:pt x="6" y="300"/>
                    </a:lnTo>
                    <a:lnTo>
                      <a:pt x="0" y="299"/>
                    </a:lnTo>
                    <a:lnTo>
                      <a:pt x="1" y="278"/>
                    </a:lnTo>
                    <a:lnTo>
                      <a:pt x="7" y="253"/>
                    </a:lnTo>
                    <a:lnTo>
                      <a:pt x="16" y="229"/>
                    </a:lnTo>
                    <a:lnTo>
                      <a:pt x="28" y="204"/>
                    </a:lnTo>
                    <a:lnTo>
                      <a:pt x="41" y="178"/>
                    </a:lnTo>
                    <a:lnTo>
                      <a:pt x="53" y="154"/>
                    </a:lnTo>
                    <a:lnTo>
                      <a:pt x="65" y="131"/>
                    </a:lnTo>
                    <a:lnTo>
                      <a:pt x="75" y="113"/>
                    </a:lnTo>
                    <a:lnTo>
                      <a:pt x="89" y="98"/>
                    </a:lnTo>
                    <a:lnTo>
                      <a:pt x="102" y="84"/>
                    </a:lnTo>
                    <a:lnTo>
                      <a:pt x="116" y="69"/>
                    </a:lnTo>
                    <a:lnTo>
                      <a:pt x="130" y="55"/>
                    </a:lnTo>
                    <a:lnTo>
                      <a:pt x="142" y="42"/>
                    </a:lnTo>
                    <a:lnTo>
                      <a:pt x="155" y="28"/>
                    </a:lnTo>
                    <a:lnTo>
                      <a:pt x="169" y="13"/>
                    </a:lnTo>
                    <a:lnTo>
                      <a:pt x="183" y="0"/>
                    </a:lnTo>
                    <a:lnTo>
                      <a:pt x="186" y="0"/>
                    </a:lnTo>
                    <a:lnTo>
                      <a:pt x="190" y="3"/>
                    </a:lnTo>
                    <a:lnTo>
                      <a:pt x="196" y="4"/>
                    </a:lnTo>
                    <a:lnTo>
                      <a:pt x="205" y="7"/>
                    </a:lnTo>
                    <a:lnTo>
                      <a:pt x="205" y="9"/>
                    </a:lnTo>
                    <a:lnTo>
                      <a:pt x="207" y="9"/>
                    </a:lnTo>
                    <a:lnTo>
                      <a:pt x="207" y="9"/>
                    </a:lnTo>
                    <a:lnTo>
                      <a:pt x="207" y="10"/>
                    </a:lnTo>
                    <a:lnTo>
                      <a:pt x="198" y="24"/>
                    </a:lnTo>
                    <a:lnTo>
                      <a:pt x="190" y="39"/>
                    </a:lnTo>
                    <a:lnTo>
                      <a:pt x="181" y="52"/>
                    </a:lnTo>
                    <a:lnTo>
                      <a:pt x="173" y="66"/>
                    </a:lnTo>
                    <a:lnTo>
                      <a:pt x="164" y="81"/>
                    </a:lnTo>
                    <a:lnTo>
                      <a:pt x="155" y="95"/>
                    </a:lnTo>
                    <a:lnTo>
                      <a:pt x="148" y="110"/>
                    </a:lnTo>
                    <a:lnTo>
                      <a:pt x="139" y="123"/>
                    </a:lnTo>
                    <a:lnTo>
                      <a:pt x="130" y="146"/>
                    </a:lnTo>
                    <a:lnTo>
                      <a:pt x="122" y="169"/>
                    </a:lnTo>
                    <a:lnTo>
                      <a:pt x="113" y="190"/>
                    </a:lnTo>
                    <a:lnTo>
                      <a:pt x="105" y="213"/>
                    </a:lnTo>
                    <a:lnTo>
                      <a:pt x="98" y="234"/>
                    </a:lnTo>
                    <a:lnTo>
                      <a:pt x="92" y="256"/>
                    </a:lnTo>
                    <a:lnTo>
                      <a:pt x="84" y="279"/>
                    </a:lnTo>
                    <a:lnTo>
                      <a:pt x="77" y="302"/>
                    </a:lnTo>
                    <a:lnTo>
                      <a:pt x="68" y="303"/>
                    </a:lnTo>
                    <a:lnTo>
                      <a:pt x="60" y="306"/>
                    </a:lnTo>
                    <a:lnTo>
                      <a:pt x="54" y="308"/>
                    </a:lnTo>
                    <a:lnTo>
                      <a:pt x="47" y="30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4" name="Freeform 255"/>
              <p:cNvSpPr>
                <a:spLocks/>
              </p:cNvSpPr>
              <p:nvPr/>
            </p:nvSpPr>
            <p:spPr bwMode="auto">
              <a:xfrm>
                <a:off x="1160463" y="4343400"/>
                <a:ext cx="71438" cy="3492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19"/>
                  </a:cxn>
                  <a:cxn ang="0">
                    <a:pos x="12" y="16"/>
                  </a:cxn>
                  <a:cxn ang="0">
                    <a:pos x="17" y="12"/>
                  </a:cxn>
                  <a:cxn ang="0">
                    <a:pos x="23" y="9"/>
                  </a:cxn>
                  <a:cxn ang="0">
                    <a:pos x="27" y="6"/>
                  </a:cxn>
                  <a:cxn ang="0">
                    <a:pos x="33" y="4"/>
                  </a:cxn>
                  <a:cxn ang="0">
                    <a:pos x="39" y="1"/>
                  </a:cxn>
                  <a:cxn ang="0">
                    <a:pos x="45" y="0"/>
                  </a:cxn>
                  <a:cxn ang="0">
                    <a:pos x="44" y="4"/>
                  </a:cxn>
                  <a:cxn ang="0">
                    <a:pos x="39" y="7"/>
                  </a:cxn>
                  <a:cxn ang="0">
                    <a:pos x="33" y="12"/>
                  </a:cxn>
                  <a:cxn ang="0">
                    <a:pos x="26" y="15"/>
                  </a:cxn>
                  <a:cxn ang="0">
                    <a:pos x="18" y="19"/>
                  </a:cxn>
                  <a:cxn ang="0">
                    <a:pos x="11" y="21"/>
                  </a:cxn>
                  <a:cxn ang="0">
                    <a:pos x="5" y="22"/>
                  </a:cxn>
                  <a:cxn ang="0">
                    <a:pos x="0" y="22"/>
                  </a:cxn>
                </a:cxnLst>
                <a:rect l="0" t="0" r="r" b="b"/>
                <a:pathLst>
                  <a:path w="45" h="22">
                    <a:moveTo>
                      <a:pt x="0" y="22"/>
                    </a:moveTo>
                    <a:lnTo>
                      <a:pt x="6" y="19"/>
                    </a:lnTo>
                    <a:lnTo>
                      <a:pt x="12" y="16"/>
                    </a:lnTo>
                    <a:lnTo>
                      <a:pt x="17" y="12"/>
                    </a:lnTo>
                    <a:lnTo>
                      <a:pt x="23" y="9"/>
                    </a:lnTo>
                    <a:lnTo>
                      <a:pt x="27" y="6"/>
                    </a:lnTo>
                    <a:lnTo>
                      <a:pt x="33" y="4"/>
                    </a:lnTo>
                    <a:lnTo>
                      <a:pt x="39" y="1"/>
                    </a:lnTo>
                    <a:lnTo>
                      <a:pt x="45" y="0"/>
                    </a:lnTo>
                    <a:lnTo>
                      <a:pt x="44" y="4"/>
                    </a:lnTo>
                    <a:lnTo>
                      <a:pt x="39" y="7"/>
                    </a:lnTo>
                    <a:lnTo>
                      <a:pt x="33" y="12"/>
                    </a:lnTo>
                    <a:lnTo>
                      <a:pt x="26" y="15"/>
                    </a:lnTo>
                    <a:lnTo>
                      <a:pt x="18" y="19"/>
                    </a:lnTo>
                    <a:lnTo>
                      <a:pt x="11" y="21"/>
                    </a:lnTo>
                    <a:lnTo>
                      <a:pt x="5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5" name="Freeform 256"/>
              <p:cNvSpPr>
                <a:spLocks/>
              </p:cNvSpPr>
              <p:nvPr/>
            </p:nvSpPr>
            <p:spPr bwMode="auto">
              <a:xfrm>
                <a:off x="2325688" y="3856038"/>
                <a:ext cx="520700" cy="517525"/>
              </a:xfrm>
              <a:custGeom>
                <a:avLst/>
                <a:gdLst/>
                <a:ahLst/>
                <a:cxnLst>
                  <a:cxn ang="0">
                    <a:pos x="118" y="325"/>
                  </a:cxn>
                  <a:cxn ang="0">
                    <a:pos x="109" y="301"/>
                  </a:cxn>
                  <a:cxn ang="0">
                    <a:pos x="98" y="282"/>
                  </a:cxn>
                  <a:cxn ang="0">
                    <a:pos x="86" y="267"/>
                  </a:cxn>
                  <a:cxn ang="0">
                    <a:pos x="73" y="257"/>
                  </a:cxn>
                  <a:cxn ang="0">
                    <a:pos x="58" y="248"/>
                  </a:cxn>
                  <a:cxn ang="0">
                    <a:pos x="39" y="242"/>
                  </a:cxn>
                  <a:cxn ang="0">
                    <a:pos x="21" y="236"/>
                  </a:cxn>
                  <a:cxn ang="0">
                    <a:pos x="0" y="230"/>
                  </a:cxn>
                  <a:cxn ang="0">
                    <a:pos x="0" y="228"/>
                  </a:cxn>
                  <a:cxn ang="0">
                    <a:pos x="0" y="226"/>
                  </a:cxn>
                  <a:cxn ang="0">
                    <a:pos x="0" y="225"/>
                  </a:cxn>
                  <a:cxn ang="0">
                    <a:pos x="0" y="223"/>
                  </a:cxn>
                  <a:cxn ang="0">
                    <a:pos x="14" y="223"/>
                  </a:cxn>
                  <a:cxn ang="0">
                    <a:pos x="30" y="225"/>
                  </a:cxn>
                  <a:cxn ang="0">
                    <a:pos x="49" y="225"/>
                  </a:cxn>
                  <a:cxn ang="0">
                    <a:pos x="68" y="225"/>
                  </a:cxn>
                  <a:cxn ang="0">
                    <a:pos x="88" y="223"/>
                  </a:cxn>
                  <a:cxn ang="0">
                    <a:pos x="106" y="220"/>
                  </a:cxn>
                  <a:cxn ang="0">
                    <a:pos x="123" y="214"/>
                  </a:cxn>
                  <a:cxn ang="0">
                    <a:pos x="138" y="207"/>
                  </a:cxn>
                  <a:cxn ang="0">
                    <a:pos x="154" y="180"/>
                  </a:cxn>
                  <a:cxn ang="0">
                    <a:pos x="172" y="152"/>
                  </a:cxn>
                  <a:cxn ang="0">
                    <a:pos x="190" y="125"/>
                  </a:cxn>
                  <a:cxn ang="0">
                    <a:pos x="209" y="98"/>
                  </a:cxn>
                  <a:cxn ang="0">
                    <a:pos x="227" y="72"/>
                  </a:cxn>
                  <a:cxn ang="0">
                    <a:pos x="246" y="48"/>
                  </a:cxn>
                  <a:cxn ang="0">
                    <a:pos x="268" y="24"/>
                  </a:cxn>
                  <a:cxn ang="0">
                    <a:pos x="289" y="0"/>
                  </a:cxn>
                  <a:cxn ang="0">
                    <a:pos x="298" y="1"/>
                  </a:cxn>
                  <a:cxn ang="0">
                    <a:pos x="307" y="6"/>
                  </a:cxn>
                  <a:cxn ang="0">
                    <a:pos x="316" y="10"/>
                  </a:cxn>
                  <a:cxn ang="0">
                    <a:pos x="326" y="15"/>
                  </a:cxn>
                  <a:cxn ang="0">
                    <a:pos x="326" y="17"/>
                  </a:cxn>
                  <a:cxn ang="0">
                    <a:pos x="328" y="20"/>
                  </a:cxn>
                  <a:cxn ang="0">
                    <a:pos x="328" y="21"/>
                  </a:cxn>
                  <a:cxn ang="0">
                    <a:pos x="328" y="24"/>
                  </a:cxn>
                  <a:cxn ang="0">
                    <a:pos x="311" y="41"/>
                  </a:cxn>
                  <a:cxn ang="0">
                    <a:pos x="295" y="57"/>
                  </a:cxn>
                  <a:cxn ang="0">
                    <a:pos x="278" y="72"/>
                  </a:cxn>
                  <a:cxn ang="0">
                    <a:pos x="261" y="89"/>
                  </a:cxn>
                  <a:cxn ang="0">
                    <a:pos x="246" y="107"/>
                  </a:cxn>
                  <a:cxn ang="0">
                    <a:pos x="231" y="125"/>
                  </a:cxn>
                  <a:cxn ang="0">
                    <a:pos x="216" y="145"/>
                  </a:cxn>
                  <a:cxn ang="0">
                    <a:pos x="204" y="165"/>
                  </a:cxn>
                  <a:cxn ang="0">
                    <a:pos x="197" y="183"/>
                  </a:cxn>
                  <a:cxn ang="0">
                    <a:pos x="187" y="202"/>
                  </a:cxn>
                  <a:cxn ang="0">
                    <a:pos x="180" y="222"/>
                  </a:cxn>
                  <a:cxn ang="0">
                    <a:pos x="171" y="242"/>
                  </a:cxn>
                  <a:cxn ang="0">
                    <a:pos x="163" y="261"/>
                  </a:cxn>
                  <a:cxn ang="0">
                    <a:pos x="156" y="281"/>
                  </a:cxn>
                  <a:cxn ang="0">
                    <a:pos x="148" y="302"/>
                  </a:cxn>
                  <a:cxn ang="0">
                    <a:pos x="142" y="322"/>
                  </a:cxn>
                  <a:cxn ang="0">
                    <a:pos x="132" y="325"/>
                  </a:cxn>
                  <a:cxn ang="0">
                    <a:pos x="126" y="325"/>
                  </a:cxn>
                  <a:cxn ang="0">
                    <a:pos x="123" y="326"/>
                  </a:cxn>
                  <a:cxn ang="0">
                    <a:pos x="118" y="325"/>
                  </a:cxn>
                </a:cxnLst>
                <a:rect l="0" t="0" r="r" b="b"/>
                <a:pathLst>
                  <a:path w="328" h="326">
                    <a:moveTo>
                      <a:pt x="118" y="325"/>
                    </a:moveTo>
                    <a:lnTo>
                      <a:pt x="109" y="301"/>
                    </a:lnTo>
                    <a:lnTo>
                      <a:pt x="98" y="282"/>
                    </a:lnTo>
                    <a:lnTo>
                      <a:pt x="86" y="267"/>
                    </a:lnTo>
                    <a:lnTo>
                      <a:pt x="73" y="257"/>
                    </a:lnTo>
                    <a:lnTo>
                      <a:pt x="58" y="248"/>
                    </a:lnTo>
                    <a:lnTo>
                      <a:pt x="39" y="242"/>
                    </a:lnTo>
                    <a:lnTo>
                      <a:pt x="21" y="236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0" y="226"/>
                    </a:lnTo>
                    <a:lnTo>
                      <a:pt x="0" y="225"/>
                    </a:lnTo>
                    <a:lnTo>
                      <a:pt x="0" y="223"/>
                    </a:lnTo>
                    <a:lnTo>
                      <a:pt x="14" y="223"/>
                    </a:lnTo>
                    <a:lnTo>
                      <a:pt x="30" y="225"/>
                    </a:lnTo>
                    <a:lnTo>
                      <a:pt x="49" y="225"/>
                    </a:lnTo>
                    <a:lnTo>
                      <a:pt x="68" y="225"/>
                    </a:lnTo>
                    <a:lnTo>
                      <a:pt x="88" y="223"/>
                    </a:lnTo>
                    <a:lnTo>
                      <a:pt x="106" y="220"/>
                    </a:lnTo>
                    <a:lnTo>
                      <a:pt x="123" y="214"/>
                    </a:lnTo>
                    <a:lnTo>
                      <a:pt x="138" y="207"/>
                    </a:lnTo>
                    <a:lnTo>
                      <a:pt x="154" y="180"/>
                    </a:lnTo>
                    <a:lnTo>
                      <a:pt x="172" y="152"/>
                    </a:lnTo>
                    <a:lnTo>
                      <a:pt x="190" y="125"/>
                    </a:lnTo>
                    <a:lnTo>
                      <a:pt x="209" y="98"/>
                    </a:lnTo>
                    <a:lnTo>
                      <a:pt x="227" y="72"/>
                    </a:lnTo>
                    <a:lnTo>
                      <a:pt x="246" y="48"/>
                    </a:lnTo>
                    <a:lnTo>
                      <a:pt x="268" y="24"/>
                    </a:lnTo>
                    <a:lnTo>
                      <a:pt x="289" y="0"/>
                    </a:lnTo>
                    <a:lnTo>
                      <a:pt x="298" y="1"/>
                    </a:lnTo>
                    <a:lnTo>
                      <a:pt x="307" y="6"/>
                    </a:lnTo>
                    <a:lnTo>
                      <a:pt x="316" y="10"/>
                    </a:lnTo>
                    <a:lnTo>
                      <a:pt x="326" y="15"/>
                    </a:lnTo>
                    <a:lnTo>
                      <a:pt x="326" y="17"/>
                    </a:lnTo>
                    <a:lnTo>
                      <a:pt x="328" y="20"/>
                    </a:lnTo>
                    <a:lnTo>
                      <a:pt x="328" y="21"/>
                    </a:lnTo>
                    <a:lnTo>
                      <a:pt x="328" y="24"/>
                    </a:lnTo>
                    <a:lnTo>
                      <a:pt x="311" y="41"/>
                    </a:lnTo>
                    <a:lnTo>
                      <a:pt x="295" y="57"/>
                    </a:lnTo>
                    <a:lnTo>
                      <a:pt x="278" y="72"/>
                    </a:lnTo>
                    <a:lnTo>
                      <a:pt x="261" y="89"/>
                    </a:lnTo>
                    <a:lnTo>
                      <a:pt x="246" y="107"/>
                    </a:lnTo>
                    <a:lnTo>
                      <a:pt x="231" y="125"/>
                    </a:lnTo>
                    <a:lnTo>
                      <a:pt x="216" y="145"/>
                    </a:lnTo>
                    <a:lnTo>
                      <a:pt x="204" y="165"/>
                    </a:lnTo>
                    <a:lnTo>
                      <a:pt x="197" y="183"/>
                    </a:lnTo>
                    <a:lnTo>
                      <a:pt x="187" y="202"/>
                    </a:lnTo>
                    <a:lnTo>
                      <a:pt x="180" y="222"/>
                    </a:lnTo>
                    <a:lnTo>
                      <a:pt x="171" y="242"/>
                    </a:lnTo>
                    <a:lnTo>
                      <a:pt x="163" y="261"/>
                    </a:lnTo>
                    <a:lnTo>
                      <a:pt x="156" y="281"/>
                    </a:lnTo>
                    <a:lnTo>
                      <a:pt x="148" y="302"/>
                    </a:lnTo>
                    <a:lnTo>
                      <a:pt x="142" y="322"/>
                    </a:lnTo>
                    <a:lnTo>
                      <a:pt x="132" y="325"/>
                    </a:lnTo>
                    <a:lnTo>
                      <a:pt x="126" y="325"/>
                    </a:lnTo>
                    <a:lnTo>
                      <a:pt x="123" y="326"/>
                    </a:lnTo>
                    <a:lnTo>
                      <a:pt x="118" y="32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6" name="Freeform 258"/>
              <p:cNvSpPr>
                <a:spLocks/>
              </p:cNvSpPr>
              <p:nvPr/>
            </p:nvSpPr>
            <p:spPr bwMode="auto">
              <a:xfrm>
                <a:off x="1173163" y="4292600"/>
                <a:ext cx="42863" cy="3016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8"/>
                  </a:cxn>
                  <a:cxn ang="0">
                    <a:pos x="0" y="15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7" y="9"/>
                  </a:cxn>
                  <a:cxn ang="0">
                    <a:pos x="13" y="6"/>
                  </a:cxn>
                  <a:cxn ang="0">
                    <a:pos x="21" y="3"/>
                  </a:cxn>
                  <a:cxn ang="0">
                    <a:pos x="27" y="0"/>
                  </a:cxn>
                  <a:cxn ang="0">
                    <a:pos x="25" y="7"/>
                  </a:cxn>
                  <a:cxn ang="0">
                    <a:pos x="18" y="13"/>
                  </a:cxn>
                  <a:cxn ang="0">
                    <a:pos x="9" y="16"/>
                  </a:cxn>
                  <a:cxn ang="0">
                    <a:pos x="0" y="19"/>
                  </a:cxn>
                </a:cxnLst>
                <a:rect l="0" t="0" r="r" b="b"/>
                <a:pathLst>
                  <a:path w="27" h="19">
                    <a:moveTo>
                      <a:pt x="0" y="19"/>
                    </a:move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7" y="9"/>
                    </a:lnTo>
                    <a:lnTo>
                      <a:pt x="13" y="6"/>
                    </a:lnTo>
                    <a:lnTo>
                      <a:pt x="21" y="3"/>
                    </a:lnTo>
                    <a:lnTo>
                      <a:pt x="27" y="0"/>
                    </a:lnTo>
                    <a:lnTo>
                      <a:pt x="25" y="7"/>
                    </a:lnTo>
                    <a:lnTo>
                      <a:pt x="18" y="13"/>
                    </a:lnTo>
                    <a:lnTo>
                      <a:pt x="9" y="16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7" name="Freeform 259"/>
              <p:cNvSpPr>
                <a:spLocks/>
              </p:cNvSpPr>
              <p:nvPr/>
            </p:nvSpPr>
            <p:spPr bwMode="auto">
              <a:xfrm>
                <a:off x="1168400" y="4251325"/>
                <a:ext cx="47625" cy="238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6" y="11"/>
                  </a:cxn>
                  <a:cxn ang="0">
                    <a:pos x="15" y="5"/>
                  </a:cxn>
                  <a:cxn ang="0">
                    <a:pos x="24" y="0"/>
                  </a:cxn>
                  <a:cxn ang="0">
                    <a:pos x="30" y="3"/>
                  </a:cxn>
                  <a:cxn ang="0">
                    <a:pos x="24" y="8"/>
                  </a:cxn>
                  <a:cxn ang="0">
                    <a:pos x="16" y="12"/>
                  </a:cxn>
                  <a:cxn ang="0">
                    <a:pos x="7" y="14"/>
                  </a:cxn>
                  <a:cxn ang="0">
                    <a:pos x="0" y="15"/>
                  </a:cxn>
                </a:cxnLst>
                <a:rect l="0" t="0" r="r" b="b"/>
                <a:pathLst>
                  <a:path w="30" h="15">
                    <a:moveTo>
                      <a:pt x="0" y="15"/>
                    </a:moveTo>
                    <a:lnTo>
                      <a:pt x="6" y="11"/>
                    </a:lnTo>
                    <a:lnTo>
                      <a:pt x="15" y="5"/>
                    </a:lnTo>
                    <a:lnTo>
                      <a:pt x="24" y="0"/>
                    </a:lnTo>
                    <a:lnTo>
                      <a:pt x="30" y="3"/>
                    </a:lnTo>
                    <a:lnTo>
                      <a:pt x="24" y="8"/>
                    </a:lnTo>
                    <a:lnTo>
                      <a:pt x="16" y="12"/>
                    </a:lnTo>
                    <a:lnTo>
                      <a:pt x="7" y="14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8" name="Freeform 265"/>
              <p:cNvSpPr>
                <a:spLocks/>
              </p:cNvSpPr>
              <p:nvPr/>
            </p:nvSpPr>
            <p:spPr bwMode="auto">
              <a:xfrm>
                <a:off x="2843213" y="4119563"/>
                <a:ext cx="177800" cy="107950"/>
              </a:xfrm>
              <a:custGeom>
                <a:avLst/>
                <a:gdLst/>
                <a:ahLst/>
                <a:cxnLst>
                  <a:cxn ang="0">
                    <a:pos x="41" y="68"/>
                  </a:cxn>
                  <a:cxn ang="0">
                    <a:pos x="25" y="65"/>
                  </a:cxn>
                  <a:cxn ang="0">
                    <a:pos x="16" y="64"/>
                  </a:cxn>
                  <a:cxn ang="0">
                    <a:pos x="8" y="62"/>
                  </a:cxn>
                  <a:cxn ang="0">
                    <a:pos x="0" y="59"/>
                  </a:cxn>
                  <a:cxn ang="0">
                    <a:pos x="0" y="42"/>
                  </a:cxn>
                  <a:cxn ang="0">
                    <a:pos x="2" y="29"/>
                  </a:cxn>
                  <a:cxn ang="0">
                    <a:pos x="5" y="14"/>
                  </a:cxn>
                  <a:cxn ang="0">
                    <a:pos x="6" y="0"/>
                  </a:cxn>
                  <a:cxn ang="0">
                    <a:pos x="20" y="0"/>
                  </a:cxn>
                  <a:cxn ang="0">
                    <a:pos x="32" y="0"/>
                  </a:cxn>
                  <a:cxn ang="0">
                    <a:pos x="44" y="2"/>
                  </a:cxn>
                  <a:cxn ang="0">
                    <a:pos x="58" y="3"/>
                  </a:cxn>
                  <a:cxn ang="0">
                    <a:pos x="70" y="6"/>
                  </a:cxn>
                  <a:cxn ang="0">
                    <a:pos x="84" y="8"/>
                  </a:cxn>
                  <a:cxn ang="0">
                    <a:pos x="97" y="9"/>
                  </a:cxn>
                  <a:cxn ang="0">
                    <a:pos x="112" y="9"/>
                  </a:cxn>
                  <a:cxn ang="0">
                    <a:pos x="111" y="18"/>
                  </a:cxn>
                  <a:cxn ang="0">
                    <a:pos x="106" y="36"/>
                  </a:cxn>
                  <a:cxn ang="0">
                    <a:pos x="99" y="54"/>
                  </a:cxn>
                  <a:cxn ang="0">
                    <a:pos x="94" y="67"/>
                  </a:cxn>
                  <a:cxn ang="0">
                    <a:pos x="93" y="67"/>
                  </a:cxn>
                  <a:cxn ang="0">
                    <a:pos x="91" y="68"/>
                  </a:cxn>
                  <a:cxn ang="0">
                    <a:pos x="88" y="68"/>
                  </a:cxn>
                  <a:cxn ang="0">
                    <a:pos x="84" y="68"/>
                  </a:cxn>
                  <a:cxn ang="0">
                    <a:pos x="77" y="68"/>
                  </a:cxn>
                  <a:cxn ang="0">
                    <a:pos x="70" y="68"/>
                  </a:cxn>
                  <a:cxn ang="0">
                    <a:pos x="58" y="68"/>
                  </a:cxn>
                  <a:cxn ang="0">
                    <a:pos x="41" y="68"/>
                  </a:cxn>
                </a:cxnLst>
                <a:rect l="0" t="0" r="r" b="b"/>
                <a:pathLst>
                  <a:path w="112" h="68">
                    <a:moveTo>
                      <a:pt x="41" y="68"/>
                    </a:moveTo>
                    <a:lnTo>
                      <a:pt x="25" y="65"/>
                    </a:lnTo>
                    <a:lnTo>
                      <a:pt x="16" y="64"/>
                    </a:lnTo>
                    <a:lnTo>
                      <a:pt x="8" y="62"/>
                    </a:lnTo>
                    <a:lnTo>
                      <a:pt x="0" y="59"/>
                    </a:lnTo>
                    <a:lnTo>
                      <a:pt x="0" y="42"/>
                    </a:lnTo>
                    <a:lnTo>
                      <a:pt x="2" y="29"/>
                    </a:lnTo>
                    <a:lnTo>
                      <a:pt x="5" y="14"/>
                    </a:lnTo>
                    <a:lnTo>
                      <a:pt x="6" y="0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44" y="2"/>
                    </a:lnTo>
                    <a:lnTo>
                      <a:pt x="58" y="3"/>
                    </a:lnTo>
                    <a:lnTo>
                      <a:pt x="70" y="6"/>
                    </a:lnTo>
                    <a:lnTo>
                      <a:pt x="84" y="8"/>
                    </a:lnTo>
                    <a:lnTo>
                      <a:pt x="97" y="9"/>
                    </a:lnTo>
                    <a:lnTo>
                      <a:pt x="112" y="9"/>
                    </a:lnTo>
                    <a:lnTo>
                      <a:pt x="111" y="18"/>
                    </a:lnTo>
                    <a:lnTo>
                      <a:pt x="106" y="36"/>
                    </a:lnTo>
                    <a:lnTo>
                      <a:pt x="99" y="54"/>
                    </a:lnTo>
                    <a:lnTo>
                      <a:pt x="94" y="67"/>
                    </a:lnTo>
                    <a:lnTo>
                      <a:pt x="93" y="67"/>
                    </a:lnTo>
                    <a:lnTo>
                      <a:pt x="91" y="68"/>
                    </a:lnTo>
                    <a:lnTo>
                      <a:pt x="88" y="68"/>
                    </a:lnTo>
                    <a:lnTo>
                      <a:pt x="84" y="68"/>
                    </a:lnTo>
                    <a:lnTo>
                      <a:pt x="77" y="68"/>
                    </a:lnTo>
                    <a:lnTo>
                      <a:pt x="70" y="68"/>
                    </a:lnTo>
                    <a:lnTo>
                      <a:pt x="58" y="68"/>
                    </a:lnTo>
                    <a:lnTo>
                      <a:pt x="41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9" name="Freeform 266"/>
              <p:cNvSpPr>
                <a:spLocks/>
              </p:cNvSpPr>
              <p:nvPr/>
            </p:nvSpPr>
            <p:spPr bwMode="auto">
              <a:xfrm>
                <a:off x="2860675" y="4132263"/>
                <a:ext cx="134938" cy="77788"/>
              </a:xfrm>
              <a:custGeom>
                <a:avLst/>
                <a:gdLst/>
                <a:ahLst/>
                <a:cxnLst>
                  <a:cxn ang="0">
                    <a:pos x="47" y="49"/>
                  </a:cxn>
                  <a:cxn ang="0">
                    <a:pos x="33" y="48"/>
                  </a:cxn>
                  <a:cxn ang="0">
                    <a:pos x="23" y="48"/>
                  </a:cxn>
                  <a:cxn ang="0">
                    <a:pos x="15" y="46"/>
                  </a:cxn>
                  <a:cxn ang="0">
                    <a:pos x="11" y="46"/>
                  </a:cxn>
                  <a:cxn ang="0">
                    <a:pos x="6" y="46"/>
                  </a:cxn>
                  <a:cxn ang="0">
                    <a:pos x="5" y="45"/>
                  </a:cxn>
                  <a:cxn ang="0">
                    <a:pos x="2" y="45"/>
                  </a:cxn>
                  <a:cxn ang="0">
                    <a:pos x="0" y="43"/>
                  </a:cxn>
                  <a:cxn ang="0">
                    <a:pos x="0" y="31"/>
                  </a:cxn>
                  <a:cxn ang="0">
                    <a:pos x="3" y="19"/>
                  </a:cxn>
                  <a:cxn ang="0">
                    <a:pos x="6" y="9"/>
                  </a:cxn>
                  <a:cxn ang="0">
                    <a:pos x="9" y="0"/>
                  </a:cxn>
                  <a:cxn ang="0">
                    <a:pos x="15" y="0"/>
                  </a:cxn>
                  <a:cxn ang="0">
                    <a:pos x="21" y="1"/>
                  </a:cxn>
                  <a:cxn ang="0">
                    <a:pos x="27" y="1"/>
                  </a:cxn>
                  <a:cxn ang="0">
                    <a:pos x="33" y="3"/>
                  </a:cxn>
                  <a:cxn ang="0">
                    <a:pos x="41" y="4"/>
                  </a:cxn>
                  <a:cxn ang="0">
                    <a:pos x="51" y="6"/>
                  </a:cxn>
                  <a:cxn ang="0">
                    <a:pos x="66" y="9"/>
                  </a:cxn>
                  <a:cxn ang="0">
                    <a:pos x="85" y="13"/>
                  </a:cxn>
                  <a:cxn ang="0">
                    <a:pos x="80" y="34"/>
                  </a:cxn>
                  <a:cxn ang="0">
                    <a:pos x="76" y="45"/>
                  </a:cxn>
                  <a:cxn ang="0">
                    <a:pos x="66" y="49"/>
                  </a:cxn>
                  <a:cxn ang="0">
                    <a:pos x="47" y="49"/>
                  </a:cxn>
                </a:cxnLst>
                <a:rect l="0" t="0" r="r" b="b"/>
                <a:pathLst>
                  <a:path w="85" h="49">
                    <a:moveTo>
                      <a:pt x="47" y="49"/>
                    </a:moveTo>
                    <a:lnTo>
                      <a:pt x="33" y="48"/>
                    </a:lnTo>
                    <a:lnTo>
                      <a:pt x="23" y="48"/>
                    </a:lnTo>
                    <a:lnTo>
                      <a:pt x="15" y="46"/>
                    </a:lnTo>
                    <a:lnTo>
                      <a:pt x="11" y="46"/>
                    </a:lnTo>
                    <a:lnTo>
                      <a:pt x="6" y="46"/>
                    </a:lnTo>
                    <a:lnTo>
                      <a:pt x="5" y="45"/>
                    </a:lnTo>
                    <a:lnTo>
                      <a:pt x="2" y="45"/>
                    </a:lnTo>
                    <a:lnTo>
                      <a:pt x="0" y="43"/>
                    </a:lnTo>
                    <a:lnTo>
                      <a:pt x="0" y="31"/>
                    </a:lnTo>
                    <a:lnTo>
                      <a:pt x="3" y="19"/>
                    </a:lnTo>
                    <a:lnTo>
                      <a:pt x="6" y="9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1"/>
                    </a:lnTo>
                    <a:lnTo>
                      <a:pt x="27" y="1"/>
                    </a:lnTo>
                    <a:lnTo>
                      <a:pt x="33" y="3"/>
                    </a:lnTo>
                    <a:lnTo>
                      <a:pt x="41" y="4"/>
                    </a:lnTo>
                    <a:lnTo>
                      <a:pt x="51" y="6"/>
                    </a:lnTo>
                    <a:lnTo>
                      <a:pt x="66" y="9"/>
                    </a:lnTo>
                    <a:lnTo>
                      <a:pt x="85" y="13"/>
                    </a:lnTo>
                    <a:lnTo>
                      <a:pt x="80" y="34"/>
                    </a:lnTo>
                    <a:lnTo>
                      <a:pt x="76" y="45"/>
                    </a:lnTo>
                    <a:lnTo>
                      <a:pt x="66" y="49"/>
                    </a:lnTo>
                    <a:lnTo>
                      <a:pt x="47" y="49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0" name="Freeform 268"/>
              <p:cNvSpPr>
                <a:spLocks/>
              </p:cNvSpPr>
              <p:nvPr/>
            </p:nvSpPr>
            <p:spPr bwMode="auto">
              <a:xfrm>
                <a:off x="1589088" y="3810000"/>
                <a:ext cx="209550" cy="366713"/>
              </a:xfrm>
              <a:custGeom>
                <a:avLst/>
                <a:gdLst/>
                <a:ahLst/>
                <a:cxnLst>
                  <a:cxn ang="0">
                    <a:pos x="121" y="231"/>
                  </a:cxn>
                  <a:cxn ang="0">
                    <a:pos x="111" y="215"/>
                  </a:cxn>
                  <a:cxn ang="0">
                    <a:pos x="100" y="194"/>
                  </a:cxn>
                  <a:cxn ang="0">
                    <a:pos x="90" y="171"/>
                  </a:cxn>
                  <a:cxn ang="0">
                    <a:pos x="81" y="147"/>
                  </a:cxn>
                  <a:cxn ang="0">
                    <a:pos x="71" y="124"/>
                  </a:cxn>
                  <a:cxn ang="0">
                    <a:pos x="62" y="100"/>
                  </a:cxn>
                  <a:cxn ang="0">
                    <a:pos x="56" y="79"/>
                  </a:cxn>
                  <a:cxn ang="0">
                    <a:pos x="50" y="59"/>
                  </a:cxn>
                  <a:cxn ang="0">
                    <a:pos x="43" y="44"/>
                  </a:cxn>
                  <a:cxn ang="0">
                    <a:pos x="38" y="36"/>
                  </a:cxn>
                  <a:cxn ang="0">
                    <a:pos x="35" y="32"/>
                  </a:cxn>
                  <a:cxn ang="0">
                    <a:pos x="32" y="29"/>
                  </a:cxn>
                  <a:cxn ang="0">
                    <a:pos x="26" y="30"/>
                  </a:cxn>
                  <a:cxn ang="0">
                    <a:pos x="20" y="32"/>
                  </a:cxn>
                  <a:cxn ang="0">
                    <a:pos x="14" y="33"/>
                  </a:cxn>
                  <a:cxn ang="0">
                    <a:pos x="8" y="33"/>
                  </a:cxn>
                  <a:cxn ang="0">
                    <a:pos x="5" y="29"/>
                  </a:cxn>
                  <a:cxn ang="0">
                    <a:pos x="2" y="26"/>
                  </a:cxn>
                  <a:cxn ang="0">
                    <a:pos x="0" y="23"/>
                  </a:cxn>
                  <a:cxn ang="0">
                    <a:pos x="0" y="20"/>
                  </a:cxn>
                  <a:cxn ang="0">
                    <a:pos x="8" y="14"/>
                  </a:cxn>
                  <a:cxn ang="0">
                    <a:pos x="17" y="8"/>
                  </a:cxn>
                  <a:cxn ang="0">
                    <a:pos x="25" y="3"/>
                  </a:cxn>
                  <a:cxn ang="0">
                    <a:pos x="34" y="0"/>
                  </a:cxn>
                  <a:cxn ang="0">
                    <a:pos x="47" y="24"/>
                  </a:cxn>
                  <a:cxn ang="0">
                    <a:pos x="61" y="52"/>
                  </a:cxn>
                  <a:cxn ang="0">
                    <a:pos x="73" y="79"/>
                  </a:cxn>
                  <a:cxn ang="0">
                    <a:pos x="85" y="106"/>
                  </a:cxn>
                  <a:cxn ang="0">
                    <a:pos x="97" y="135"/>
                  </a:cxn>
                  <a:cxn ang="0">
                    <a:pos x="109" y="163"/>
                  </a:cxn>
                  <a:cxn ang="0">
                    <a:pos x="120" y="192"/>
                  </a:cxn>
                  <a:cxn ang="0">
                    <a:pos x="132" y="219"/>
                  </a:cxn>
                  <a:cxn ang="0">
                    <a:pos x="132" y="222"/>
                  </a:cxn>
                  <a:cxn ang="0">
                    <a:pos x="132" y="225"/>
                  </a:cxn>
                  <a:cxn ang="0">
                    <a:pos x="132" y="227"/>
                  </a:cxn>
                  <a:cxn ang="0">
                    <a:pos x="132" y="230"/>
                  </a:cxn>
                  <a:cxn ang="0">
                    <a:pos x="129" y="230"/>
                  </a:cxn>
                  <a:cxn ang="0">
                    <a:pos x="127" y="230"/>
                  </a:cxn>
                  <a:cxn ang="0">
                    <a:pos x="124" y="230"/>
                  </a:cxn>
                  <a:cxn ang="0">
                    <a:pos x="121" y="231"/>
                  </a:cxn>
                </a:cxnLst>
                <a:rect l="0" t="0" r="r" b="b"/>
                <a:pathLst>
                  <a:path w="132" h="231">
                    <a:moveTo>
                      <a:pt x="121" y="231"/>
                    </a:moveTo>
                    <a:lnTo>
                      <a:pt x="111" y="215"/>
                    </a:lnTo>
                    <a:lnTo>
                      <a:pt x="100" y="194"/>
                    </a:lnTo>
                    <a:lnTo>
                      <a:pt x="90" y="171"/>
                    </a:lnTo>
                    <a:lnTo>
                      <a:pt x="81" y="147"/>
                    </a:lnTo>
                    <a:lnTo>
                      <a:pt x="71" y="124"/>
                    </a:lnTo>
                    <a:lnTo>
                      <a:pt x="62" y="100"/>
                    </a:lnTo>
                    <a:lnTo>
                      <a:pt x="56" y="79"/>
                    </a:lnTo>
                    <a:lnTo>
                      <a:pt x="50" y="59"/>
                    </a:lnTo>
                    <a:lnTo>
                      <a:pt x="43" y="44"/>
                    </a:lnTo>
                    <a:lnTo>
                      <a:pt x="38" y="36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26" y="30"/>
                    </a:lnTo>
                    <a:lnTo>
                      <a:pt x="20" y="32"/>
                    </a:lnTo>
                    <a:lnTo>
                      <a:pt x="14" y="33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2" y="26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8" y="14"/>
                    </a:lnTo>
                    <a:lnTo>
                      <a:pt x="17" y="8"/>
                    </a:lnTo>
                    <a:lnTo>
                      <a:pt x="25" y="3"/>
                    </a:lnTo>
                    <a:lnTo>
                      <a:pt x="34" y="0"/>
                    </a:lnTo>
                    <a:lnTo>
                      <a:pt x="47" y="24"/>
                    </a:lnTo>
                    <a:lnTo>
                      <a:pt x="61" y="52"/>
                    </a:lnTo>
                    <a:lnTo>
                      <a:pt x="73" y="79"/>
                    </a:lnTo>
                    <a:lnTo>
                      <a:pt x="85" y="106"/>
                    </a:lnTo>
                    <a:lnTo>
                      <a:pt x="97" y="135"/>
                    </a:lnTo>
                    <a:lnTo>
                      <a:pt x="109" y="163"/>
                    </a:lnTo>
                    <a:lnTo>
                      <a:pt x="120" y="192"/>
                    </a:lnTo>
                    <a:lnTo>
                      <a:pt x="132" y="219"/>
                    </a:lnTo>
                    <a:lnTo>
                      <a:pt x="132" y="222"/>
                    </a:lnTo>
                    <a:lnTo>
                      <a:pt x="132" y="225"/>
                    </a:lnTo>
                    <a:lnTo>
                      <a:pt x="132" y="227"/>
                    </a:lnTo>
                    <a:lnTo>
                      <a:pt x="132" y="230"/>
                    </a:lnTo>
                    <a:lnTo>
                      <a:pt x="129" y="230"/>
                    </a:lnTo>
                    <a:lnTo>
                      <a:pt x="127" y="230"/>
                    </a:lnTo>
                    <a:lnTo>
                      <a:pt x="124" y="230"/>
                    </a:lnTo>
                    <a:lnTo>
                      <a:pt x="121" y="231"/>
                    </a:lnTo>
                    <a:close/>
                  </a:path>
                </a:pathLst>
              </a:custGeom>
              <a:solidFill>
                <a:srgbClr val="CC99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1" name="Freeform 270"/>
              <p:cNvSpPr>
                <a:spLocks/>
              </p:cNvSpPr>
              <p:nvPr/>
            </p:nvSpPr>
            <p:spPr bwMode="auto">
              <a:xfrm>
                <a:off x="1282700" y="3789363"/>
                <a:ext cx="323850" cy="279400"/>
              </a:xfrm>
              <a:custGeom>
                <a:avLst/>
                <a:gdLst/>
                <a:ahLst/>
                <a:cxnLst>
                  <a:cxn ang="0">
                    <a:pos x="32" y="176"/>
                  </a:cxn>
                  <a:cxn ang="0">
                    <a:pos x="21" y="160"/>
                  </a:cxn>
                  <a:cxn ang="0">
                    <a:pos x="9" y="142"/>
                  </a:cxn>
                  <a:cxn ang="0">
                    <a:pos x="2" y="125"/>
                  </a:cxn>
                  <a:cxn ang="0">
                    <a:pos x="0" y="108"/>
                  </a:cxn>
                  <a:cxn ang="0">
                    <a:pos x="11" y="102"/>
                  </a:cxn>
                  <a:cxn ang="0">
                    <a:pos x="20" y="96"/>
                  </a:cxn>
                  <a:cxn ang="0">
                    <a:pos x="29" y="89"/>
                  </a:cxn>
                  <a:cxn ang="0">
                    <a:pos x="38" y="80"/>
                  </a:cxn>
                  <a:cxn ang="0">
                    <a:pos x="36" y="65"/>
                  </a:cxn>
                  <a:cxn ang="0">
                    <a:pos x="35" y="48"/>
                  </a:cxn>
                  <a:cxn ang="0">
                    <a:pos x="35" y="33"/>
                  </a:cxn>
                  <a:cxn ang="0">
                    <a:pos x="36" y="18"/>
                  </a:cxn>
                  <a:cxn ang="0">
                    <a:pos x="42" y="7"/>
                  </a:cxn>
                  <a:cxn ang="0">
                    <a:pos x="51" y="1"/>
                  </a:cxn>
                  <a:cxn ang="0">
                    <a:pos x="67" y="0"/>
                  </a:cxn>
                  <a:cxn ang="0">
                    <a:pos x="86" y="7"/>
                  </a:cxn>
                  <a:cxn ang="0">
                    <a:pos x="94" y="15"/>
                  </a:cxn>
                  <a:cxn ang="0">
                    <a:pos x="101" y="22"/>
                  </a:cxn>
                  <a:cxn ang="0">
                    <a:pos x="107" y="31"/>
                  </a:cxn>
                  <a:cxn ang="0">
                    <a:pos x="115" y="39"/>
                  </a:cxn>
                  <a:cxn ang="0">
                    <a:pos x="133" y="36"/>
                  </a:cxn>
                  <a:cxn ang="0">
                    <a:pos x="147" y="31"/>
                  </a:cxn>
                  <a:cxn ang="0">
                    <a:pos x="157" y="28"/>
                  </a:cxn>
                  <a:cxn ang="0">
                    <a:pos x="165" y="28"/>
                  </a:cxn>
                  <a:cxn ang="0">
                    <a:pos x="171" y="30"/>
                  </a:cxn>
                  <a:cxn ang="0">
                    <a:pos x="178" y="37"/>
                  </a:cxn>
                  <a:cxn ang="0">
                    <a:pos x="189" y="51"/>
                  </a:cxn>
                  <a:cxn ang="0">
                    <a:pos x="203" y="72"/>
                  </a:cxn>
                  <a:cxn ang="0">
                    <a:pos x="203" y="74"/>
                  </a:cxn>
                  <a:cxn ang="0">
                    <a:pos x="203" y="75"/>
                  </a:cxn>
                  <a:cxn ang="0">
                    <a:pos x="203" y="78"/>
                  </a:cxn>
                  <a:cxn ang="0">
                    <a:pos x="204" y="80"/>
                  </a:cxn>
                  <a:cxn ang="0">
                    <a:pos x="186" y="92"/>
                  </a:cxn>
                  <a:cxn ang="0">
                    <a:pos x="166" y="107"/>
                  </a:cxn>
                  <a:cxn ang="0">
                    <a:pos x="144" y="123"/>
                  </a:cxn>
                  <a:cxn ang="0">
                    <a:pos x="121" y="139"/>
                  </a:cxn>
                  <a:cxn ang="0">
                    <a:pos x="97" y="154"/>
                  </a:cxn>
                  <a:cxn ang="0">
                    <a:pos x="73" y="166"/>
                  </a:cxn>
                  <a:cxn ang="0">
                    <a:pos x="51" y="173"/>
                  </a:cxn>
                  <a:cxn ang="0">
                    <a:pos x="32" y="176"/>
                  </a:cxn>
                </a:cxnLst>
                <a:rect l="0" t="0" r="r" b="b"/>
                <a:pathLst>
                  <a:path w="204" h="176">
                    <a:moveTo>
                      <a:pt x="32" y="176"/>
                    </a:moveTo>
                    <a:lnTo>
                      <a:pt x="21" y="160"/>
                    </a:lnTo>
                    <a:lnTo>
                      <a:pt x="9" y="142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11" y="102"/>
                    </a:lnTo>
                    <a:lnTo>
                      <a:pt x="20" y="96"/>
                    </a:lnTo>
                    <a:lnTo>
                      <a:pt x="29" y="89"/>
                    </a:lnTo>
                    <a:lnTo>
                      <a:pt x="38" y="80"/>
                    </a:lnTo>
                    <a:lnTo>
                      <a:pt x="36" y="65"/>
                    </a:lnTo>
                    <a:lnTo>
                      <a:pt x="35" y="48"/>
                    </a:lnTo>
                    <a:lnTo>
                      <a:pt x="35" y="33"/>
                    </a:lnTo>
                    <a:lnTo>
                      <a:pt x="36" y="18"/>
                    </a:lnTo>
                    <a:lnTo>
                      <a:pt x="42" y="7"/>
                    </a:lnTo>
                    <a:lnTo>
                      <a:pt x="51" y="1"/>
                    </a:lnTo>
                    <a:lnTo>
                      <a:pt x="67" y="0"/>
                    </a:lnTo>
                    <a:lnTo>
                      <a:pt x="86" y="7"/>
                    </a:lnTo>
                    <a:lnTo>
                      <a:pt x="94" y="15"/>
                    </a:lnTo>
                    <a:lnTo>
                      <a:pt x="101" y="22"/>
                    </a:lnTo>
                    <a:lnTo>
                      <a:pt x="107" y="31"/>
                    </a:lnTo>
                    <a:lnTo>
                      <a:pt x="115" y="39"/>
                    </a:lnTo>
                    <a:lnTo>
                      <a:pt x="133" y="36"/>
                    </a:lnTo>
                    <a:lnTo>
                      <a:pt x="147" y="31"/>
                    </a:lnTo>
                    <a:lnTo>
                      <a:pt x="157" y="28"/>
                    </a:lnTo>
                    <a:lnTo>
                      <a:pt x="165" y="28"/>
                    </a:lnTo>
                    <a:lnTo>
                      <a:pt x="171" y="30"/>
                    </a:lnTo>
                    <a:lnTo>
                      <a:pt x="178" y="37"/>
                    </a:lnTo>
                    <a:lnTo>
                      <a:pt x="189" y="51"/>
                    </a:lnTo>
                    <a:lnTo>
                      <a:pt x="203" y="72"/>
                    </a:lnTo>
                    <a:lnTo>
                      <a:pt x="203" y="74"/>
                    </a:lnTo>
                    <a:lnTo>
                      <a:pt x="203" y="75"/>
                    </a:lnTo>
                    <a:lnTo>
                      <a:pt x="203" y="78"/>
                    </a:lnTo>
                    <a:lnTo>
                      <a:pt x="204" y="80"/>
                    </a:lnTo>
                    <a:lnTo>
                      <a:pt x="186" y="92"/>
                    </a:lnTo>
                    <a:lnTo>
                      <a:pt x="166" y="107"/>
                    </a:lnTo>
                    <a:lnTo>
                      <a:pt x="144" y="123"/>
                    </a:lnTo>
                    <a:lnTo>
                      <a:pt x="121" y="139"/>
                    </a:lnTo>
                    <a:lnTo>
                      <a:pt x="97" y="154"/>
                    </a:lnTo>
                    <a:lnTo>
                      <a:pt x="73" y="166"/>
                    </a:lnTo>
                    <a:lnTo>
                      <a:pt x="51" y="173"/>
                    </a:lnTo>
                    <a:lnTo>
                      <a:pt x="32" y="176"/>
                    </a:lnTo>
                    <a:close/>
                  </a:path>
                </a:pathLst>
              </a:custGeom>
              <a:solidFill>
                <a:srgbClr val="99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2" name="Freeform 271"/>
              <p:cNvSpPr>
                <a:spLocks/>
              </p:cNvSpPr>
              <p:nvPr/>
            </p:nvSpPr>
            <p:spPr bwMode="auto">
              <a:xfrm>
                <a:off x="1760538" y="3875088"/>
                <a:ext cx="166688" cy="107950"/>
              </a:xfrm>
              <a:custGeom>
                <a:avLst/>
                <a:gdLst/>
                <a:ahLst/>
                <a:cxnLst>
                  <a:cxn ang="0">
                    <a:pos x="60" y="68"/>
                  </a:cxn>
                  <a:cxn ang="0">
                    <a:pos x="42" y="68"/>
                  </a:cxn>
                  <a:cxn ang="0">
                    <a:pos x="27" y="66"/>
                  </a:cxn>
                  <a:cxn ang="0">
                    <a:pos x="15" y="65"/>
                  </a:cxn>
                  <a:cxn ang="0">
                    <a:pos x="7" y="60"/>
                  </a:cxn>
                  <a:cxn ang="0">
                    <a:pos x="1" y="53"/>
                  </a:cxn>
                  <a:cxn ang="0">
                    <a:pos x="0" y="42"/>
                  </a:cxn>
                  <a:cxn ang="0">
                    <a:pos x="0" y="27"/>
                  </a:cxn>
                  <a:cxn ang="0">
                    <a:pos x="3" y="8"/>
                  </a:cxn>
                  <a:cxn ang="0">
                    <a:pos x="12" y="6"/>
                  </a:cxn>
                  <a:cxn ang="0">
                    <a:pos x="25" y="5"/>
                  </a:cxn>
                  <a:cxn ang="0">
                    <a:pos x="40" y="3"/>
                  </a:cxn>
                  <a:cxn ang="0">
                    <a:pos x="56" y="2"/>
                  </a:cxn>
                  <a:cxn ang="0">
                    <a:pos x="71" y="0"/>
                  </a:cxn>
                  <a:cxn ang="0">
                    <a:pos x="86" y="0"/>
                  </a:cxn>
                  <a:cxn ang="0">
                    <a:pos x="96" y="2"/>
                  </a:cxn>
                  <a:cxn ang="0">
                    <a:pos x="105" y="5"/>
                  </a:cxn>
                  <a:cxn ang="0">
                    <a:pos x="104" y="15"/>
                  </a:cxn>
                  <a:cxn ang="0">
                    <a:pos x="101" y="27"/>
                  </a:cxn>
                  <a:cxn ang="0">
                    <a:pos x="96" y="42"/>
                  </a:cxn>
                  <a:cxn ang="0">
                    <a:pos x="90" y="66"/>
                  </a:cxn>
                  <a:cxn ang="0">
                    <a:pos x="83" y="66"/>
                  </a:cxn>
                  <a:cxn ang="0">
                    <a:pos x="75" y="66"/>
                  </a:cxn>
                  <a:cxn ang="0">
                    <a:pos x="68" y="68"/>
                  </a:cxn>
                  <a:cxn ang="0">
                    <a:pos x="60" y="68"/>
                  </a:cxn>
                </a:cxnLst>
                <a:rect l="0" t="0" r="r" b="b"/>
                <a:pathLst>
                  <a:path w="105" h="68">
                    <a:moveTo>
                      <a:pt x="60" y="68"/>
                    </a:moveTo>
                    <a:lnTo>
                      <a:pt x="42" y="68"/>
                    </a:lnTo>
                    <a:lnTo>
                      <a:pt x="27" y="66"/>
                    </a:lnTo>
                    <a:lnTo>
                      <a:pt x="15" y="65"/>
                    </a:lnTo>
                    <a:lnTo>
                      <a:pt x="7" y="60"/>
                    </a:lnTo>
                    <a:lnTo>
                      <a:pt x="1" y="53"/>
                    </a:lnTo>
                    <a:lnTo>
                      <a:pt x="0" y="42"/>
                    </a:lnTo>
                    <a:lnTo>
                      <a:pt x="0" y="27"/>
                    </a:lnTo>
                    <a:lnTo>
                      <a:pt x="3" y="8"/>
                    </a:lnTo>
                    <a:lnTo>
                      <a:pt x="12" y="6"/>
                    </a:lnTo>
                    <a:lnTo>
                      <a:pt x="25" y="5"/>
                    </a:lnTo>
                    <a:lnTo>
                      <a:pt x="40" y="3"/>
                    </a:lnTo>
                    <a:lnTo>
                      <a:pt x="56" y="2"/>
                    </a:lnTo>
                    <a:lnTo>
                      <a:pt x="71" y="0"/>
                    </a:lnTo>
                    <a:lnTo>
                      <a:pt x="86" y="0"/>
                    </a:lnTo>
                    <a:lnTo>
                      <a:pt x="96" y="2"/>
                    </a:lnTo>
                    <a:lnTo>
                      <a:pt x="105" y="5"/>
                    </a:lnTo>
                    <a:lnTo>
                      <a:pt x="104" y="15"/>
                    </a:lnTo>
                    <a:lnTo>
                      <a:pt x="101" y="27"/>
                    </a:lnTo>
                    <a:lnTo>
                      <a:pt x="96" y="42"/>
                    </a:lnTo>
                    <a:lnTo>
                      <a:pt x="90" y="66"/>
                    </a:lnTo>
                    <a:lnTo>
                      <a:pt x="83" y="66"/>
                    </a:lnTo>
                    <a:lnTo>
                      <a:pt x="75" y="66"/>
                    </a:lnTo>
                    <a:lnTo>
                      <a:pt x="68" y="68"/>
                    </a:lnTo>
                    <a:lnTo>
                      <a:pt x="6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3" name="Freeform 276"/>
              <p:cNvSpPr>
                <a:spLocks/>
              </p:cNvSpPr>
              <p:nvPr/>
            </p:nvSpPr>
            <p:spPr bwMode="auto">
              <a:xfrm>
                <a:off x="2949575" y="3757613"/>
                <a:ext cx="196850" cy="184150"/>
              </a:xfrm>
              <a:custGeom>
                <a:avLst/>
                <a:gdLst/>
                <a:ahLst/>
                <a:cxnLst>
                  <a:cxn ang="0">
                    <a:pos x="3" y="116"/>
                  </a:cxn>
                  <a:cxn ang="0">
                    <a:pos x="3" y="109"/>
                  </a:cxn>
                  <a:cxn ang="0">
                    <a:pos x="6" y="103"/>
                  </a:cxn>
                  <a:cxn ang="0">
                    <a:pos x="7" y="98"/>
                  </a:cxn>
                  <a:cxn ang="0">
                    <a:pos x="7" y="94"/>
                  </a:cxn>
                  <a:cxn ang="0">
                    <a:pos x="3" y="82"/>
                  </a:cxn>
                  <a:cxn ang="0">
                    <a:pos x="1" y="62"/>
                  </a:cxn>
                  <a:cxn ang="0">
                    <a:pos x="0" y="42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29"/>
                  </a:cxn>
                  <a:cxn ang="0">
                    <a:pos x="24" y="29"/>
                  </a:cxn>
                  <a:cxn ang="0">
                    <a:pos x="32" y="29"/>
                  </a:cxn>
                  <a:cxn ang="0">
                    <a:pos x="41" y="29"/>
                  </a:cxn>
                  <a:cxn ang="0">
                    <a:pos x="50" y="27"/>
                  </a:cxn>
                  <a:cxn ang="0">
                    <a:pos x="59" y="26"/>
                  </a:cxn>
                  <a:cxn ang="0">
                    <a:pos x="66" y="23"/>
                  </a:cxn>
                  <a:cxn ang="0">
                    <a:pos x="77" y="15"/>
                  </a:cxn>
                  <a:cxn ang="0">
                    <a:pos x="86" y="9"/>
                  </a:cxn>
                  <a:cxn ang="0">
                    <a:pos x="97" y="3"/>
                  </a:cxn>
                  <a:cxn ang="0">
                    <a:pos x="110" y="0"/>
                  </a:cxn>
                  <a:cxn ang="0">
                    <a:pos x="115" y="12"/>
                  </a:cxn>
                  <a:cxn ang="0">
                    <a:pos x="119" y="26"/>
                  </a:cxn>
                  <a:cxn ang="0">
                    <a:pos x="122" y="39"/>
                  </a:cxn>
                  <a:cxn ang="0">
                    <a:pos x="124" y="56"/>
                  </a:cxn>
                  <a:cxn ang="0">
                    <a:pos x="112" y="66"/>
                  </a:cxn>
                  <a:cxn ang="0">
                    <a:pos x="98" y="77"/>
                  </a:cxn>
                  <a:cxn ang="0">
                    <a:pos x="83" y="88"/>
                  </a:cxn>
                  <a:cxn ang="0">
                    <a:pos x="68" y="97"/>
                  </a:cxn>
                  <a:cxn ang="0">
                    <a:pos x="51" y="104"/>
                  </a:cxn>
                  <a:cxn ang="0">
                    <a:pos x="35" y="110"/>
                  </a:cxn>
                  <a:cxn ang="0">
                    <a:pos x="18" y="115"/>
                  </a:cxn>
                  <a:cxn ang="0">
                    <a:pos x="3" y="116"/>
                  </a:cxn>
                </a:cxnLst>
                <a:rect l="0" t="0" r="r" b="b"/>
                <a:pathLst>
                  <a:path w="124" h="116">
                    <a:moveTo>
                      <a:pt x="3" y="116"/>
                    </a:moveTo>
                    <a:lnTo>
                      <a:pt x="3" y="109"/>
                    </a:lnTo>
                    <a:lnTo>
                      <a:pt x="6" y="103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3" y="82"/>
                    </a:lnTo>
                    <a:lnTo>
                      <a:pt x="1" y="62"/>
                    </a:lnTo>
                    <a:lnTo>
                      <a:pt x="0" y="42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29"/>
                    </a:lnTo>
                    <a:lnTo>
                      <a:pt x="24" y="29"/>
                    </a:lnTo>
                    <a:lnTo>
                      <a:pt x="32" y="29"/>
                    </a:lnTo>
                    <a:lnTo>
                      <a:pt x="41" y="29"/>
                    </a:lnTo>
                    <a:lnTo>
                      <a:pt x="50" y="27"/>
                    </a:lnTo>
                    <a:lnTo>
                      <a:pt x="59" y="26"/>
                    </a:lnTo>
                    <a:lnTo>
                      <a:pt x="66" y="23"/>
                    </a:lnTo>
                    <a:lnTo>
                      <a:pt x="77" y="15"/>
                    </a:lnTo>
                    <a:lnTo>
                      <a:pt x="86" y="9"/>
                    </a:lnTo>
                    <a:lnTo>
                      <a:pt x="97" y="3"/>
                    </a:lnTo>
                    <a:lnTo>
                      <a:pt x="110" y="0"/>
                    </a:lnTo>
                    <a:lnTo>
                      <a:pt x="115" y="12"/>
                    </a:lnTo>
                    <a:lnTo>
                      <a:pt x="119" y="26"/>
                    </a:lnTo>
                    <a:lnTo>
                      <a:pt x="122" y="39"/>
                    </a:lnTo>
                    <a:lnTo>
                      <a:pt x="124" y="56"/>
                    </a:lnTo>
                    <a:lnTo>
                      <a:pt x="112" y="66"/>
                    </a:lnTo>
                    <a:lnTo>
                      <a:pt x="98" y="77"/>
                    </a:lnTo>
                    <a:lnTo>
                      <a:pt x="83" y="88"/>
                    </a:lnTo>
                    <a:lnTo>
                      <a:pt x="68" y="97"/>
                    </a:lnTo>
                    <a:lnTo>
                      <a:pt x="51" y="104"/>
                    </a:lnTo>
                    <a:lnTo>
                      <a:pt x="35" y="110"/>
                    </a:lnTo>
                    <a:lnTo>
                      <a:pt x="18" y="115"/>
                    </a:lnTo>
                    <a:lnTo>
                      <a:pt x="3" y="11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4" name="Freeform 277"/>
              <p:cNvSpPr>
                <a:spLocks/>
              </p:cNvSpPr>
              <p:nvPr/>
            </p:nvSpPr>
            <p:spPr bwMode="auto">
              <a:xfrm>
                <a:off x="2873375" y="3803650"/>
                <a:ext cx="61913" cy="98425"/>
              </a:xfrm>
              <a:custGeom>
                <a:avLst/>
                <a:gdLst/>
                <a:ahLst/>
                <a:cxnLst>
                  <a:cxn ang="0">
                    <a:pos x="30" y="62"/>
                  </a:cxn>
                  <a:cxn ang="0">
                    <a:pos x="13" y="57"/>
                  </a:cxn>
                  <a:cxn ang="0">
                    <a:pos x="3" y="48"/>
                  </a:cxn>
                  <a:cxn ang="0">
                    <a:pos x="0" y="37"/>
                  </a:cxn>
                  <a:cxn ang="0">
                    <a:pos x="0" y="27"/>
                  </a:cxn>
                  <a:cxn ang="0">
                    <a:pos x="4" y="16"/>
                  </a:cxn>
                  <a:cxn ang="0">
                    <a:pos x="12" y="9"/>
                  </a:cxn>
                  <a:cxn ang="0">
                    <a:pos x="22" y="3"/>
                  </a:cxn>
                  <a:cxn ang="0">
                    <a:pos x="33" y="0"/>
                  </a:cxn>
                  <a:cxn ang="0">
                    <a:pos x="37" y="13"/>
                  </a:cxn>
                  <a:cxn ang="0">
                    <a:pos x="39" y="28"/>
                  </a:cxn>
                  <a:cxn ang="0">
                    <a:pos x="39" y="45"/>
                  </a:cxn>
                  <a:cxn ang="0">
                    <a:pos x="39" y="62"/>
                  </a:cxn>
                  <a:cxn ang="0">
                    <a:pos x="37" y="62"/>
                  </a:cxn>
                  <a:cxn ang="0">
                    <a:pos x="34" y="62"/>
                  </a:cxn>
                  <a:cxn ang="0">
                    <a:pos x="33" y="62"/>
                  </a:cxn>
                  <a:cxn ang="0">
                    <a:pos x="30" y="62"/>
                  </a:cxn>
                </a:cxnLst>
                <a:rect l="0" t="0" r="r" b="b"/>
                <a:pathLst>
                  <a:path w="39" h="62">
                    <a:moveTo>
                      <a:pt x="30" y="62"/>
                    </a:moveTo>
                    <a:lnTo>
                      <a:pt x="13" y="57"/>
                    </a:lnTo>
                    <a:lnTo>
                      <a:pt x="3" y="48"/>
                    </a:lnTo>
                    <a:lnTo>
                      <a:pt x="0" y="37"/>
                    </a:lnTo>
                    <a:lnTo>
                      <a:pt x="0" y="27"/>
                    </a:lnTo>
                    <a:lnTo>
                      <a:pt x="4" y="16"/>
                    </a:lnTo>
                    <a:lnTo>
                      <a:pt x="12" y="9"/>
                    </a:lnTo>
                    <a:lnTo>
                      <a:pt x="22" y="3"/>
                    </a:lnTo>
                    <a:lnTo>
                      <a:pt x="33" y="0"/>
                    </a:lnTo>
                    <a:lnTo>
                      <a:pt x="37" y="13"/>
                    </a:lnTo>
                    <a:lnTo>
                      <a:pt x="39" y="28"/>
                    </a:lnTo>
                    <a:lnTo>
                      <a:pt x="39" y="45"/>
                    </a:lnTo>
                    <a:lnTo>
                      <a:pt x="39" y="62"/>
                    </a:lnTo>
                    <a:lnTo>
                      <a:pt x="37" y="62"/>
                    </a:lnTo>
                    <a:lnTo>
                      <a:pt x="34" y="62"/>
                    </a:lnTo>
                    <a:lnTo>
                      <a:pt x="33" y="62"/>
                    </a:lnTo>
                    <a:lnTo>
                      <a:pt x="30" y="62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5" name="Freeform 278"/>
              <p:cNvSpPr>
                <a:spLocks/>
              </p:cNvSpPr>
              <p:nvPr/>
            </p:nvSpPr>
            <p:spPr bwMode="auto">
              <a:xfrm>
                <a:off x="2822575" y="3765550"/>
                <a:ext cx="90488" cy="95250"/>
              </a:xfrm>
              <a:custGeom>
                <a:avLst/>
                <a:gdLst/>
                <a:ahLst/>
                <a:cxnLst>
                  <a:cxn ang="0">
                    <a:pos x="7" y="60"/>
                  </a:cxn>
                  <a:cxn ang="0">
                    <a:pos x="6" y="58"/>
                  </a:cxn>
                  <a:cxn ang="0">
                    <a:pos x="4" y="58"/>
                  </a:cxn>
                  <a:cxn ang="0">
                    <a:pos x="3" y="58"/>
                  </a:cxn>
                  <a:cxn ang="0">
                    <a:pos x="1" y="57"/>
                  </a:cxn>
                  <a:cxn ang="0">
                    <a:pos x="0" y="54"/>
                  </a:cxn>
                  <a:cxn ang="0">
                    <a:pos x="0" y="52"/>
                  </a:cxn>
                  <a:cxn ang="0">
                    <a:pos x="0" y="49"/>
                  </a:cxn>
                  <a:cxn ang="0">
                    <a:pos x="0" y="48"/>
                  </a:cxn>
                  <a:cxn ang="0">
                    <a:pos x="12" y="36"/>
                  </a:cxn>
                  <a:cxn ang="0">
                    <a:pos x="23" y="24"/>
                  </a:cxn>
                  <a:cxn ang="0">
                    <a:pos x="32" y="12"/>
                  </a:cxn>
                  <a:cxn ang="0">
                    <a:pos x="42" y="0"/>
                  </a:cxn>
                  <a:cxn ang="0">
                    <a:pos x="50" y="0"/>
                  </a:cxn>
                  <a:cxn ang="0">
                    <a:pos x="54" y="0"/>
                  </a:cxn>
                  <a:cxn ang="0">
                    <a:pos x="57" y="3"/>
                  </a:cxn>
                  <a:cxn ang="0">
                    <a:pos x="57" y="10"/>
                  </a:cxn>
                  <a:cxn ang="0">
                    <a:pos x="48" y="18"/>
                  </a:cxn>
                  <a:cxn ang="0">
                    <a:pos x="39" y="24"/>
                  </a:cxn>
                  <a:cxn ang="0">
                    <a:pos x="30" y="31"/>
                  </a:cxn>
                  <a:cxn ang="0">
                    <a:pos x="23" y="39"/>
                  </a:cxn>
                  <a:cxn ang="0">
                    <a:pos x="21" y="46"/>
                  </a:cxn>
                  <a:cxn ang="0">
                    <a:pos x="18" y="54"/>
                  </a:cxn>
                  <a:cxn ang="0">
                    <a:pos x="13" y="58"/>
                  </a:cxn>
                  <a:cxn ang="0">
                    <a:pos x="7" y="60"/>
                  </a:cxn>
                </a:cxnLst>
                <a:rect l="0" t="0" r="r" b="b"/>
                <a:pathLst>
                  <a:path w="57" h="60">
                    <a:moveTo>
                      <a:pt x="7" y="60"/>
                    </a:moveTo>
                    <a:lnTo>
                      <a:pt x="6" y="58"/>
                    </a:lnTo>
                    <a:lnTo>
                      <a:pt x="4" y="58"/>
                    </a:lnTo>
                    <a:lnTo>
                      <a:pt x="3" y="58"/>
                    </a:lnTo>
                    <a:lnTo>
                      <a:pt x="1" y="57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8"/>
                    </a:lnTo>
                    <a:lnTo>
                      <a:pt x="12" y="36"/>
                    </a:lnTo>
                    <a:lnTo>
                      <a:pt x="23" y="24"/>
                    </a:lnTo>
                    <a:lnTo>
                      <a:pt x="32" y="12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7" y="3"/>
                    </a:lnTo>
                    <a:lnTo>
                      <a:pt x="57" y="10"/>
                    </a:lnTo>
                    <a:lnTo>
                      <a:pt x="48" y="18"/>
                    </a:lnTo>
                    <a:lnTo>
                      <a:pt x="39" y="24"/>
                    </a:lnTo>
                    <a:lnTo>
                      <a:pt x="30" y="31"/>
                    </a:lnTo>
                    <a:lnTo>
                      <a:pt x="23" y="39"/>
                    </a:lnTo>
                    <a:lnTo>
                      <a:pt x="21" y="46"/>
                    </a:lnTo>
                    <a:lnTo>
                      <a:pt x="18" y="54"/>
                    </a:lnTo>
                    <a:lnTo>
                      <a:pt x="13" y="58"/>
                    </a:lnTo>
                    <a:lnTo>
                      <a:pt x="7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6" name="Freeform 282"/>
              <p:cNvSpPr>
                <a:spLocks/>
              </p:cNvSpPr>
              <p:nvPr/>
            </p:nvSpPr>
            <p:spPr bwMode="auto">
              <a:xfrm>
                <a:off x="2755900" y="3275013"/>
                <a:ext cx="363538" cy="511175"/>
              </a:xfrm>
              <a:custGeom>
                <a:avLst/>
                <a:gdLst/>
                <a:ahLst/>
                <a:cxnLst>
                  <a:cxn ang="0">
                    <a:pos x="129" y="321"/>
                  </a:cxn>
                  <a:cxn ang="0">
                    <a:pos x="120" y="321"/>
                  </a:cxn>
                  <a:cxn ang="0">
                    <a:pos x="113" y="295"/>
                  </a:cxn>
                  <a:cxn ang="0">
                    <a:pos x="95" y="256"/>
                  </a:cxn>
                  <a:cxn ang="0">
                    <a:pos x="102" y="227"/>
                  </a:cxn>
                  <a:cxn ang="0">
                    <a:pos x="119" y="207"/>
                  </a:cxn>
                  <a:cxn ang="0">
                    <a:pos x="120" y="192"/>
                  </a:cxn>
                  <a:cxn ang="0">
                    <a:pos x="107" y="177"/>
                  </a:cxn>
                  <a:cxn ang="0">
                    <a:pos x="89" y="170"/>
                  </a:cxn>
                  <a:cxn ang="0">
                    <a:pos x="77" y="171"/>
                  </a:cxn>
                  <a:cxn ang="0">
                    <a:pos x="65" y="173"/>
                  </a:cxn>
                  <a:cxn ang="0">
                    <a:pos x="51" y="176"/>
                  </a:cxn>
                  <a:cxn ang="0">
                    <a:pos x="39" y="163"/>
                  </a:cxn>
                  <a:cxn ang="0">
                    <a:pos x="31" y="147"/>
                  </a:cxn>
                  <a:cxn ang="0">
                    <a:pos x="27" y="141"/>
                  </a:cxn>
                  <a:cxn ang="0">
                    <a:pos x="13" y="139"/>
                  </a:cxn>
                  <a:cxn ang="0">
                    <a:pos x="6" y="121"/>
                  </a:cxn>
                  <a:cxn ang="0">
                    <a:pos x="25" y="85"/>
                  </a:cxn>
                  <a:cxn ang="0">
                    <a:pos x="51" y="47"/>
                  </a:cxn>
                  <a:cxn ang="0">
                    <a:pos x="78" y="14"/>
                  </a:cxn>
                  <a:cxn ang="0">
                    <a:pos x="101" y="0"/>
                  </a:cxn>
                  <a:cxn ang="0">
                    <a:pos x="123" y="8"/>
                  </a:cxn>
                  <a:cxn ang="0">
                    <a:pos x="148" y="23"/>
                  </a:cxn>
                  <a:cxn ang="0">
                    <a:pos x="169" y="40"/>
                  </a:cxn>
                  <a:cxn ang="0">
                    <a:pos x="173" y="67"/>
                  </a:cxn>
                  <a:cxn ang="0">
                    <a:pos x="157" y="96"/>
                  </a:cxn>
                  <a:cxn ang="0">
                    <a:pos x="143" y="118"/>
                  </a:cxn>
                  <a:cxn ang="0">
                    <a:pos x="154" y="144"/>
                  </a:cxn>
                  <a:cxn ang="0">
                    <a:pos x="185" y="148"/>
                  </a:cxn>
                  <a:cxn ang="0">
                    <a:pos x="200" y="126"/>
                  </a:cxn>
                  <a:cxn ang="0">
                    <a:pos x="225" y="127"/>
                  </a:cxn>
                  <a:cxn ang="0">
                    <a:pos x="229" y="142"/>
                  </a:cxn>
                  <a:cxn ang="0">
                    <a:pos x="213" y="174"/>
                  </a:cxn>
                  <a:cxn ang="0">
                    <a:pos x="205" y="197"/>
                  </a:cxn>
                  <a:cxn ang="0">
                    <a:pos x="217" y="231"/>
                  </a:cxn>
                  <a:cxn ang="0">
                    <a:pos x="222" y="238"/>
                  </a:cxn>
                  <a:cxn ang="0">
                    <a:pos x="222" y="251"/>
                  </a:cxn>
                  <a:cxn ang="0">
                    <a:pos x="213" y="283"/>
                  </a:cxn>
                  <a:cxn ang="0">
                    <a:pos x="200" y="307"/>
                  </a:cxn>
                  <a:cxn ang="0">
                    <a:pos x="182" y="316"/>
                  </a:cxn>
                  <a:cxn ang="0">
                    <a:pos x="164" y="321"/>
                  </a:cxn>
                  <a:cxn ang="0">
                    <a:pos x="145" y="322"/>
                  </a:cxn>
                </a:cxnLst>
                <a:rect l="0" t="0" r="r" b="b"/>
                <a:pathLst>
                  <a:path w="229" h="322">
                    <a:moveTo>
                      <a:pt x="132" y="322"/>
                    </a:moveTo>
                    <a:lnTo>
                      <a:pt x="129" y="321"/>
                    </a:lnTo>
                    <a:lnTo>
                      <a:pt x="125" y="321"/>
                    </a:lnTo>
                    <a:lnTo>
                      <a:pt x="120" y="321"/>
                    </a:lnTo>
                    <a:lnTo>
                      <a:pt x="117" y="319"/>
                    </a:lnTo>
                    <a:lnTo>
                      <a:pt x="113" y="295"/>
                    </a:lnTo>
                    <a:lnTo>
                      <a:pt x="104" y="274"/>
                    </a:lnTo>
                    <a:lnTo>
                      <a:pt x="95" y="256"/>
                    </a:lnTo>
                    <a:lnTo>
                      <a:pt x="90" y="238"/>
                    </a:lnTo>
                    <a:lnTo>
                      <a:pt x="102" y="227"/>
                    </a:lnTo>
                    <a:lnTo>
                      <a:pt x="113" y="216"/>
                    </a:lnTo>
                    <a:lnTo>
                      <a:pt x="119" y="207"/>
                    </a:lnTo>
                    <a:lnTo>
                      <a:pt x="122" y="200"/>
                    </a:lnTo>
                    <a:lnTo>
                      <a:pt x="120" y="192"/>
                    </a:lnTo>
                    <a:lnTo>
                      <a:pt x="116" y="185"/>
                    </a:lnTo>
                    <a:lnTo>
                      <a:pt x="107" y="177"/>
                    </a:lnTo>
                    <a:lnTo>
                      <a:pt x="93" y="170"/>
                    </a:lnTo>
                    <a:lnTo>
                      <a:pt x="89" y="170"/>
                    </a:lnTo>
                    <a:lnTo>
                      <a:pt x="83" y="170"/>
                    </a:lnTo>
                    <a:lnTo>
                      <a:pt x="77" y="171"/>
                    </a:lnTo>
                    <a:lnTo>
                      <a:pt x="71" y="173"/>
                    </a:lnTo>
                    <a:lnTo>
                      <a:pt x="65" y="173"/>
                    </a:lnTo>
                    <a:lnTo>
                      <a:pt x="58" y="174"/>
                    </a:lnTo>
                    <a:lnTo>
                      <a:pt x="51" y="176"/>
                    </a:lnTo>
                    <a:lnTo>
                      <a:pt x="45" y="176"/>
                    </a:lnTo>
                    <a:lnTo>
                      <a:pt x="39" y="163"/>
                    </a:lnTo>
                    <a:lnTo>
                      <a:pt x="34" y="153"/>
                    </a:lnTo>
                    <a:lnTo>
                      <a:pt x="31" y="147"/>
                    </a:lnTo>
                    <a:lnTo>
                      <a:pt x="30" y="142"/>
                    </a:lnTo>
                    <a:lnTo>
                      <a:pt x="27" y="141"/>
                    </a:lnTo>
                    <a:lnTo>
                      <a:pt x="21" y="139"/>
                    </a:lnTo>
                    <a:lnTo>
                      <a:pt x="13" y="139"/>
                    </a:lnTo>
                    <a:lnTo>
                      <a:pt x="0" y="138"/>
                    </a:lnTo>
                    <a:lnTo>
                      <a:pt x="6" y="121"/>
                    </a:lnTo>
                    <a:lnTo>
                      <a:pt x="15" y="103"/>
                    </a:lnTo>
                    <a:lnTo>
                      <a:pt x="25" y="85"/>
                    </a:lnTo>
                    <a:lnTo>
                      <a:pt x="39" y="65"/>
                    </a:lnTo>
                    <a:lnTo>
                      <a:pt x="51" y="47"/>
                    </a:lnTo>
                    <a:lnTo>
                      <a:pt x="65" y="29"/>
                    </a:lnTo>
                    <a:lnTo>
                      <a:pt x="78" y="14"/>
                    </a:lnTo>
                    <a:lnTo>
                      <a:pt x="90" y="0"/>
                    </a:lnTo>
                    <a:lnTo>
                      <a:pt x="101" y="0"/>
                    </a:lnTo>
                    <a:lnTo>
                      <a:pt x="111" y="3"/>
                    </a:lnTo>
                    <a:lnTo>
                      <a:pt x="123" y="8"/>
                    </a:lnTo>
                    <a:lnTo>
                      <a:pt x="135" y="15"/>
                    </a:lnTo>
                    <a:lnTo>
                      <a:pt x="148" y="23"/>
                    </a:lnTo>
                    <a:lnTo>
                      <a:pt x="158" y="31"/>
                    </a:lnTo>
                    <a:lnTo>
                      <a:pt x="169" y="40"/>
                    </a:lnTo>
                    <a:lnTo>
                      <a:pt x="176" y="49"/>
                    </a:lnTo>
                    <a:lnTo>
                      <a:pt x="173" y="67"/>
                    </a:lnTo>
                    <a:lnTo>
                      <a:pt x="166" y="82"/>
                    </a:lnTo>
                    <a:lnTo>
                      <a:pt x="157" y="96"/>
                    </a:lnTo>
                    <a:lnTo>
                      <a:pt x="149" y="108"/>
                    </a:lnTo>
                    <a:lnTo>
                      <a:pt x="143" y="118"/>
                    </a:lnTo>
                    <a:lnTo>
                      <a:pt x="145" y="130"/>
                    </a:lnTo>
                    <a:lnTo>
                      <a:pt x="154" y="144"/>
                    </a:lnTo>
                    <a:lnTo>
                      <a:pt x="173" y="160"/>
                    </a:lnTo>
                    <a:lnTo>
                      <a:pt x="185" y="148"/>
                    </a:lnTo>
                    <a:lnTo>
                      <a:pt x="193" y="135"/>
                    </a:lnTo>
                    <a:lnTo>
                      <a:pt x="200" y="126"/>
                    </a:lnTo>
                    <a:lnTo>
                      <a:pt x="217" y="120"/>
                    </a:lnTo>
                    <a:lnTo>
                      <a:pt x="225" y="127"/>
                    </a:lnTo>
                    <a:lnTo>
                      <a:pt x="228" y="133"/>
                    </a:lnTo>
                    <a:lnTo>
                      <a:pt x="229" y="142"/>
                    </a:lnTo>
                    <a:lnTo>
                      <a:pt x="229" y="156"/>
                    </a:lnTo>
                    <a:lnTo>
                      <a:pt x="213" y="174"/>
                    </a:lnTo>
                    <a:lnTo>
                      <a:pt x="205" y="183"/>
                    </a:lnTo>
                    <a:lnTo>
                      <a:pt x="205" y="197"/>
                    </a:lnTo>
                    <a:lnTo>
                      <a:pt x="213" y="224"/>
                    </a:lnTo>
                    <a:lnTo>
                      <a:pt x="217" y="231"/>
                    </a:lnTo>
                    <a:lnTo>
                      <a:pt x="220" y="234"/>
                    </a:lnTo>
                    <a:lnTo>
                      <a:pt x="222" y="238"/>
                    </a:lnTo>
                    <a:lnTo>
                      <a:pt x="223" y="239"/>
                    </a:lnTo>
                    <a:lnTo>
                      <a:pt x="222" y="251"/>
                    </a:lnTo>
                    <a:lnTo>
                      <a:pt x="217" y="266"/>
                    </a:lnTo>
                    <a:lnTo>
                      <a:pt x="213" y="283"/>
                    </a:lnTo>
                    <a:lnTo>
                      <a:pt x="211" y="299"/>
                    </a:lnTo>
                    <a:lnTo>
                      <a:pt x="200" y="307"/>
                    </a:lnTo>
                    <a:lnTo>
                      <a:pt x="191" y="312"/>
                    </a:lnTo>
                    <a:lnTo>
                      <a:pt x="182" y="316"/>
                    </a:lnTo>
                    <a:lnTo>
                      <a:pt x="173" y="319"/>
                    </a:lnTo>
                    <a:lnTo>
                      <a:pt x="164" y="321"/>
                    </a:lnTo>
                    <a:lnTo>
                      <a:pt x="155" y="322"/>
                    </a:lnTo>
                    <a:lnTo>
                      <a:pt x="145" y="322"/>
                    </a:lnTo>
                    <a:lnTo>
                      <a:pt x="132" y="322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7" name="Freeform 287"/>
              <p:cNvSpPr>
                <a:spLocks/>
              </p:cNvSpPr>
              <p:nvPr/>
            </p:nvSpPr>
            <p:spPr bwMode="auto">
              <a:xfrm>
                <a:off x="2921000" y="3132138"/>
                <a:ext cx="292100" cy="509588"/>
              </a:xfrm>
              <a:custGeom>
                <a:avLst/>
                <a:gdLst/>
                <a:ahLst/>
                <a:cxnLst>
                  <a:cxn ang="0">
                    <a:pos x="130" y="321"/>
                  </a:cxn>
                  <a:cxn ang="0">
                    <a:pos x="121" y="309"/>
                  </a:cxn>
                  <a:cxn ang="0">
                    <a:pos x="116" y="296"/>
                  </a:cxn>
                  <a:cxn ang="0">
                    <a:pos x="115" y="282"/>
                  </a:cxn>
                  <a:cxn ang="0">
                    <a:pos x="115" y="270"/>
                  </a:cxn>
                  <a:cxn ang="0">
                    <a:pos x="128" y="253"/>
                  </a:cxn>
                  <a:cxn ang="0">
                    <a:pos x="136" y="240"/>
                  </a:cxn>
                  <a:cxn ang="0">
                    <a:pos x="136" y="228"/>
                  </a:cxn>
                  <a:cxn ang="0">
                    <a:pos x="128" y="211"/>
                  </a:cxn>
                  <a:cxn ang="0">
                    <a:pos x="116" y="204"/>
                  </a:cxn>
                  <a:cxn ang="0">
                    <a:pos x="107" y="199"/>
                  </a:cxn>
                  <a:cxn ang="0">
                    <a:pos x="99" y="199"/>
                  </a:cxn>
                  <a:cxn ang="0">
                    <a:pos x="92" y="201"/>
                  </a:cxn>
                  <a:cxn ang="0">
                    <a:pos x="86" y="207"/>
                  </a:cxn>
                  <a:cxn ang="0">
                    <a:pos x="81" y="214"/>
                  </a:cxn>
                  <a:cxn ang="0">
                    <a:pos x="77" y="223"/>
                  </a:cxn>
                  <a:cxn ang="0">
                    <a:pos x="72" y="235"/>
                  </a:cxn>
                  <a:cxn ang="0">
                    <a:pos x="71" y="235"/>
                  </a:cxn>
                  <a:cxn ang="0">
                    <a:pos x="69" y="235"/>
                  </a:cxn>
                  <a:cxn ang="0">
                    <a:pos x="66" y="235"/>
                  </a:cxn>
                  <a:cxn ang="0">
                    <a:pos x="65" y="235"/>
                  </a:cxn>
                  <a:cxn ang="0">
                    <a:pos x="59" y="228"/>
                  </a:cxn>
                  <a:cxn ang="0">
                    <a:pos x="54" y="222"/>
                  </a:cxn>
                  <a:cxn ang="0">
                    <a:pos x="51" y="216"/>
                  </a:cxn>
                  <a:cxn ang="0">
                    <a:pos x="51" y="208"/>
                  </a:cxn>
                  <a:cxn ang="0">
                    <a:pos x="69" y="182"/>
                  </a:cxn>
                  <a:cxn ang="0">
                    <a:pos x="78" y="161"/>
                  </a:cxn>
                  <a:cxn ang="0">
                    <a:pos x="81" y="145"/>
                  </a:cxn>
                  <a:cxn ang="0">
                    <a:pos x="77" y="131"/>
                  </a:cxn>
                  <a:cxn ang="0">
                    <a:pos x="66" y="119"/>
                  </a:cxn>
                  <a:cxn ang="0">
                    <a:pos x="50" y="107"/>
                  </a:cxn>
                  <a:cxn ang="0">
                    <a:pos x="27" y="93"/>
                  </a:cxn>
                  <a:cxn ang="0">
                    <a:pos x="0" y="78"/>
                  </a:cxn>
                  <a:cxn ang="0">
                    <a:pos x="6" y="57"/>
                  </a:cxn>
                  <a:cxn ang="0">
                    <a:pos x="15" y="36"/>
                  </a:cxn>
                  <a:cxn ang="0">
                    <a:pos x="27" y="16"/>
                  </a:cxn>
                  <a:cxn ang="0">
                    <a:pos x="39" y="0"/>
                  </a:cxn>
                  <a:cxn ang="0">
                    <a:pos x="45" y="1"/>
                  </a:cxn>
                  <a:cxn ang="0">
                    <a:pos x="54" y="4"/>
                  </a:cxn>
                  <a:cxn ang="0">
                    <a:pos x="62" y="9"/>
                  </a:cxn>
                  <a:cxn ang="0">
                    <a:pos x="72" y="15"/>
                  </a:cxn>
                  <a:cxn ang="0">
                    <a:pos x="81" y="22"/>
                  </a:cxn>
                  <a:cxn ang="0">
                    <a:pos x="90" y="28"/>
                  </a:cxn>
                  <a:cxn ang="0">
                    <a:pos x="98" y="36"/>
                  </a:cxn>
                  <a:cxn ang="0">
                    <a:pos x="106" y="44"/>
                  </a:cxn>
                  <a:cxn ang="0">
                    <a:pos x="127" y="74"/>
                  </a:cxn>
                  <a:cxn ang="0">
                    <a:pos x="148" y="108"/>
                  </a:cxn>
                  <a:cxn ang="0">
                    <a:pos x="166" y="143"/>
                  </a:cxn>
                  <a:cxn ang="0">
                    <a:pos x="180" y="181"/>
                  </a:cxn>
                  <a:cxn ang="0">
                    <a:pos x="184" y="217"/>
                  </a:cxn>
                  <a:cxn ang="0">
                    <a:pos x="181" y="255"/>
                  </a:cxn>
                  <a:cxn ang="0">
                    <a:pos x="164" y="290"/>
                  </a:cxn>
                  <a:cxn ang="0">
                    <a:pos x="136" y="321"/>
                  </a:cxn>
                  <a:cxn ang="0">
                    <a:pos x="134" y="321"/>
                  </a:cxn>
                  <a:cxn ang="0">
                    <a:pos x="133" y="321"/>
                  </a:cxn>
                  <a:cxn ang="0">
                    <a:pos x="131" y="321"/>
                  </a:cxn>
                  <a:cxn ang="0">
                    <a:pos x="130" y="321"/>
                  </a:cxn>
                </a:cxnLst>
                <a:rect l="0" t="0" r="r" b="b"/>
                <a:pathLst>
                  <a:path w="184" h="321">
                    <a:moveTo>
                      <a:pt x="130" y="321"/>
                    </a:moveTo>
                    <a:lnTo>
                      <a:pt x="121" y="309"/>
                    </a:lnTo>
                    <a:lnTo>
                      <a:pt x="116" y="296"/>
                    </a:lnTo>
                    <a:lnTo>
                      <a:pt x="115" y="282"/>
                    </a:lnTo>
                    <a:lnTo>
                      <a:pt x="115" y="270"/>
                    </a:lnTo>
                    <a:lnTo>
                      <a:pt x="128" y="253"/>
                    </a:lnTo>
                    <a:lnTo>
                      <a:pt x="136" y="240"/>
                    </a:lnTo>
                    <a:lnTo>
                      <a:pt x="136" y="228"/>
                    </a:lnTo>
                    <a:lnTo>
                      <a:pt x="128" y="211"/>
                    </a:lnTo>
                    <a:lnTo>
                      <a:pt x="116" y="204"/>
                    </a:lnTo>
                    <a:lnTo>
                      <a:pt x="107" y="199"/>
                    </a:lnTo>
                    <a:lnTo>
                      <a:pt x="99" y="199"/>
                    </a:lnTo>
                    <a:lnTo>
                      <a:pt x="92" y="201"/>
                    </a:lnTo>
                    <a:lnTo>
                      <a:pt x="86" y="207"/>
                    </a:lnTo>
                    <a:lnTo>
                      <a:pt x="81" y="214"/>
                    </a:lnTo>
                    <a:lnTo>
                      <a:pt x="77" y="223"/>
                    </a:lnTo>
                    <a:lnTo>
                      <a:pt x="72" y="235"/>
                    </a:lnTo>
                    <a:lnTo>
                      <a:pt x="71" y="235"/>
                    </a:lnTo>
                    <a:lnTo>
                      <a:pt x="69" y="235"/>
                    </a:lnTo>
                    <a:lnTo>
                      <a:pt x="66" y="235"/>
                    </a:lnTo>
                    <a:lnTo>
                      <a:pt x="65" y="235"/>
                    </a:lnTo>
                    <a:lnTo>
                      <a:pt x="59" y="228"/>
                    </a:lnTo>
                    <a:lnTo>
                      <a:pt x="54" y="222"/>
                    </a:lnTo>
                    <a:lnTo>
                      <a:pt x="51" y="216"/>
                    </a:lnTo>
                    <a:lnTo>
                      <a:pt x="51" y="208"/>
                    </a:lnTo>
                    <a:lnTo>
                      <a:pt x="69" y="182"/>
                    </a:lnTo>
                    <a:lnTo>
                      <a:pt x="78" y="161"/>
                    </a:lnTo>
                    <a:lnTo>
                      <a:pt x="81" y="145"/>
                    </a:lnTo>
                    <a:lnTo>
                      <a:pt x="77" y="131"/>
                    </a:lnTo>
                    <a:lnTo>
                      <a:pt x="66" y="119"/>
                    </a:lnTo>
                    <a:lnTo>
                      <a:pt x="50" y="107"/>
                    </a:lnTo>
                    <a:lnTo>
                      <a:pt x="27" y="93"/>
                    </a:lnTo>
                    <a:lnTo>
                      <a:pt x="0" y="78"/>
                    </a:lnTo>
                    <a:lnTo>
                      <a:pt x="6" y="57"/>
                    </a:lnTo>
                    <a:lnTo>
                      <a:pt x="15" y="36"/>
                    </a:lnTo>
                    <a:lnTo>
                      <a:pt x="27" y="16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4" y="4"/>
                    </a:lnTo>
                    <a:lnTo>
                      <a:pt x="62" y="9"/>
                    </a:lnTo>
                    <a:lnTo>
                      <a:pt x="72" y="15"/>
                    </a:lnTo>
                    <a:lnTo>
                      <a:pt x="81" y="22"/>
                    </a:lnTo>
                    <a:lnTo>
                      <a:pt x="90" y="28"/>
                    </a:lnTo>
                    <a:lnTo>
                      <a:pt x="98" y="36"/>
                    </a:lnTo>
                    <a:lnTo>
                      <a:pt x="106" y="44"/>
                    </a:lnTo>
                    <a:lnTo>
                      <a:pt x="127" y="74"/>
                    </a:lnTo>
                    <a:lnTo>
                      <a:pt x="148" y="108"/>
                    </a:lnTo>
                    <a:lnTo>
                      <a:pt x="166" y="143"/>
                    </a:lnTo>
                    <a:lnTo>
                      <a:pt x="180" y="181"/>
                    </a:lnTo>
                    <a:lnTo>
                      <a:pt x="184" y="217"/>
                    </a:lnTo>
                    <a:lnTo>
                      <a:pt x="181" y="255"/>
                    </a:lnTo>
                    <a:lnTo>
                      <a:pt x="164" y="290"/>
                    </a:lnTo>
                    <a:lnTo>
                      <a:pt x="136" y="321"/>
                    </a:lnTo>
                    <a:lnTo>
                      <a:pt x="134" y="321"/>
                    </a:lnTo>
                    <a:lnTo>
                      <a:pt x="133" y="321"/>
                    </a:lnTo>
                    <a:lnTo>
                      <a:pt x="131" y="321"/>
                    </a:lnTo>
                    <a:lnTo>
                      <a:pt x="130" y="321"/>
                    </a:lnTo>
                    <a:close/>
                  </a:path>
                </a:pathLst>
              </a:cu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357"/>
            <p:cNvGrpSpPr/>
            <p:nvPr/>
          </p:nvGrpSpPr>
          <p:grpSpPr>
            <a:xfrm>
              <a:off x="7772403" y="6400798"/>
              <a:ext cx="898527" cy="1439858"/>
              <a:chOff x="1158875" y="3132138"/>
              <a:chExt cx="2227263" cy="3665537"/>
            </a:xfrm>
          </p:grpSpPr>
          <p:sp>
            <p:nvSpPr>
              <p:cNvPr id="1864" name="Freeform 216"/>
              <p:cNvSpPr>
                <a:spLocks/>
              </p:cNvSpPr>
              <p:nvPr/>
            </p:nvSpPr>
            <p:spPr bwMode="auto">
              <a:xfrm>
                <a:off x="2292350" y="6556375"/>
                <a:ext cx="812800" cy="241300"/>
              </a:xfrm>
              <a:custGeom>
                <a:avLst/>
                <a:gdLst/>
                <a:ahLst/>
                <a:cxnLst>
                  <a:cxn ang="0">
                    <a:pos x="364" y="149"/>
                  </a:cxn>
                  <a:cxn ang="0">
                    <a:pos x="358" y="142"/>
                  </a:cxn>
                  <a:cxn ang="0">
                    <a:pos x="358" y="130"/>
                  </a:cxn>
                  <a:cxn ang="0">
                    <a:pos x="319" y="122"/>
                  </a:cxn>
                  <a:cxn ang="0">
                    <a:pos x="266" y="128"/>
                  </a:cxn>
                  <a:cxn ang="0">
                    <a:pos x="219" y="133"/>
                  </a:cxn>
                  <a:cxn ang="0">
                    <a:pos x="116" y="133"/>
                  </a:cxn>
                  <a:cxn ang="0">
                    <a:pos x="17" y="121"/>
                  </a:cxn>
                  <a:cxn ang="0">
                    <a:pos x="6" y="80"/>
                  </a:cxn>
                  <a:cxn ang="0">
                    <a:pos x="62" y="57"/>
                  </a:cxn>
                  <a:cxn ang="0">
                    <a:pos x="141" y="31"/>
                  </a:cxn>
                  <a:cxn ang="0">
                    <a:pos x="221" y="6"/>
                  </a:cxn>
                  <a:cxn ang="0">
                    <a:pos x="276" y="12"/>
                  </a:cxn>
                  <a:cxn ang="0">
                    <a:pos x="323" y="25"/>
                  </a:cxn>
                  <a:cxn ang="0">
                    <a:pos x="375" y="30"/>
                  </a:cxn>
                  <a:cxn ang="0">
                    <a:pos x="426" y="31"/>
                  </a:cxn>
                  <a:cxn ang="0">
                    <a:pos x="476" y="28"/>
                  </a:cxn>
                  <a:cxn ang="0">
                    <a:pos x="506" y="28"/>
                  </a:cxn>
                  <a:cxn ang="0">
                    <a:pos x="505" y="38"/>
                  </a:cxn>
                  <a:cxn ang="0">
                    <a:pos x="486" y="45"/>
                  </a:cxn>
                  <a:cxn ang="0">
                    <a:pos x="467" y="50"/>
                  </a:cxn>
                  <a:cxn ang="0">
                    <a:pos x="455" y="54"/>
                  </a:cxn>
                  <a:cxn ang="0">
                    <a:pos x="455" y="57"/>
                  </a:cxn>
                  <a:cxn ang="0">
                    <a:pos x="480" y="54"/>
                  </a:cxn>
                  <a:cxn ang="0">
                    <a:pos x="498" y="51"/>
                  </a:cxn>
                  <a:cxn ang="0">
                    <a:pos x="509" y="53"/>
                  </a:cxn>
                  <a:cxn ang="0">
                    <a:pos x="511" y="62"/>
                  </a:cxn>
                  <a:cxn ang="0">
                    <a:pos x="488" y="69"/>
                  </a:cxn>
                  <a:cxn ang="0">
                    <a:pos x="464" y="77"/>
                  </a:cxn>
                  <a:cxn ang="0">
                    <a:pos x="462" y="80"/>
                  </a:cxn>
                  <a:cxn ang="0">
                    <a:pos x="482" y="78"/>
                  </a:cxn>
                  <a:cxn ang="0">
                    <a:pos x="505" y="75"/>
                  </a:cxn>
                  <a:cxn ang="0">
                    <a:pos x="511" y="80"/>
                  </a:cxn>
                  <a:cxn ang="0">
                    <a:pos x="503" y="89"/>
                  </a:cxn>
                  <a:cxn ang="0">
                    <a:pos x="482" y="96"/>
                  </a:cxn>
                  <a:cxn ang="0">
                    <a:pos x="459" y="102"/>
                  </a:cxn>
                  <a:cxn ang="0">
                    <a:pos x="465" y="104"/>
                  </a:cxn>
                  <a:cxn ang="0">
                    <a:pos x="486" y="101"/>
                  </a:cxn>
                  <a:cxn ang="0">
                    <a:pos x="508" y="101"/>
                  </a:cxn>
                  <a:cxn ang="0">
                    <a:pos x="508" y="110"/>
                  </a:cxn>
                  <a:cxn ang="0">
                    <a:pos x="486" y="119"/>
                  </a:cxn>
                  <a:cxn ang="0">
                    <a:pos x="476" y="127"/>
                  </a:cxn>
                  <a:cxn ang="0">
                    <a:pos x="506" y="124"/>
                  </a:cxn>
                  <a:cxn ang="0">
                    <a:pos x="505" y="137"/>
                  </a:cxn>
                  <a:cxn ang="0">
                    <a:pos x="474" y="149"/>
                  </a:cxn>
                  <a:cxn ang="0">
                    <a:pos x="426" y="152"/>
                  </a:cxn>
                  <a:cxn ang="0">
                    <a:pos x="382" y="151"/>
                  </a:cxn>
                </a:cxnLst>
                <a:rect l="0" t="0" r="r" b="b"/>
                <a:pathLst>
                  <a:path w="512" h="152">
                    <a:moveTo>
                      <a:pt x="382" y="151"/>
                    </a:moveTo>
                    <a:lnTo>
                      <a:pt x="370" y="149"/>
                    </a:lnTo>
                    <a:lnTo>
                      <a:pt x="364" y="149"/>
                    </a:lnTo>
                    <a:lnTo>
                      <a:pt x="361" y="148"/>
                    </a:lnTo>
                    <a:lnTo>
                      <a:pt x="358" y="146"/>
                    </a:lnTo>
                    <a:lnTo>
                      <a:pt x="358" y="142"/>
                    </a:lnTo>
                    <a:lnTo>
                      <a:pt x="358" y="137"/>
                    </a:lnTo>
                    <a:lnTo>
                      <a:pt x="358" y="133"/>
                    </a:lnTo>
                    <a:lnTo>
                      <a:pt x="358" y="130"/>
                    </a:lnTo>
                    <a:lnTo>
                      <a:pt x="349" y="124"/>
                    </a:lnTo>
                    <a:lnTo>
                      <a:pt x="335" y="122"/>
                    </a:lnTo>
                    <a:lnTo>
                      <a:pt x="319" y="122"/>
                    </a:lnTo>
                    <a:lnTo>
                      <a:pt x="301" y="124"/>
                    </a:lnTo>
                    <a:lnTo>
                      <a:pt x="282" y="125"/>
                    </a:lnTo>
                    <a:lnTo>
                      <a:pt x="266" y="128"/>
                    </a:lnTo>
                    <a:lnTo>
                      <a:pt x="251" y="131"/>
                    </a:lnTo>
                    <a:lnTo>
                      <a:pt x="240" y="133"/>
                    </a:lnTo>
                    <a:lnTo>
                      <a:pt x="219" y="133"/>
                    </a:lnTo>
                    <a:lnTo>
                      <a:pt x="189" y="134"/>
                    </a:lnTo>
                    <a:lnTo>
                      <a:pt x="154" y="134"/>
                    </a:lnTo>
                    <a:lnTo>
                      <a:pt x="116" y="133"/>
                    </a:lnTo>
                    <a:lnTo>
                      <a:pt x="79" y="131"/>
                    </a:lnTo>
                    <a:lnTo>
                      <a:pt x="44" y="127"/>
                    </a:lnTo>
                    <a:lnTo>
                      <a:pt x="17" y="121"/>
                    </a:lnTo>
                    <a:lnTo>
                      <a:pt x="0" y="112"/>
                    </a:lnTo>
                    <a:lnTo>
                      <a:pt x="2" y="90"/>
                    </a:lnTo>
                    <a:lnTo>
                      <a:pt x="6" y="80"/>
                    </a:lnTo>
                    <a:lnTo>
                      <a:pt x="17" y="72"/>
                    </a:lnTo>
                    <a:lnTo>
                      <a:pt x="35" y="63"/>
                    </a:lnTo>
                    <a:lnTo>
                      <a:pt x="62" y="57"/>
                    </a:lnTo>
                    <a:lnTo>
                      <a:pt x="88" y="50"/>
                    </a:lnTo>
                    <a:lnTo>
                      <a:pt x="113" y="41"/>
                    </a:lnTo>
                    <a:lnTo>
                      <a:pt x="141" y="31"/>
                    </a:lnTo>
                    <a:lnTo>
                      <a:pt x="166" y="22"/>
                    </a:lnTo>
                    <a:lnTo>
                      <a:pt x="193" y="13"/>
                    </a:lnTo>
                    <a:lnTo>
                      <a:pt x="221" y="6"/>
                    </a:lnTo>
                    <a:lnTo>
                      <a:pt x="249" y="0"/>
                    </a:lnTo>
                    <a:lnTo>
                      <a:pt x="263" y="7"/>
                    </a:lnTo>
                    <a:lnTo>
                      <a:pt x="276" y="12"/>
                    </a:lnTo>
                    <a:lnTo>
                      <a:pt x="292" y="18"/>
                    </a:lnTo>
                    <a:lnTo>
                      <a:pt x="307" y="21"/>
                    </a:lnTo>
                    <a:lnTo>
                      <a:pt x="323" y="25"/>
                    </a:lnTo>
                    <a:lnTo>
                      <a:pt x="340" y="27"/>
                    </a:lnTo>
                    <a:lnTo>
                      <a:pt x="357" y="30"/>
                    </a:lnTo>
                    <a:lnTo>
                      <a:pt x="375" y="30"/>
                    </a:lnTo>
                    <a:lnTo>
                      <a:pt x="391" y="31"/>
                    </a:lnTo>
                    <a:lnTo>
                      <a:pt x="408" y="31"/>
                    </a:lnTo>
                    <a:lnTo>
                      <a:pt x="426" y="31"/>
                    </a:lnTo>
                    <a:lnTo>
                      <a:pt x="443" y="31"/>
                    </a:lnTo>
                    <a:lnTo>
                      <a:pt x="459" y="30"/>
                    </a:lnTo>
                    <a:lnTo>
                      <a:pt x="476" y="28"/>
                    </a:lnTo>
                    <a:lnTo>
                      <a:pt x="492" y="27"/>
                    </a:lnTo>
                    <a:lnTo>
                      <a:pt x="508" y="25"/>
                    </a:lnTo>
                    <a:lnTo>
                      <a:pt x="506" y="28"/>
                    </a:lnTo>
                    <a:lnTo>
                      <a:pt x="506" y="31"/>
                    </a:lnTo>
                    <a:lnTo>
                      <a:pt x="506" y="35"/>
                    </a:lnTo>
                    <a:lnTo>
                      <a:pt x="505" y="38"/>
                    </a:lnTo>
                    <a:lnTo>
                      <a:pt x="498" y="41"/>
                    </a:lnTo>
                    <a:lnTo>
                      <a:pt x="492" y="42"/>
                    </a:lnTo>
                    <a:lnTo>
                      <a:pt x="486" y="45"/>
                    </a:lnTo>
                    <a:lnTo>
                      <a:pt x="480" y="47"/>
                    </a:lnTo>
                    <a:lnTo>
                      <a:pt x="474" y="48"/>
                    </a:lnTo>
                    <a:lnTo>
                      <a:pt x="467" y="50"/>
                    </a:lnTo>
                    <a:lnTo>
                      <a:pt x="461" y="51"/>
                    </a:lnTo>
                    <a:lnTo>
                      <a:pt x="455" y="53"/>
                    </a:lnTo>
                    <a:lnTo>
                      <a:pt x="455" y="54"/>
                    </a:lnTo>
                    <a:lnTo>
                      <a:pt x="455" y="54"/>
                    </a:lnTo>
                    <a:lnTo>
                      <a:pt x="455" y="56"/>
                    </a:lnTo>
                    <a:lnTo>
                      <a:pt x="455" y="57"/>
                    </a:lnTo>
                    <a:lnTo>
                      <a:pt x="465" y="56"/>
                    </a:lnTo>
                    <a:lnTo>
                      <a:pt x="473" y="56"/>
                    </a:lnTo>
                    <a:lnTo>
                      <a:pt x="480" y="54"/>
                    </a:lnTo>
                    <a:lnTo>
                      <a:pt x="486" y="53"/>
                    </a:lnTo>
                    <a:lnTo>
                      <a:pt x="492" y="51"/>
                    </a:lnTo>
                    <a:lnTo>
                      <a:pt x="498" y="51"/>
                    </a:lnTo>
                    <a:lnTo>
                      <a:pt x="503" y="50"/>
                    </a:lnTo>
                    <a:lnTo>
                      <a:pt x="509" y="50"/>
                    </a:lnTo>
                    <a:lnTo>
                      <a:pt x="509" y="53"/>
                    </a:lnTo>
                    <a:lnTo>
                      <a:pt x="509" y="56"/>
                    </a:lnTo>
                    <a:lnTo>
                      <a:pt x="509" y="59"/>
                    </a:lnTo>
                    <a:lnTo>
                      <a:pt x="511" y="62"/>
                    </a:lnTo>
                    <a:lnTo>
                      <a:pt x="505" y="63"/>
                    </a:lnTo>
                    <a:lnTo>
                      <a:pt x="497" y="66"/>
                    </a:lnTo>
                    <a:lnTo>
                      <a:pt x="488" y="69"/>
                    </a:lnTo>
                    <a:lnTo>
                      <a:pt x="479" y="71"/>
                    </a:lnTo>
                    <a:lnTo>
                      <a:pt x="471" y="74"/>
                    </a:lnTo>
                    <a:lnTo>
                      <a:pt x="464" y="77"/>
                    </a:lnTo>
                    <a:lnTo>
                      <a:pt x="459" y="78"/>
                    </a:lnTo>
                    <a:lnTo>
                      <a:pt x="456" y="80"/>
                    </a:lnTo>
                    <a:lnTo>
                      <a:pt x="462" y="80"/>
                    </a:lnTo>
                    <a:lnTo>
                      <a:pt x="468" y="80"/>
                    </a:lnTo>
                    <a:lnTo>
                      <a:pt x="476" y="78"/>
                    </a:lnTo>
                    <a:lnTo>
                      <a:pt x="482" y="78"/>
                    </a:lnTo>
                    <a:lnTo>
                      <a:pt x="489" y="77"/>
                    </a:lnTo>
                    <a:lnTo>
                      <a:pt x="497" y="75"/>
                    </a:lnTo>
                    <a:lnTo>
                      <a:pt x="505" y="75"/>
                    </a:lnTo>
                    <a:lnTo>
                      <a:pt x="512" y="74"/>
                    </a:lnTo>
                    <a:lnTo>
                      <a:pt x="511" y="77"/>
                    </a:lnTo>
                    <a:lnTo>
                      <a:pt x="511" y="80"/>
                    </a:lnTo>
                    <a:lnTo>
                      <a:pt x="511" y="84"/>
                    </a:lnTo>
                    <a:lnTo>
                      <a:pt x="511" y="87"/>
                    </a:lnTo>
                    <a:lnTo>
                      <a:pt x="503" y="89"/>
                    </a:lnTo>
                    <a:lnTo>
                      <a:pt x="495" y="92"/>
                    </a:lnTo>
                    <a:lnTo>
                      <a:pt x="488" y="93"/>
                    </a:lnTo>
                    <a:lnTo>
                      <a:pt x="482" y="96"/>
                    </a:lnTo>
                    <a:lnTo>
                      <a:pt x="474" y="98"/>
                    </a:lnTo>
                    <a:lnTo>
                      <a:pt x="467" y="101"/>
                    </a:lnTo>
                    <a:lnTo>
                      <a:pt x="459" y="102"/>
                    </a:lnTo>
                    <a:lnTo>
                      <a:pt x="452" y="106"/>
                    </a:lnTo>
                    <a:lnTo>
                      <a:pt x="459" y="106"/>
                    </a:lnTo>
                    <a:lnTo>
                      <a:pt x="465" y="104"/>
                    </a:lnTo>
                    <a:lnTo>
                      <a:pt x="473" y="104"/>
                    </a:lnTo>
                    <a:lnTo>
                      <a:pt x="479" y="102"/>
                    </a:lnTo>
                    <a:lnTo>
                      <a:pt x="486" y="101"/>
                    </a:lnTo>
                    <a:lnTo>
                      <a:pt x="492" y="101"/>
                    </a:lnTo>
                    <a:lnTo>
                      <a:pt x="500" y="101"/>
                    </a:lnTo>
                    <a:lnTo>
                      <a:pt x="508" y="101"/>
                    </a:lnTo>
                    <a:lnTo>
                      <a:pt x="508" y="104"/>
                    </a:lnTo>
                    <a:lnTo>
                      <a:pt x="508" y="107"/>
                    </a:lnTo>
                    <a:lnTo>
                      <a:pt x="508" y="110"/>
                    </a:lnTo>
                    <a:lnTo>
                      <a:pt x="506" y="113"/>
                    </a:lnTo>
                    <a:lnTo>
                      <a:pt x="497" y="116"/>
                    </a:lnTo>
                    <a:lnTo>
                      <a:pt x="486" y="119"/>
                    </a:lnTo>
                    <a:lnTo>
                      <a:pt x="477" y="124"/>
                    </a:lnTo>
                    <a:lnTo>
                      <a:pt x="467" y="127"/>
                    </a:lnTo>
                    <a:lnTo>
                      <a:pt x="476" y="127"/>
                    </a:lnTo>
                    <a:lnTo>
                      <a:pt x="486" y="127"/>
                    </a:lnTo>
                    <a:lnTo>
                      <a:pt x="495" y="125"/>
                    </a:lnTo>
                    <a:lnTo>
                      <a:pt x="506" y="124"/>
                    </a:lnTo>
                    <a:lnTo>
                      <a:pt x="505" y="128"/>
                    </a:lnTo>
                    <a:lnTo>
                      <a:pt x="505" y="133"/>
                    </a:lnTo>
                    <a:lnTo>
                      <a:pt x="505" y="137"/>
                    </a:lnTo>
                    <a:lnTo>
                      <a:pt x="503" y="142"/>
                    </a:lnTo>
                    <a:lnTo>
                      <a:pt x="489" y="146"/>
                    </a:lnTo>
                    <a:lnTo>
                      <a:pt x="474" y="149"/>
                    </a:lnTo>
                    <a:lnTo>
                      <a:pt x="459" y="151"/>
                    </a:lnTo>
                    <a:lnTo>
                      <a:pt x="443" y="152"/>
                    </a:lnTo>
                    <a:lnTo>
                      <a:pt x="426" y="152"/>
                    </a:lnTo>
                    <a:lnTo>
                      <a:pt x="409" y="151"/>
                    </a:lnTo>
                    <a:lnTo>
                      <a:pt x="396" y="151"/>
                    </a:lnTo>
                    <a:lnTo>
                      <a:pt x="382" y="15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5" name="Freeform 218"/>
              <p:cNvSpPr>
                <a:spLocks/>
              </p:cNvSpPr>
              <p:nvPr/>
            </p:nvSpPr>
            <p:spPr bwMode="auto">
              <a:xfrm>
                <a:off x="2208213" y="6351588"/>
                <a:ext cx="458788" cy="260350"/>
              </a:xfrm>
              <a:custGeom>
                <a:avLst/>
                <a:gdLst/>
                <a:ahLst/>
                <a:cxnLst>
                  <a:cxn ang="0">
                    <a:pos x="142" y="164"/>
                  </a:cxn>
                  <a:cxn ang="0">
                    <a:pos x="129" y="157"/>
                  </a:cxn>
                  <a:cxn ang="0">
                    <a:pos x="110" y="154"/>
                  </a:cxn>
                  <a:cxn ang="0">
                    <a:pos x="91" y="153"/>
                  </a:cxn>
                  <a:cxn ang="0">
                    <a:pos x="70" y="153"/>
                  </a:cxn>
                  <a:cxn ang="0">
                    <a:pos x="50" y="153"/>
                  </a:cxn>
                  <a:cxn ang="0">
                    <a:pos x="30" y="151"/>
                  </a:cxn>
                  <a:cxn ang="0">
                    <a:pos x="14" y="147"/>
                  </a:cxn>
                  <a:cxn ang="0">
                    <a:pos x="0" y="138"/>
                  </a:cxn>
                  <a:cxn ang="0">
                    <a:pos x="0" y="123"/>
                  </a:cxn>
                  <a:cxn ang="0">
                    <a:pos x="0" y="111"/>
                  </a:cxn>
                  <a:cxn ang="0">
                    <a:pos x="5" y="103"/>
                  </a:cxn>
                  <a:cxn ang="0">
                    <a:pos x="14" y="94"/>
                  </a:cxn>
                  <a:cxn ang="0">
                    <a:pos x="38" y="85"/>
                  </a:cxn>
                  <a:cxn ang="0">
                    <a:pos x="62" y="74"/>
                  </a:cxn>
                  <a:cxn ang="0">
                    <a:pos x="86" y="65"/>
                  </a:cxn>
                  <a:cxn ang="0">
                    <a:pos x="109" y="56"/>
                  </a:cxn>
                  <a:cxn ang="0">
                    <a:pos x="133" y="47"/>
                  </a:cxn>
                  <a:cxn ang="0">
                    <a:pos x="157" y="37"/>
                  </a:cxn>
                  <a:cxn ang="0">
                    <a:pos x="180" y="26"/>
                  </a:cxn>
                  <a:cxn ang="0">
                    <a:pos x="204" y="14"/>
                  </a:cxn>
                  <a:cxn ang="0">
                    <a:pos x="207" y="14"/>
                  </a:cxn>
                  <a:cxn ang="0">
                    <a:pos x="210" y="14"/>
                  </a:cxn>
                  <a:cxn ang="0">
                    <a:pos x="212" y="14"/>
                  </a:cxn>
                  <a:cxn ang="0">
                    <a:pos x="215" y="14"/>
                  </a:cxn>
                  <a:cxn ang="0">
                    <a:pos x="218" y="5"/>
                  </a:cxn>
                  <a:cxn ang="0">
                    <a:pos x="224" y="0"/>
                  </a:cxn>
                  <a:cxn ang="0">
                    <a:pos x="234" y="0"/>
                  </a:cxn>
                  <a:cxn ang="0">
                    <a:pos x="245" y="2"/>
                  </a:cxn>
                  <a:cxn ang="0">
                    <a:pos x="258" y="5"/>
                  </a:cxn>
                  <a:cxn ang="0">
                    <a:pos x="271" y="9"/>
                  </a:cxn>
                  <a:cxn ang="0">
                    <a:pos x="281" y="14"/>
                  </a:cxn>
                  <a:cxn ang="0">
                    <a:pos x="289" y="15"/>
                  </a:cxn>
                  <a:cxn ang="0">
                    <a:pos x="286" y="38"/>
                  </a:cxn>
                  <a:cxn ang="0">
                    <a:pos x="281" y="61"/>
                  </a:cxn>
                  <a:cxn ang="0">
                    <a:pos x="280" y="85"/>
                  </a:cxn>
                  <a:cxn ang="0">
                    <a:pos x="278" y="109"/>
                  </a:cxn>
                  <a:cxn ang="0">
                    <a:pos x="281" y="112"/>
                  </a:cxn>
                  <a:cxn ang="0">
                    <a:pos x="283" y="114"/>
                  </a:cxn>
                  <a:cxn ang="0">
                    <a:pos x="283" y="115"/>
                  </a:cxn>
                  <a:cxn ang="0">
                    <a:pos x="283" y="118"/>
                  </a:cxn>
                  <a:cxn ang="0">
                    <a:pos x="266" y="124"/>
                  </a:cxn>
                  <a:cxn ang="0">
                    <a:pos x="248" y="132"/>
                  </a:cxn>
                  <a:cxn ang="0">
                    <a:pos x="230" y="139"/>
                  </a:cxn>
                  <a:cxn ang="0">
                    <a:pos x="210" y="147"/>
                  </a:cxn>
                  <a:cxn ang="0">
                    <a:pos x="192" y="153"/>
                  </a:cxn>
                  <a:cxn ang="0">
                    <a:pos x="174" y="159"/>
                  </a:cxn>
                  <a:cxn ang="0">
                    <a:pos x="157" y="162"/>
                  </a:cxn>
                  <a:cxn ang="0">
                    <a:pos x="142" y="164"/>
                  </a:cxn>
                </a:cxnLst>
                <a:rect l="0" t="0" r="r" b="b"/>
                <a:pathLst>
                  <a:path w="289" h="164">
                    <a:moveTo>
                      <a:pt x="142" y="164"/>
                    </a:moveTo>
                    <a:lnTo>
                      <a:pt x="129" y="157"/>
                    </a:lnTo>
                    <a:lnTo>
                      <a:pt x="110" y="154"/>
                    </a:lnTo>
                    <a:lnTo>
                      <a:pt x="91" y="153"/>
                    </a:lnTo>
                    <a:lnTo>
                      <a:pt x="70" y="153"/>
                    </a:lnTo>
                    <a:lnTo>
                      <a:pt x="50" y="153"/>
                    </a:lnTo>
                    <a:lnTo>
                      <a:pt x="30" y="151"/>
                    </a:lnTo>
                    <a:lnTo>
                      <a:pt x="14" y="147"/>
                    </a:lnTo>
                    <a:lnTo>
                      <a:pt x="0" y="138"/>
                    </a:lnTo>
                    <a:lnTo>
                      <a:pt x="0" y="123"/>
                    </a:lnTo>
                    <a:lnTo>
                      <a:pt x="0" y="111"/>
                    </a:lnTo>
                    <a:lnTo>
                      <a:pt x="5" y="103"/>
                    </a:lnTo>
                    <a:lnTo>
                      <a:pt x="14" y="94"/>
                    </a:lnTo>
                    <a:lnTo>
                      <a:pt x="38" y="85"/>
                    </a:lnTo>
                    <a:lnTo>
                      <a:pt x="62" y="74"/>
                    </a:lnTo>
                    <a:lnTo>
                      <a:pt x="86" y="65"/>
                    </a:lnTo>
                    <a:lnTo>
                      <a:pt x="109" y="56"/>
                    </a:lnTo>
                    <a:lnTo>
                      <a:pt x="133" y="47"/>
                    </a:lnTo>
                    <a:lnTo>
                      <a:pt x="157" y="37"/>
                    </a:lnTo>
                    <a:lnTo>
                      <a:pt x="180" y="26"/>
                    </a:lnTo>
                    <a:lnTo>
                      <a:pt x="204" y="14"/>
                    </a:lnTo>
                    <a:lnTo>
                      <a:pt x="207" y="14"/>
                    </a:lnTo>
                    <a:lnTo>
                      <a:pt x="210" y="14"/>
                    </a:lnTo>
                    <a:lnTo>
                      <a:pt x="212" y="14"/>
                    </a:lnTo>
                    <a:lnTo>
                      <a:pt x="215" y="14"/>
                    </a:lnTo>
                    <a:lnTo>
                      <a:pt x="218" y="5"/>
                    </a:lnTo>
                    <a:lnTo>
                      <a:pt x="224" y="0"/>
                    </a:lnTo>
                    <a:lnTo>
                      <a:pt x="234" y="0"/>
                    </a:lnTo>
                    <a:lnTo>
                      <a:pt x="245" y="2"/>
                    </a:lnTo>
                    <a:lnTo>
                      <a:pt x="258" y="5"/>
                    </a:lnTo>
                    <a:lnTo>
                      <a:pt x="271" y="9"/>
                    </a:lnTo>
                    <a:lnTo>
                      <a:pt x="281" y="14"/>
                    </a:lnTo>
                    <a:lnTo>
                      <a:pt x="289" y="15"/>
                    </a:lnTo>
                    <a:lnTo>
                      <a:pt x="286" y="38"/>
                    </a:lnTo>
                    <a:lnTo>
                      <a:pt x="281" y="61"/>
                    </a:lnTo>
                    <a:lnTo>
                      <a:pt x="280" y="85"/>
                    </a:lnTo>
                    <a:lnTo>
                      <a:pt x="278" y="109"/>
                    </a:lnTo>
                    <a:lnTo>
                      <a:pt x="281" y="112"/>
                    </a:lnTo>
                    <a:lnTo>
                      <a:pt x="283" y="114"/>
                    </a:lnTo>
                    <a:lnTo>
                      <a:pt x="283" y="115"/>
                    </a:lnTo>
                    <a:lnTo>
                      <a:pt x="283" y="118"/>
                    </a:lnTo>
                    <a:lnTo>
                      <a:pt x="266" y="124"/>
                    </a:lnTo>
                    <a:lnTo>
                      <a:pt x="248" y="132"/>
                    </a:lnTo>
                    <a:lnTo>
                      <a:pt x="230" y="139"/>
                    </a:lnTo>
                    <a:lnTo>
                      <a:pt x="210" y="147"/>
                    </a:lnTo>
                    <a:lnTo>
                      <a:pt x="192" y="153"/>
                    </a:lnTo>
                    <a:lnTo>
                      <a:pt x="174" y="159"/>
                    </a:lnTo>
                    <a:lnTo>
                      <a:pt x="157" y="162"/>
                    </a:lnTo>
                    <a:lnTo>
                      <a:pt x="142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6" name="Freeform 220"/>
              <p:cNvSpPr>
                <a:spLocks/>
              </p:cNvSpPr>
              <p:nvPr/>
            </p:nvSpPr>
            <p:spPr bwMode="auto">
              <a:xfrm>
                <a:off x="2544763" y="4879975"/>
                <a:ext cx="754063" cy="1709738"/>
              </a:xfrm>
              <a:custGeom>
                <a:avLst/>
                <a:gdLst/>
                <a:ahLst/>
                <a:cxnLst>
                  <a:cxn ang="0">
                    <a:pos x="128" y="589"/>
                  </a:cxn>
                  <a:cxn ang="0">
                    <a:pos x="66" y="175"/>
                  </a:cxn>
                  <a:cxn ang="0">
                    <a:pos x="74" y="217"/>
                  </a:cxn>
                  <a:cxn ang="0">
                    <a:pos x="102" y="248"/>
                  </a:cxn>
                  <a:cxn ang="0">
                    <a:pos x="80" y="288"/>
                  </a:cxn>
                  <a:cxn ang="0">
                    <a:pos x="87" y="317"/>
                  </a:cxn>
                  <a:cxn ang="0">
                    <a:pos x="110" y="356"/>
                  </a:cxn>
                  <a:cxn ang="0">
                    <a:pos x="87" y="403"/>
                  </a:cxn>
                  <a:cxn ang="0">
                    <a:pos x="104" y="436"/>
                  </a:cxn>
                  <a:cxn ang="0">
                    <a:pos x="105" y="480"/>
                  </a:cxn>
                  <a:cxn ang="0">
                    <a:pos x="95" y="520"/>
                  </a:cxn>
                  <a:cxn ang="0">
                    <a:pos x="110" y="544"/>
                  </a:cxn>
                  <a:cxn ang="0">
                    <a:pos x="101" y="591"/>
                  </a:cxn>
                  <a:cxn ang="0">
                    <a:pos x="119" y="619"/>
                  </a:cxn>
                  <a:cxn ang="0">
                    <a:pos x="89" y="668"/>
                  </a:cxn>
                  <a:cxn ang="0">
                    <a:pos x="99" y="710"/>
                  </a:cxn>
                  <a:cxn ang="0">
                    <a:pos x="80" y="740"/>
                  </a:cxn>
                  <a:cxn ang="0">
                    <a:pos x="104" y="782"/>
                  </a:cxn>
                  <a:cxn ang="0">
                    <a:pos x="52" y="823"/>
                  </a:cxn>
                  <a:cxn ang="0">
                    <a:pos x="59" y="849"/>
                  </a:cxn>
                  <a:cxn ang="0">
                    <a:pos x="63" y="888"/>
                  </a:cxn>
                  <a:cxn ang="0">
                    <a:pos x="80" y="926"/>
                  </a:cxn>
                  <a:cxn ang="0">
                    <a:pos x="7" y="38"/>
                  </a:cxn>
                  <a:cxn ang="0">
                    <a:pos x="332" y="33"/>
                  </a:cxn>
                  <a:cxn ang="0">
                    <a:pos x="432" y="36"/>
                  </a:cxn>
                  <a:cxn ang="0">
                    <a:pos x="432" y="63"/>
                  </a:cxn>
                  <a:cxn ang="0">
                    <a:pos x="418" y="91"/>
                  </a:cxn>
                  <a:cxn ang="0">
                    <a:pos x="429" y="107"/>
                  </a:cxn>
                  <a:cxn ang="0">
                    <a:pos x="456" y="124"/>
                  </a:cxn>
                  <a:cxn ang="0">
                    <a:pos x="412" y="166"/>
                  </a:cxn>
                  <a:cxn ang="0">
                    <a:pos x="409" y="195"/>
                  </a:cxn>
                  <a:cxn ang="0">
                    <a:pos x="400" y="217"/>
                  </a:cxn>
                  <a:cxn ang="0">
                    <a:pos x="415" y="233"/>
                  </a:cxn>
                  <a:cxn ang="0">
                    <a:pos x="415" y="264"/>
                  </a:cxn>
                  <a:cxn ang="0">
                    <a:pos x="414" y="291"/>
                  </a:cxn>
                  <a:cxn ang="0">
                    <a:pos x="412" y="314"/>
                  </a:cxn>
                  <a:cxn ang="0">
                    <a:pos x="410" y="346"/>
                  </a:cxn>
                  <a:cxn ang="0">
                    <a:pos x="409" y="381"/>
                  </a:cxn>
                  <a:cxn ang="0">
                    <a:pos x="394" y="406"/>
                  </a:cxn>
                  <a:cxn ang="0">
                    <a:pos x="398" y="446"/>
                  </a:cxn>
                  <a:cxn ang="0">
                    <a:pos x="392" y="477"/>
                  </a:cxn>
                  <a:cxn ang="0">
                    <a:pos x="397" y="501"/>
                  </a:cxn>
                  <a:cxn ang="0">
                    <a:pos x="406" y="533"/>
                  </a:cxn>
                  <a:cxn ang="0">
                    <a:pos x="395" y="566"/>
                  </a:cxn>
                  <a:cxn ang="0">
                    <a:pos x="392" y="604"/>
                  </a:cxn>
                  <a:cxn ang="0">
                    <a:pos x="364" y="640"/>
                  </a:cxn>
                  <a:cxn ang="0">
                    <a:pos x="362" y="663"/>
                  </a:cxn>
                  <a:cxn ang="0">
                    <a:pos x="361" y="690"/>
                  </a:cxn>
                  <a:cxn ang="0">
                    <a:pos x="350" y="720"/>
                  </a:cxn>
                  <a:cxn ang="0">
                    <a:pos x="359" y="743"/>
                  </a:cxn>
                  <a:cxn ang="0">
                    <a:pos x="385" y="769"/>
                  </a:cxn>
                  <a:cxn ang="0">
                    <a:pos x="389" y="796"/>
                  </a:cxn>
                  <a:cxn ang="0">
                    <a:pos x="383" y="828"/>
                  </a:cxn>
                  <a:cxn ang="0">
                    <a:pos x="389" y="852"/>
                  </a:cxn>
                  <a:cxn ang="0">
                    <a:pos x="376" y="890"/>
                  </a:cxn>
                  <a:cxn ang="0">
                    <a:pos x="361" y="926"/>
                  </a:cxn>
                  <a:cxn ang="0">
                    <a:pos x="355" y="958"/>
                  </a:cxn>
                  <a:cxn ang="0">
                    <a:pos x="333" y="985"/>
                  </a:cxn>
                  <a:cxn ang="0">
                    <a:pos x="330" y="1010"/>
                  </a:cxn>
                  <a:cxn ang="0">
                    <a:pos x="362" y="1029"/>
                  </a:cxn>
                  <a:cxn ang="0">
                    <a:pos x="371" y="1056"/>
                  </a:cxn>
                </a:cxnLst>
                <a:rect l="0" t="0" r="r" b="b"/>
                <a:pathLst>
                  <a:path w="475" h="1077">
                    <a:moveTo>
                      <a:pt x="258" y="1077"/>
                    </a:moveTo>
                    <a:lnTo>
                      <a:pt x="237" y="1077"/>
                    </a:lnTo>
                    <a:lnTo>
                      <a:pt x="213" y="1075"/>
                    </a:lnTo>
                    <a:lnTo>
                      <a:pt x="185" y="1074"/>
                    </a:lnTo>
                    <a:lnTo>
                      <a:pt x="158" y="1071"/>
                    </a:lnTo>
                    <a:lnTo>
                      <a:pt x="133" y="1065"/>
                    </a:lnTo>
                    <a:lnTo>
                      <a:pt x="110" y="1056"/>
                    </a:lnTo>
                    <a:lnTo>
                      <a:pt x="90" y="1045"/>
                    </a:lnTo>
                    <a:lnTo>
                      <a:pt x="77" y="1030"/>
                    </a:lnTo>
                    <a:lnTo>
                      <a:pt x="80" y="994"/>
                    </a:lnTo>
                    <a:lnTo>
                      <a:pt x="84" y="958"/>
                    </a:lnTo>
                    <a:lnTo>
                      <a:pt x="90" y="921"/>
                    </a:lnTo>
                    <a:lnTo>
                      <a:pt x="96" y="884"/>
                    </a:lnTo>
                    <a:lnTo>
                      <a:pt x="102" y="847"/>
                    </a:lnTo>
                    <a:lnTo>
                      <a:pt x="110" y="813"/>
                    </a:lnTo>
                    <a:lnTo>
                      <a:pt x="117" y="776"/>
                    </a:lnTo>
                    <a:lnTo>
                      <a:pt x="123" y="742"/>
                    </a:lnTo>
                    <a:lnTo>
                      <a:pt x="127" y="689"/>
                    </a:lnTo>
                    <a:lnTo>
                      <a:pt x="130" y="639"/>
                    </a:lnTo>
                    <a:lnTo>
                      <a:pt x="128" y="589"/>
                    </a:lnTo>
                    <a:lnTo>
                      <a:pt x="123" y="539"/>
                    </a:lnTo>
                    <a:lnTo>
                      <a:pt x="128" y="532"/>
                    </a:lnTo>
                    <a:lnTo>
                      <a:pt x="131" y="523"/>
                    </a:lnTo>
                    <a:lnTo>
                      <a:pt x="136" y="515"/>
                    </a:lnTo>
                    <a:lnTo>
                      <a:pt x="139" y="507"/>
                    </a:lnTo>
                    <a:lnTo>
                      <a:pt x="131" y="433"/>
                    </a:lnTo>
                    <a:lnTo>
                      <a:pt x="125" y="359"/>
                    </a:lnTo>
                    <a:lnTo>
                      <a:pt x="117" y="285"/>
                    </a:lnTo>
                    <a:lnTo>
                      <a:pt x="110" y="211"/>
                    </a:lnTo>
                    <a:lnTo>
                      <a:pt x="108" y="202"/>
                    </a:lnTo>
                    <a:lnTo>
                      <a:pt x="105" y="193"/>
                    </a:lnTo>
                    <a:lnTo>
                      <a:pt x="101" y="186"/>
                    </a:lnTo>
                    <a:lnTo>
                      <a:pt x="96" y="178"/>
                    </a:lnTo>
                    <a:lnTo>
                      <a:pt x="90" y="174"/>
                    </a:lnTo>
                    <a:lnTo>
                      <a:pt x="84" y="171"/>
                    </a:lnTo>
                    <a:lnTo>
                      <a:pt x="75" y="169"/>
                    </a:lnTo>
                    <a:lnTo>
                      <a:pt x="65" y="169"/>
                    </a:lnTo>
                    <a:lnTo>
                      <a:pt x="66" y="171"/>
                    </a:lnTo>
                    <a:lnTo>
                      <a:pt x="66" y="172"/>
                    </a:lnTo>
                    <a:lnTo>
                      <a:pt x="66" y="175"/>
                    </a:lnTo>
                    <a:lnTo>
                      <a:pt x="66" y="177"/>
                    </a:lnTo>
                    <a:lnTo>
                      <a:pt x="71" y="178"/>
                    </a:lnTo>
                    <a:lnTo>
                      <a:pt x="77" y="178"/>
                    </a:lnTo>
                    <a:lnTo>
                      <a:pt x="83" y="181"/>
                    </a:lnTo>
                    <a:lnTo>
                      <a:pt x="89" y="186"/>
                    </a:lnTo>
                    <a:lnTo>
                      <a:pt x="87" y="187"/>
                    </a:lnTo>
                    <a:lnTo>
                      <a:pt x="84" y="189"/>
                    </a:lnTo>
                    <a:lnTo>
                      <a:pt x="78" y="190"/>
                    </a:lnTo>
                    <a:lnTo>
                      <a:pt x="66" y="193"/>
                    </a:lnTo>
                    <a:lnTo>
                      <a:pt x="72" y="195"/>
                    </a:lnTo>
                    <a:lnTo>
                      <a:pt x="80" y="196"/>
                    </a:lnTo>
                    <a:lnTo>
                      <a:pt x="87" y="196"/>
                    </a:lnTo>
                    <a:lnTo>
                      <a:pt x="98" y="196"/>
                    </a:lnTo>
                    <a:lnTo>
                      <a:pt x="96" y="199"/>
                    </a:lnTo>
                    <a:lnTo>
                      <a:pt x="96" y="202"/>
                    </a:lnTo>
                    <a:lnTo>
                      <a:pt x="96" y="205"/>
                    </a:lnTo>
                    <a:lnTo>
                      <a:pt x="95" y="208"/>
                    </a:lnTo>
                    <a:lnTo>
                      <a:pt x="87" y="211"/>
                    </a:lnTo>
                    <a:lnTo>
                      <a:pt x="81" y="214"/>
                    </a:lnTo>
                    <a:lnTo>
                      <a:pt x="74" y="217"/>
                    </a:lnTo>
                    <a:lnTo>
                      <a:pt x="66" y="220"/>
                    </a:lnTo>
                    <a:lnTo>
                      <a:pt x="68" y="222"/>
                    </a:lnTo>
                    <a:lnTo>
                      <a:pt x="74" y="220"/>
                    </a:lnTo>
                    <a:lnTo>
                      <a:pt x="81" y="220"/>
                    </a:lnTo>
                    <a:lnTo>
                      <a:pt x="89" y="220"/>
                    </a:lnTo>
                    <a:lnTo>
                      <a:pt x="99" y="220"/>
                    </a:lnTo>
                    <a:lnTo>
                      <a:pt x="99" y="222"/>
                    </a:lnTo>
                    <a:lnTo>
                      <a:pt x="99" y="225"/>
                    </a:lnTo>
                    <a:lnTo>
                      <a:pt x="99" y="226"/>
                    </a:lnTo>
                    <a:lnTo>
                      <a:pt x="99" y="230"/>
                    </a:lnTo>
                    <a:lnTo>
                      <a:pt x="86" y="236"/>
                    </a:lnTo>
                    <a:lnTo>
                      <a:pt x="78" y="239"/>
                    </a:lnTo>
                    <a:lnTo>
                      <a:pt x="75" y="242"/>
                    </a:lnTo>
                    <a:lnTo>
                      <a:pt x="71" y="245"/>
                    </a:lnTo>
                    <a:lnTo>
                      <a:pt x="78" y="243"/>
                    </a:lnTo>
                    <a:lnTo>
                      <a:pt x="87" y="242"/>
                    </a:lnTo>
                    <a:lnTo>
                      <a:pt x="95" y="242"/>
                    </a:lnTo>
                    <a:lnTo>
                      <a:pt x="102" y="240"/>
                    </a:lnTo>
                    <a:lnTo>
                      <a:pt x="102" y="245"/>
                    </a:lnTo>
                    <a:lnTo>
                      <a:pt x="102" y="248"/>
                    </a:lnTo>
                    <a:lnTo>
                      <a:pt x="101" y="252"/>
                    </a:lnTo>
                    <a:lnTo>
                      <a:pt x="101" y="257"/>
                    </a:lnTo>
                    <a:lnTo>
                      <a:pt x="93" y="260"/>
                    </a:lnTo>
                    <a:lnTo>
                      <a:pt x="86" y="263"/>
                    </a:lnTo>
                    <a:lnTo>
                      <a:pt x="78" y="266"/>
                    </a:lnTo>
                    <a:lnTo>
                      <a:pt x="71" y="269"/>
                    </a:lnTo>
                    <a:lnTo>
                      <a:pt x="69" y="270"/>
                    </a:lnTo>
                    <a:lnTo>
                      <a:pt x="69" y="272"/>
                    </a:lnTo>
                    <a:lnTo>
                      <a:pt x="69" y="273"/>
                    </a:lnTo>
                    <a:lnTo>
                      <a:pt x="69" y="275"/>
                    </a:lnTo>
                    <a:lnTo>
                      <a:pt x="84" y="270"/>
                    </a:lnTo>
                    <a:lnTo>
                      <a:pt x="93" y="269"/>
                    </a:lnTo>
                    <a:lnTo>
                      <a:pt x="98" y="267"/>
                    </a:lnTo>
                    <a:lnTo>
                      <a:pt x="104" y="269"/>
                    </a:lnTo>
                    <a:lnTo>
                      <a:pt x="104" y="270"/>
                    </a:lnTo>
                    <a:lnTo>
                      <a:pt x="104" y="273"/>
                    </a:lnTo>
                    <a:lnTo>
                      <a:pt x="104" y="275"/>
                    </a:lnTo>
                    <a:lnTo>
                      <a:pt x="105" y="278"/>
                    </a:lnTo>
                    <a:lnTo>
                      <a:pt x="89" y="285"/>
                    </a:lnTo>
                    <a:lnTo>
                      <a:pt x="80" y="288"/>
                    </a:lnTo>
                    <a:lnTo>
                      <a:pt x="75" y="291"/>
                    </a:lnTo>
                    <a:lnTo>
                      <a:pt x="74" y="293"/>
                    </a:lnTo>
                    <a:lnTo>
                      <a:pt x="77" y="294"/>
                    </a:lnTo>
                    <a:lnTo>
                      <a:pt x="81" y="293"/>
                    </a:lnTo>
                    <a:lnTo>
                      <a:pt x="90" y="291"/>
                    </a:lnTo>
                    <a:lnTo>
                      <a:pt x="108" y="288"/>
                    </a:lnTo>
                    <a:lnTo>
                      <a:pt x="108" y="291"/>
                    </a:lnTo>
                    <a:lnTo>
                      <a:pt x="108" y="294"/>
                    </a:lnTo>
                    <a:lnTo>
                      <a:pt x="108" y="299"/>
                    </a:lnTo>
                    <a:lnTo>
                      <a:pt x="108" y="302"/>
                    </a:lnTo>
                    <a:lnTo>
                      <a:pt x="98" y="307"/>
                    </a:lnTo>
                    <a:lnTo>
                      <a:pt x="89" y="311"/>
                    </a:lnTo>
                    <a:lnTo>
                      <a:pt x="78" y="316"/>
                    </a:lnTo>
                    <a:lnTo>
                      <a:pt x="68" y="320"/>
                    </a:lnTo>
                    <a:lnTo>
                      <a:pt x="68" y="322"/>
                    </a:lnTo>
                    <a:lnTo>
                      <a:pt x="69" y="322"/>
                    </a:lnTo>
                    <a:lnTo>
                      <a:pt x="69" y="322"/>
                    </a:lnTo>
                    <a:lnTo>
                      <a:pt x="69" y="323"/>
                    </a:lnTo>
                    <a:lnTo>
                      <a:pt x="78" y="320"/>
                    </a:lnTo>
                    <a:lnTo>
                      <a:pt x="87" y="317"/>
                    </a:lnTo>
                    <a:lnTo>
                      <a:pt x="98" y="316"/>
                    </a:lnTo>
                    <a:lnTo>
                      <a:pt x="108" y="316"/>
                    </a:lnTo>
                    <a:lnTo>
                      <a:pt x="108" y="320"/>
                    </a:lnTo>
                    <a:lnTo>
                      <a:pt x="108" y="325"/>
                    </a:lnTo>
                    <a:lnTo>
                      <a:pt x="108" y="331"/>
                    </a:lnTo>
                    <a:lnTo>
                      <a:pt x="108" y="335"/>
                    </a:lnTo>
                    <a:lnTo>
                      <a:pt x="90" y="341"/>
                    </a:lnTo>
                    <a:lnTo>
                      <a:pt x="81" y="344"/>
                    </a:lnTo>
                    <a:lnTo>
                      <a:pt x="75" y="346"/>
                    </a:lnTo>
                    <a:lnTo>
                      <a:pt x="71" y="349"/>
                    </a:lnTo>
                    <a:lnTo>
                      <a:pt x="72" y="350"/>
                    </a:lnTo>
                    <a:lnTo>
                      <a:pt x="72" y="350"/>
                    </a:lnTo>
                    <a:lnTo>
                      <a:pt x="72" y="350"/>
                    </a:lnTo>
                    <a:lnTo>
                      <a:pt x="72" y="352"/>
                    </a:lnTo>
                    <a:lnTo>
                      <a:pt x="86" y="349"/>
                    </a:lnTo>
                    <a:lnTo>
                      <a:pt x="95" y="346"/>
                    </a:lnTo>
                    <a:lnTo>
                      <a:pt x="101" y="346"/>
                    </a:lnTo>
                    <a:lnTo>
                      <a:pt x="111" y="346"/>
                    </a:lnTo>
                    <a:lnTo>
                      <a:pt x="110" y="350"/>
                    </a:lnTo>
                    <a:lnTo>
                      <a:pt x="110" y="356"/>
                    </a:lnTo>
                    <a:lnTo>
                      <a:pt x="110" y="361"/>
                    </a:lnTo>
                    <a:lnTo>
                      <a:pt x="110" y="367"/>
                    </a:lnTo>
                    <a:lnTo>
                      <a:pt x="104" y="370"/>
                    </a:lnTo>
                    <a:lnTo>
                      <a:pt x="98" y="373"/>
                    </a:lnTo>
                    <a:lnTo>
                      <a:pt x="89" y="376"/>
                    </a:lnTo>
                    <a:lnTo>
                      <a:pt x="75" y="379"/>
                    </a:lnTo>
                    <a:lnTo>
                      <a:pt x="75" y="381"/>
                    </a:lnTo>
                    <a:lnTo>
                      <a:pt x="75" y="381"/>
                    </a:lnTo>
                    <a:lnTo>
                      <a:pt x="74" y="382"/>
                    </a:lnTo>
                    <a:lnTo>
                      <a:pt x="74" y="384"/>
                    </a:lnTo>
                    <a:lnTo>
                      <a:pt x="84" y="381"/>
                    </a:lnTo>
                    <a:lnTo>
                      <a:pt x="93" y="379"/>
                    </a:lnTo>
                    <a:lnTo>
                      <a:pt x="102" y="376"/>
                    </a:lnTo>
                    <a:lnTo>
                      <a:pt x="113" y="375"/>
                    </a:lnTo>
                    <a:lnTo>
                      <a:pt x="113" y="381"/>
                    </a:lnTo>
                    <a:lnTo>
                      <a:pt x="113" y="385"/>
                    </a:lnTo>
                    <a:lnTo>
                      <a:pt x="113" y="390"/>
                    </a:lnTo>
                    <a:lnTo>
                      <a:pt x="113" y="394"/>
                    </a:lnTo>
                    <a:lnTo>
                      <a:pt x="96" y="400"/>
                    </a:lnTo>
                    <a:lnTo>
                      <a:pt x="87" y="403"/>
                    </a:lnTo>
                    <a:lnTo>
                      <a:pt x="83" y="406"/>
                    </a:lnTo>
                    <a:lnTo>
                      <a:pt x="80" y="408"/>
                    </a:lnTo>
                    <a:lnTo>
                      <a:pt x="86" y="409"/>
                    </a:lnTo>
                    <a:lnTo>
                      <a:pt x="93" y="408"/>
                    </a:lnTo>
                    <a:lnTo>
                      <a:pt x="104" y="406"/>
                    </a:lnTo>
                    <a:lnTo>
                      <a:pt x="116" y="406"/>
                    </a:lnTo>
                    <a:lnTo>
                      <a:pt x="116" y="411"/>
                    </a:lnTo>
                    <a:lnTo>
                      <a:pt x="116" y="415"/>
                    </a:lnTo>
                    <a:lnTo>
                      <a:pt x="116" y="420"/>
                    </a:lnTo>
                    <a:lnTo>
                      <a:pt x="117" y="424"/>
                    </a:lnTo>
                    <a:lnTo>
                      <a:pt x="111" y="426"/>
                    </a:lnTo>
                    <a:lnTo>
                      <a:pt x="102" y="430"/>
                    </a:lnTo>
                    <a:lnTo>
                      <a:pt x="92" y="433"/>
                    </a:lnTo>
                    <a:lnTo>
                      <a:pt x="87" y="436"/>
                    </a:lnTo>
                    <a:lnTo>
                      <a:pt x="87" y="436"/>
                    </a:lnTo>
                    <a:lnTo>
                      <a:pt x="87" y="436"/>
                    </a:lnTo>
                    <a:lnTo>
                      <a:pt x="87" y="438"/>
                    </a:lnTo>
                    <a:lnTo>
                      <a:pt x="89" y="438"/>
                    </a:lnTo>
                    <a:lnTo>
                      <a:pt x="96" y="438"/>
                    </a:lnTo>
                    <a:lnTo>
                      <a:pt x="104" y="436"/>
                    </a:lnTo>
                    <a:lnTo>
                      <a:pt x="111" y="436"/>
                    </a:lnTo>
                    <a:lnTo>
                      <a:pt x="119" y="435"/>
                    </a:lnTo>
                    <a:lnTo>
                      <a:pt x="119" y="441"/>
                    </a:lnTo>
                    <a:lnTo>
                      <a:pt x="119" y="447"/>
                    </a:lnTo>
                    <a:lnTo>
                      <a:pt x="119" y="455"/>
                    </a:lnTo>
                    <a:lnTo>
                      <a:pt x="120" y="461"/>
                    </a:lnTo>
                    <a:lnTo>
                      <a:pt x="105" y="465"/>
                    </a:lnTo>
                    <a:lnTo>
                      <a:pt x="98" y="468"/>
                    </a:lnTo>
                    <a:lnTo>
                      <a:pt x="95" y="470"/>
                    </a:lnTo>
                    <a:lnTo>
                      <a:pt x="93" y="471"/>
                    </a:lnTo>
                    <a:lnTo>
                      <a:pt x="101" y="471"/>
                    </a:lnTo>
                    <a:lnTo>
                      <a:pt x="107" y="471"/>
                    </a:lnTo>
                    <a:lnTo>
                      <a:pt x="114" y="471"/>
                    </a:lnTo>
                    <a:lnTo>
                      <a:pt x="122" y="473"/>
                    </a:lnTo>
                    <a:lnTo>
                      <a:pt x="122" y="473"/>
                    </a:lnTo>
                    <a:lnTo>
                      <a:pt x="122" y="473"/>
                    </a:lnTo>
                    <a:lnTo>
                      <a:pt x="122" y="474"/>
                    </a:lnTo>
                    <a:lnTo>
                      <a:pt x="123" y="474"/>
                    </a:lnTo>
                    <a:lnTo>
                      <a:pt x="114" y="479"/>
                    </a:lnTo>
                    <a:lnTo>
                      <a:pt x="105" y="480"/>
                    </a:lnTo>
                    <a:lnTo>
                      <a:pt x="95" y="482"/>
                    </a:lnTo>
                    <a:lnTo>
                      <a:pt x="86" y="483"/>
                    </a:lnTo>
                    <a:lnTo>
                      <a:pt x="86" y="485"/>
                    </a:lnTo>
                    <a:lnTo>
                      <a:pt x="86" y="486"/>
                    </a:lnTo>
                    <a:lnTo>
                      <a:pt x="86" y="489"/>
                    </a:lnTo>
                    <a:lnTo>
                      <a:pt x="84" y="491"/>
                    </a:lnTo>
                    <a:lnTo>
                      <a:pt x="99" y="489"/>
                    </a:lnTo>
                    <a:lnTo>
                      <a:pt x="108" y="488"/>
                    </a:lnTo>
                    <a:lnTo>
                      <a:pt x="116" y="488"/>
                    </a:lnTo>
                    <a:lnTo>
                      <a:pt x="123" y="489"/>
                    </a:lnTo>
                    <a:lnTo>
                      <a:pt x="125" y="494"/>
                    </a:lnTo>
                    <a:lnTo>
                      <a:pt x="125" y="498"/>
                    </a:lnTo>
                    <a:lnTo>
                      <a:pt x="125" y="503"/>
                    </a:lnTo>
                    <a:lnTo>
                      <a:pt x="125" y="507"/>
                    </a:lnTo>
                    <a:lnTo>
                      <a:pt x="117" y="510"/>
                    </a:lnTo>
                    <a:lnTo>
                      <a:pt x="110" y="512"/>
                    </a:lnTo>
                    <a:lnTo>
                      <a:pt x="101" y="515"/>
                    </a:lnTo>
                    <a:lnTo>
                      <a:pt x="93" y="518"/>
                    </a:lnTo>
                    <a:lnTo>
                      <a:pt x="95" y="518"/>
                    </a:lnTo>
                    <a:lnTo>
                      <a:pt x="95" y="520"/>
                    </a:lnTo>
                    <a:lnTo>
                      <a:pt x="95" y="520"/>
                    </a:lnTo>
                    <a:lnTo>
                      <a:pt x="95" y="521"/>
                    </a:lnTo>
                    <a:lnTo>
                      <a:pt x="101" y="521"/>
                    </a:lnTo>
                    <a:lnTo>
                      <a:pt x="107" y="521"/>
                    </a:lnTo>
                    <a:lnTo>
                      <a:pt x="113" y="521"/>
                    </a:lnTo>
                    <a:lnTo>
                      <a:pt x="119" y="521"/>
                    </a:lnTo>
                    <a:lnTo>
                      <a:pt x="113" y="526"/>
                    </a:lnTo>
                    <a:lnTo>
                      <a:pt x="107" y="529"/>
                    </a:lnTo>
                    <a:lnTo>
                      <a:pt x="101" y="530"/>
                    </a:lnTo>
                    <a:lnTo>
                      <a:pt x="96" y="530"/>
                    </a:lnTo>
                    <a:lnTo>
                      <a:pt x="90" y="532"/>
                    </a:lnTo>
                    <a:lnTo>
                      <a:pt x="84" y="532"/>
                    </a:lnTo>
                    <a:lnTo>
                      <a:pt x="78" y="533"/>
                    </a:lnTo>
                    <a:lnTo>
                      <a:pt x="74" y="536"/>
                    </a:lnTo>
                    <a:lnTo>
                      <a:pt x="80" y="538"/>
                    </a:lnTo>
                    <a:lnTo>
                      <a:pt x="90" y="538"/>
                    </a:lnTo>
                    <a:lnTo>
                      <a:pt x="102" y="536"/>
                    </a:lnTo>
                    <a:lnTo>
                      <a:pt x="111" y="536"/>
                    </a:lnTo>
                    <a:lnTo>
                      <a:pt x="110" y="539"/>
                    </a:lnTo>
                    <a:lnTo>
                      <a:pt x="110" y="544"/>
                    </a:lnTo>
                    <a:lnTo>
                      <a:pt x="110" y="548"/>
                    </a:lnTo>
                    <a:lnTo>
                      <a:pt x="110" y="553"/>
                    </a:lnTo>
                    <a:lnTo>
                      <a:pt x="96" y="556"/>
                    </a:lnTo>
                    <a:lnTo>
                      <a:pt x="90" y="559"/>
                    </a:lnTo>
                    <a:lnTo>
                      <a:pt x="86" y="560"/>
                    </a:lnTo>
                    <a:lnTo>
                      <a:pt x="84" y="562"/>
                    </a:lnTo>
                    <a:lnTo>
                      <a:pt x="89" y="563"/>
                    </a:lnTo>
                    <a:lnTo>
                      <a:pt x="96" y="563"/>
                    </a:lnTo>
                    <a:lnTo>
                      <a:pt x="107" y="563"/>
                    </a:lnTo>
                    <a:lnTo>
                      <a:pt x="116" y="563"/>
                    </a:lnTo>
                    <a:lnTo>
                      <a:pt x="116" y="566"/>
                    </a:lnTo>
                    <a:lnTo>
                      <a:pt x="116" y="571"/>
                    </a:lnTo>
                    <a:lnTo>
                      <a:pt x="116" y="574"/>
                    </a:lnTo>
                    <a:lnTo>
                      <a:pt x="116" y="578"/>
                    </a:lnTo>
                    <a:lnTo>
                      <a:pt x="110" y="580"/>
                    </a:lnTo>
                    <a:lnTo>
                      <a:pt x="102" y="581"/>
                    </a:lnTo>
                    <a:lnTo>
                      <a:pt x="96" y="583"/>
                    </a:lnTo>
                    <a:lnTo>
                      <a:pt x="90" y="584"/>
                    </a:lnTo>
                    <a:lnTo>
                      <a:pt x="93" y="591"/>
                    </a:lnTo>
                    <a:lnTo>
                      <a:pt x="101" y="591"/>
                    </a:lnTo>
                    <a:lnTo>
                      <a:pt x="108" y="591"/>
                    </a:lnTo>
                    <a:lnTo>
                      <a:pt x="119" y="589"/>
                    </a:lnTo>
                    <a:lnTo>
                      <a:pt x="119" y="592"/>
                    </a:lnTo>
                    <a:lnTo>
                      <a:pt x="119" y="597"/>
                    </a:lnTo>
                    <a:lnTo>
                      <a:pt x="119" y="601"/>
                    </a:lnTo>
                    <a:lnTo>
                      <a:pt x="119" y="606"/>
                    </a:lnTo>
                    <a:lnTo>
                      <a:pt x="113" y="607"/>
                    </a:lnTo>
                    <a:lnTo>
                      <a:pt x="107" y="607"/>
                    </a:lnTo>
                    <a:lnTo>
                      <a:pt x="101" y="609"/>
                    </a:lnTo>
                    <a:lnTo>
                      <a:pt x="95" y="610"/>
                    </a:lnTo>
                    <a:lnTo>
                      <a:pt x="95" y="612"/>
                    </a:lnTo>
                    <a:lnTo>
                      <a:pt x="95" y="613"/>
                    </a:lnTo>
                    <a:lnTo>
                      <a:pt x="95" y="615"/>
                    </a:lnTo>
                    <a:lnTo>
                      <a:pt x="95" y="616"/>
                    </a:lnTo>
                    <a:lnTo>
                      <a:pt x="101" y="616"/>
                    </a:lnTo>
                    <a:lnTo>
                      <a:pt x="107" y="615"/>
                    </a:lnTo>
                    <a:lnTo>
                      <a:pt x="113" y="615"/>
                    </a:lnTo>
                    <a:lnTo>
                      <a:pt x="119" y="615"/>
                    </a:lnTo>
                    <a:lnTo>
                      <a:pt x="119" y="618"/>
                    </a:lnTo>
                    <a:lnTo>
                      <a:pt x="119" y="619"/>
                    </a:lnTo>
                    <a:lnTo>
                      <a:pt x="119" y="622"/>
                    </a:lnTo>
                    <a:lnTo>
                      <a:pt x="119" y="625"/>
                    </a:lnTo>
                    <a:lnTo>
                      <a:pt x="111" y="627"/>
                    </a:lnTo>
                    <a:lnTo>
                      <a:pt x="104" y="628"/>
                    </a:lnTo>
                    <a:lnTo>
                      <a:pt x="96" y="631"/>
                    </a:lnTo>
                    <a:lnTo>
                      <a:pt x="89" y="633"/>
                    </a:lnTo>
                    <a:lnTo>
                      <a:pt x="89" y="634"/>
                    </a:lnTo>
                    <a:lnTo>
                      <a:pt x="89" y="636"/>
                    </a:lnTo>
                    <a:lnTo>
                      <a:pt x="89" y="637"/>
                    </a:lnTo>
                    <a:lnTo>
                      <a:pt x="89" y="639"/>
                    </a:lnTo>
                    <a:lnTo>
                      <a:pt x="96" y="637"/>
                    </a:lnTo>
                    <a:lnTo>
                      <a:pt x="104" y="637"/>
                    </a:lnTo>
                    <a:lnTo>
                      <a:pt x="111" y="637"/>
                    </a:lnTo>
                    <a:lnTo>
                      <a:pt x="119" y="637"/>
                    </a:lnTo>
                    <a:lnTo>
                      <a:pt x="117" y="652"/>
                    </a:lnTo>
                    <a:lnTo>
                      <a:pt x="114" y="659"/>
                    </a:lnTo>
                    <a:lnTo>
                      <a:pt x="105" y="662"/>
                    </a:lnTo>
                    <a:lnTo>
                      <a:pt x="89" y="665"/>
                    </a:lnTo>
                    <a:lnTo>
                      <a:pt x="89" y="666"/>
                    </a:lnTo>
                    <a:lnTo>
                      <a:pt x="89" y="668"/>
                    </a:lnTo>
                    <a:lnTo>
                      <a:pt x="89" y="669"/>
                    </a:lnTo>
                    <a:lnTo>
                      <a:pt x="89" y="671"/>
                    </a:lnTo>
                    <a:lnTo>
                      <a:pt x="96" y="671"/>
                    </a:lnTo>
                    <a:lnTo>
                      <a:pt x="102" y="671"/>
                    </a:lnTo>
                    <a:lnTo>
                      <a:pt x="110" y="671"/>
                    </a:lnTo>
                    <a:lnTo>
                      <a:pt x="116" y="671"/>
                    </a:lnTo>
                    <a:lnTo>
                      <a:pt x="116" y="674"/>
                    </a:lnTo>
                    <a:lnTo>
                      <a:pt x="116" y="677"/>
                    </a:lnTo>
                    <a:lnTo>
                      <a:pt x="116" y="680"/>
                    </a:lnTo>
                    <a:lnTo>
                      <a:pt x="114" y="683"/>
                    </a:lnTo>
                    <a:lnTo>
                      <a:pt x="96" y="687"/>
                    </a:lnTo>
                    <a:lnTo>
                      <a:pt x="87" y="689"/>
                    </a:lnTo>
                    <a:lnTo>
                      <a:pt x="84" y="690"/>
                    </a:lnTo>
                    <a:lnTo>
                      <a:pt x="83" y="692"/>
                    </a:lnTo>
                    <a:lnTo>
                      <a:pt x="90" y="693"/>
                    </a:lnTo>
                    <a:lnTo>
                      <a:pt x="99" y="693"/>
                    </a:lnTo>
                    <a:lnTo>
                      <a:pt x="107" y="693"/>
                    </a:lnTo>
                    <a:lnTo>
                      <a:pt x="114" y="695"/>
                    </a:lnTo>
                    <a:lnTo>
                      <a:pt x="110" y="707"/>
                    </a:lnTo>
                    <a:lnTo>
                      <a:pt x="99" y="710"/>
                    </a:lnTo>
                    <a:lnTo>
                      <a:pt x="86" y="711"/>
                    </a:lnTo>
                    <a:lnTo>
                      <a:pt x="72" y="716"/>
                    </a:lnTo>
                    <a:lnTo>
                      <a:pt x="74" y="716"/>
                    </a:lnTo>
                    <a:lnTo>
                      <a:pt x="74" y="716"/>
                    </a:lnTo>
                    <a:lnTo>
                      <a:pt x="74" y="717"/>
                    </a:lnTo>
                    <a:lnTo>
                      <a:pt x="74" y="717"/>
                    </a:lnTo>
                    <a:lnTo>
                      <a:pt x="84" y="717"/>
                    </a:lnTo>
                    <a:lnTo>
                      <a:pt x="93" y="717"/>
                    </a:lnTo>
                    <a:lnTo>
                      <a:pt x="102" y="717"/>
                    </a:lnTo>
                    <a:lnTo>
                      <a:pt x="113" y="717"/>
                    </a:lnTo>
                    <a:lnTo>
                      <a:pt x="111" y="720"/>
                    </a:lnTo>
                    <a:lnTo>
                      <a:pt x="111" y="725"/>
                    </a:lnTo>
                    <a:lnTo>
                      <a:pt x="111" y="730"/>
                    </a:lnTo>
                    <a:lnTo>
                      <a:pt x="111" y="734"/>
                    </a:lnTo>
                    <a:lnTo>
                      <a:pt x="104" y="736"/>
                    </a:lnTo>
                    <a:lnTo>
                      <a:pt x="96" y="736"/>
                    </a:lnTo>
                    <a:lnTo>
                      <a:pt x="87" y="737"/>
                    </a:lnTo>
                    <a:lnTo>
                      <a:pt x="80" y="739"/>
                    </a:lnTo>
                    <a:lnTo>
                      <a:pt x="80" y="740"/>
                    </a:lnTo>
                    <a:lnTo>
                      <a:pt x="80" y="740"/>
                    </a:lnTo>
                    <a:lnTo>
                      <a:pt x="78" y="742"/>
                    </a:lnTo>
                    <a:lnTo>
                      <a:pt x="78" y="743"/>
                    </a:lnTo>
                    <a:lnTo>
                      <a:pt x="86" y="743"/>
                    </a:lnTo>
                    <a:lnTo>
                      <a:pt x="95" y="743"/>
                    </a:lnTo>
                    <a:lnTo>
                      <a:pt x="102" y="743"/>
                    </a:lnTo>
                    <a:lnTo>
                      <a:pt x="111" y="743"/>
                    </a:lnTo>
                    <a:lnTo>
                      <a:pt x="107" y="758"/>
                    </a:lnTo>
                    <a:lnTo>
                      <a:pt x="98" y="763"/>
                    </a:lnTo>
                    <a:lnTo>
                      <a:pt x="87" y="764"/>
                    </a:lnTo>
                    <a:lnTo>
                      <a:pt x="71" y="764"/>
                    </a:lnTo>
                    <a:lnTo>
                      <a:pt x="71" y="766"/>
                    </a:lnTo>
                    <a:lnTo>
                      <a:pt x="71" y="766"/>
                    </a:lnTo>
                    <a:lnTo>
                      <a:pt x="71" y="767"/>
                    </a:lnTo>
                    <a:lnTo>
                      <a:pt x="71" y="769"/>
                    </a:lnTo>
                    <a:lnTo>
                      <a:pt x="80" y="770"/>
                    </a:lnTo>
                    <a:lnTo>
                      <a:pt x="87" y="770"/>
                    </a:lnTo>
                    <a:lnTo>
                      <a:pt x="96" y="770"/>
                    </a:lnTo>
                    <a:lnTo>
                      <a:pt x="104" y="772"/>
                    </a:lnTo>
                    <a:lnTo>
                      <a:pt x="104" y="778"/>
                    </a:lnTo>
                    <a:lnTo>
                      <a:pt x="104" y="782"/>
                    </a:lnTo>
                    <a:lnTo>
                      <a:pt x="104" y="788"/>
                    </a:lnTo>
                    <a:lnTo>
                      <a:pt x="104" y="794"/>
                    </a:lnTo>
                    <a:lnTo>
                      <a:pt x="101" y="796"/>
                    </a:lnTo>
                    <a:lnTo>
                      <a:pt x="95" y="796"/>
                    </a:lnTo>
                    <a:lnTo>
                      <a:pt x="84" y="797"/>
                    </a:lnTo>
                    <a:lnTo>
                      <a:pt x="63" y="800"/>
                    </a:lnTo>
                    <a:lnTo>
                      <a:pt x="69" y="804"/>
                    </a:lnTo>
                    <a:lnTo>
                      <a:pt x="77" y="805"/>
                    </a:lnTo>
                    <a:lnTo>
                      <a:pt x="87" y="807"/>
                    </a:lnTo>
                    <a:lnTo>
                      <a:pt x="99" y="807"/>
                    </a:lnTo>
                    <a:lnTo>
                      <a:pt x="96" y="813"/>
                    </a:lnTo>
                    <a:lnTo>
                      <a:pt x="92" y="816"/>
                    </a:lnTo>
                    <a:lnTo>
                      <a:pt x="86" y="819"/>
                    </a:lnTo>
                    <a:lnTo>
                      <a:pt x="78" y="820"/>
                    </a:lnTo>
                    <a:lnTo>
                      <a:pt x="71" y="820"/>
                    </a:lnTo>
                    <a:lnTo>
                      <a:pt x="63" y="820"/>
                    </a:lnTo>
                    <a:lnTo>
                      <a:pt x="57" y="820"/>
                    </a:lnTo>
                    <a:lnTo>
                      <a:pt x="52" y="820"/>
                    </a:lnTo>
                    <a:lnTo>
                      <a:pt x="52" y="822"/>
                    </a:lnTo>
                    <a:lnTo>
                      <a:pt x="52" y="823"/>
                    </a:lnTo>
                    <a:lnTo>
                      <a:pt x="52" y="825"/>
                    </a:lnTo>
                    <a:lnTo>
                      <a:pt x="52" y="826"/>
                    </a:lnTo>
                    <a:lnTo>
                      <a:pt x="63" y="826"/>
                    </a:lnTo>
                    <a:lnTo>
                      <a:pt x="74" y="826"/>
                    </a:lnTo>
                    <a:lnTo>
                      <a:pt x="83" y="826"/>
                    </a:lnTo>
                    <a:lnTo>
                      <a:pt x="93" y="828"/>
                    </a:lnTo>
                    <a:lnTo>
                      <a:pt x="93" y="831"/>
                    </a:lnTo>
                    <a:lnTo>
                      <a:pt x="93" y="834"/>
                    </a:lnTo>
                    <a:lnTo>
                      <a:pt x="92" y="837"/>
                    </a:lnTo>
                    <a:lnTo>
                      <a:pt x="92" y="840"/>
                    </a:lnTo>
                    <a:lnTo>
                      <a:pt x="81" y="841"/>
                    </a:lnTo>
                    <a:lnTo>
                      <a:pt x="72" y="841"/>
                    </a:lnTo>
                    <a:lnTo>
                      <a:pt x="62" y="843"/>
                    </a:lnTo>
                    <a:lnTo>
                      <a:pt x="51" y="844"/>
                    </a:lnTo>
                    <a:lnTo>
                      <a:pt x="49" y="844"/>
                    </a:lnTo>
                    <a:lnTo>
                      <a:pt x="49" y="844"/>
                    </a:lnTo>
                    <a:lnTo>
                      <a:pt x="48" y="846"/>
                    </a:lnTo>
                    <a:lnTo>
                      <a:pt x="48" y="846"/>
                    </a:lnTo>
                    <a:lnTo>
                      <a:pt x="52" y="847"/>
                    </a:lnTo>
                    <a:lnTo>
                      <a:pt x="59" y="849"/>
                    </a:lnTo>
                    <a:lnTo>
                      <a:pt x="69" y="849"/>
                    </a:lnTo>
                    <a:lnTo>
                      <a:pt x="90" y="850"/>
                    </a:lnTo>
                    <a:lnTo>
                      <a:pt x="87" y="862"/>
                    </a:lnTo>
                    <a:lnTo>
                      <a:pt x="78" y="867"/>
                    </a:lnTo>
                    <a:lnTo>
                      <a:pt x="68" y="867"/>
                    </a:lnTo>
                    <a:lnTo>
                      <a:pt x="54" y="867"/>
                    </a:lnTo>
                    <a:lnTo>
                      <a:pt x="54" y="868"/>
                    </a:lnTo>
                    <a:lnTo>
                      <a:pt x="54" y="870"/>
                    </a:lnTo>
                    <a:lnTo>
                      <a:pt x="54" y="871"/>
                    </a:lnTo>
                    <a:lnTo>
                      <a:pt x="54" y="873"/>
                    </a:lnTo>
                    <a:lnTo>
                      <a:pt x="62" y="873"/>
                    </a:lnTo>
                    <a:lnTo>
                      <a:pt x="69" y="873"/>
                    </a:lnTo>
                    <a:lnTo>
                      <a:pt x="77" y="875"/>
                    </a:lnTo>
                    <a:lnTo>
                      <a:pt x="84" y="875"/>
                    </a:lnTo>
                    <a:lnTo>
                      <a:pt x="84" y="879"/>
                    </a:lnTo>
                    <a:lnTo>
                      <a:pt x="84" y="882"/>
                    </a:lnTo>
                    <a:lnTo>
                      <a:pt x="84" y="885"/>
                    </a:lnTo>
                    <a:lnTo>
                      <a:pt x="83" y="888"/>
                    </a:lnTo>
                    <a:lnTo>
                      <a:pt x="72" y="888"/>
                    </a:lnTo>
                    <a:lnTo>
                      <a:pt x="63" y="888"/>
                    </a:lnTo>
                    <a:lnTo>
                      <a:pt x="52" y="888"/>
                    </a:lnTo>
                    <a:lnTo>
                      <a:pt x="43" y="888"/>
                    </a:lnTo>
                    <a:lnTo>
                      <a:pt x="51" y="893"/>
                    </a:lnTo>
                    <a:lnTo>
                      <a:pt x="60" y="894"/>
                    </a:lnTo>
                    <a:lnTo>
                      <a:pt x="71" y="896"/>
                    </a:lnTo>
                    <a:lnTo>
                      <a:pt x="81" y="897"/>
                    </a:lnTo>
                    <a:lnTo>
                      <a:pt x="81" y="900"/>
                    </a:lnTo>
                    <a:lnTo>
                      <a:pt x="81" y="905"/>
                    </a:lnTo>
                    <a:lnTo>
                      <a:pt x="80" y="909"/>
                    </a:lnTo>
                    <a:lnTo>
                      <a:pt x="80" y="914"/>
                    </a:lnTo>
                    <a:lnTo>
                      <a:pt x="72" y="914"/>
                    </a:lnTo>
                    <a:lnTo>
                      <a:pt x="66" y="912"/>
                    </a:lnTo>
                    <a:lnTo>
                      <a:pt x="60" y="911"/>
                    </a:lnTo>
                    <a:lnTo>
                      <a:pt x="57" y="911"/>
                    </a:lnTo>
                    <a:lnTo>
                      <a:pt x="62" y="914"/>
                    </a:lnTo>
                    <a:lnTo>
                      <a:pt x="66" y="918"/>
                    </a:lnTo>
                    <a:lnTo>
                      <a:pt x="72" y="921"/>
                    </a:lnTo>
                    <a:lnTo>
                      <a:pt x="80" y="923"/>
                    </a:lnTo>
                    <a:lnTo>
                      <a:pt x="80" y="924"/>
                    </a:lnTo>
                    <a:lnTo>
                      <a:pt x="80" y="926"/>
                    </a:lnTo>
                    <a:lnTo>
                      <a:pt x="78" y="927"/>
                    </a:lnTo>
                    <a:lnTo>
                      <a:pt x="78" y="929"/>
                    </a:lnTo>
                    <a:lnTo>
                      <a:pt x="42" y="923"/>
                    </a:lnTo>
                    <a:lnTo>
                      <a:pt x="18" y="909"/>
                    </a:lnTo>
                    <a:lnTo>
                      <a:pt x="4" y="893"/>
                    </a:lnTo>
                    <a:lnTo>
                      <a:pt x="0" y="870"/>
                    </a:lnTo>
                    <a:lnTo>
                      <a:pt x="0" y="846"/>
                    </a:lnTo>
                    <a:lnTo>
                      <a:pt x="6" y="817"/>
                    </a:lnTo>
                    <a:lnTo>
                      <a:pt x="12" y="787"/>
                    </a:lnTo>
                    <a:lnTo>
                      <a:pt x="18" y="757"/>
                    </a:lnTo>
                    <a:lnTo>
                      <a:pt x="22" y="716"/>
                    </a:lnTo>
                    <a:lnTo>
                      <a:pt x="27" y="675"/>
                    </a:lnTo>
                    <a:lnTo>
                      <a:pt x="31" y="634"/>
                    </a:lnTo>
                    <a:lnTo>
                      <a:pt x="34" y="594"/>
                    </a:lnTo>
                    <a:lnTo>
                      <a:pt x="31" y="462"/>
                    </a:lnTo>
                    <a:lnTo>
                      <a:pt x="25" y="331"/>
                    </a:lnTo>
                    <a:lnTo>
                      <a:pt x="16" y="201"/>
                    </a:lnTo>
                    <a:lnTo>
                      <a:pt x="7" y="71"/>
                    </a:lnTo>
                    <a:lnTo>
                      <a:pt x="7" y="59"/>
                    </a:lnTo>
                    <a:lnTo>
                      <a:pt x="7" y="38"/>
                    </a:lnTo>
                    <a:lnTo>
                      <a:pt x="6" y="17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18" y="1"/>
                    </a:lnTo>
                    <a:lnTo>
                      <a:pt x="21" y="4"/>
                    </a:lnTo>
                    <a:lnTo>
                      <a:pt x="39" y="10"/>
                    </a:lnTo>
                    <a:lnTo>
                      <a:pt x="57" y="15"/>
                    </a:lnTo>
                    <a:lnTo>
                      <a:pt x="75" y="20"/>
                    </a:lnTo>
                    <a:lnTo>
                      <a:pt x="95" y="24"/>
                    </a:lnTo>
                    <a:lnTo>
                      <a:pt x="113" y="29"/>
                    </a:lnTo>
                    <a:lnTo>
                      <a:pt x="133" y="32"/>
                    </a:lnTo>
                    <a:lnTo>
                      <a:pt x="152" y="36"/>
                    </a:lnTo>
                    <a:lnTo>
                      <a:pt x="172" y="39"/>
                    </a:lnTo>
                    <a:lnTo>
                      <a:pt x="198" y="41"/>
                    </a:lnTo>
                    <a:lnTo>
                      <a:pt x="223" y="41"/>
                    </a:lnTo>
                    <a:lnTo>
                      <a:pt x="250" y="39"/>
                    </a:lnTo>
                    <a:lnTo>
                      <a:pt x="278" y="38"/>
                    </a:lnTo>
                    <a:lnTo>
                      <a:pt x="305" y="36"/>
                    </a:lnTo>
                    <a:lnTo>
                      <a:pt x="332" y="33"/>
                    </a:lnTo>
                    <a:lnTo>
                      <a:pt x="359" y="30"/>
                    </a:lnTo>
                    <a:lnTo>
                      <a:pt x="386" y="27"/>
                    </a:lnTo>
                    <a:lnTo>
                      <a:pt x="395" y="24"/>
                    </a:lnTo>
                    <a:lnTo>
                      <a:pt x="406" y="21"/>
                    </a:lnTo>
                    <a:lnTo>
                      <a:pt x="415" y="18"/>
                    </a:lnTo>
                    <a:lnTo>
                      <a:pt x="424" y="15"/>
                    </a:lnTo>
                    <a:lnTo>
                      <a:pt x="433" y="12"/>
                    </a:lnTo>
                    <a:lnTo>
                      <a:pt x="444" y="10"/>
                    </a:lnTo>
                    <a:lnTo>
                      <a:pt x="453" y="9"/>
                    </a:lnTo>
                    <a:lnTo>
                      <a:pt x="463" y="9"/>
                    </a:lnTo>
                    <a:lnTo>
                      <a:pt x="466" y="10"/>
                    </a:lnTo>
                    <a:lnTo>
                      <a:pt x="468" y="14"/>
                    </a:lnTo>
                    <a:lnTo>
                      <a:pt x="471" y="15"/>
                    </a:lnTo>
                    <a:lnTo>
                      <a:pt x="472" y="18"/>
                    </a:lnTo>
                    <a:lnTo>
                      <a:pt x="466" y="23"/>
                    </a:lnTo>
                    <a:lnTo>
                      <a:pt x="460" y="26"/>
                    </a:lnTo>
                    <a:lnTo>
                      <a:pt x="453" y="29"/>
                    </a:lnTo>
                    <a:lnTo>
                      <a:pt x="445" y="32"/>
                    </a:lnTo>
                    <a:lnTo>
                      <a:pt x="438" y="33"/>
                    </a:lnTo>
                    <a:lnTo>
                      <a:pt x="432" y="36"/>
                    </a:lnTo>
                    <a:lnTo>
                      <a:pt x="426" y="39"/>
                    </a:lnTo>
                    <a:lnTo>
                      <a:pt x="423" y="42"/>
                    </a:lnTo>
                    <a:lnTo>
                      <a:pt x="436" y="39"/>
                    </a:lnTo>
                    <a:lnTo>
                      <a:pt x="447" y="36"/>
                    </a:lnTo>
                    <a:lnTo>
                      <a:pt x="454" y="35"/>
                    </a:lnTo>
                    <a:lnTo>
                      <a:pt x="460" y="33"/>
                    </a:lnTo>
                    <a:lnTo>
                      <a:pt x="465" y="32"/>
                    </a:lnTo>
                    <a:lnTo>
                      <a:pt x="468" y="32"/>
                    </a:lnTo>
                    <a:lnTo>
                      <a:pt x="471" y="32"/>
                    </a:lnTo>
                    <a:lnTo>
                      <a:pt x="475" y="32"/>
                    </a:lnTo>
                    <a:lnTo>
                      <a:pt x="474" y="38"/>
                    </a:lnTo>
                    <a:lnTo>
                      <a:pt x="468" y="44"/>
                    </a:lnTo>
                    <a:lnTo>
                      <a:pt x="460" y="48"/>
                    </a:lnTo>
                    <a:lnTo>
                      <a:pt x="451" y="53"/>
                    </a:lnTo>
                    <a:lnTo>
                      <a:pt x="442" y="57"/>
                    </a:lnTo>
                    <a:lnTo>
                      <a:pt x="433" y="60"/>
                    </a:lnTo>
                    <a:lnTo>
                      <a:pt x="424" y="63"/>
                    </a:lnTo>
                    <a:lnTo>
                      <a:pt x="418" y="65"/>
                    </a:lnTo>
                    <a:lnTo>
                      <a:pt x="424" y="65"/>
                    </a:lnTo>
                    <a:lnTo>
                      <a:pt x="432" y="63"/>
                    </a:lnTo>
                    <a:lnTo>
                      <a:pt x="438" y="62"/>
                    </a:lnTo>
                    <a:lnTo>
                      <a:pt x="445" y="60"/>
                    </a:lnTo>
                    <a:lnTo>
                      <a:pt x="453" y="59"/>
                    </a:lnTo>
                    <a:lnTo>
                      <a:pt x="460" y="57"/>
                    </a:lnTo>
                    <a:lnTo>
                      <a:pt x="466" y="54"/>
                    </a:lnTo>
                    <a:lnTo>
                      <a:pt x="474" y="53"/>
                    </a:lnTo>
                    <a:lnTo>
                      <a:pt x="474" y="56"/>
                    </a:lnTo>
                    <a:lnTo>
                      <a:pt x="474" y="59"/>
                    </a:lnTo>
                    <a:lnTo>
                      <a:pt x="474" y="63"/>
                    </a:lnTo>
                    <a:lnTo>
                      <a:pt x="474" y="66"/>
                    </a:lnTo>
                    <a:lnTo>
                      <a:pt x="466" y="69"/>
                    </a:lnTo>
                    <a:lnTo>
                      <a:pt x="459" y="72"/>
                    </a:lnTo>
                    <a:lnTo>
                      <a:pt x="451" y="75"/>
                    </a:lnTo>
                    <a:lnTo>
                      <a:pt x="445" y="78"/>
                    </a:lnTo>
                    <a:lnTo>
                      <a:pt x="438" y="81"/>
                    </a:lnTo>
                    <a:lnTo>
                      <a:pt x="430" y="84"/>
                    </a:lnTo>
                    <a:lnTo>
                      <a:pt x="424" y="86"/>
                    </a:lnTo>
                    <a:lnTo>
                      <a:pt x="417" y="89"/>
                    </a:lnTo>
                    <a:lnTo>
                      <a:pt x="418" y="91"/>
                    </a:lnTo>
                    <a:lnTo>
                      <a:pt x="418" y="91"/>
                    </a:lnTo>
                    <a:lnTo>
                      <a:pt x="418" y="92"/>
                    </a:lnTo>
                    <a:lnTo>
                      <a:pt x="418" y="94"/>
                    </a:lnTo>
                    <a:lnTo>
                      <a:pt x="432" y="89"/>
                    </a:lnTo>
                    <a:lnTo>
                      <a:pt x="442" y="86"/>
                    </a:lnTo>
                    <a:lnTo>
                      <a:pt x="451" y="83"/>
                    </a:lnTo>
                    <a:lnTo>
                      <a:pt x="457" y="80"/>
                    </a:lnTo>
                    <a:lnTo>
                      <a:pt x="463" y="78"/>
                    </a:lnTo>
                    <a:lnTo>
                      <a:pt x="466" y="78"/>
                    </a:lnTo>
                    <a:lnTo>
                      <a:pt x="471" y="77"/>
                    </a:lnTo>
                    <a:lnTo>
                      <a:pt x="474" y="77"/>
                    </a:lnTo>
                    <a:lnTo>
                      <a:pt x="474" y="80"/>
                    </a:lnTo>
                    <a:lnTo>
                      <a:pt x="474" y="83"/>
                    </a:lnTo>
                    <a:lnTo>
                      <a:pt x="474" y="86"/>
                    </a:lnTo>
                    <a:lnTo>
                      <a:pt x="472" y="89"/>
                    </a:lnTo>
                    <a:lnTo>
                      <a:pt x="460" y="94"/>
                    </a:lnTo>
                    <a:lnTo>
                      <a:pt x="451" y="98"/>
                    </a:lnTo>
                    <a:lnTo>
                      <a:pt x="445" y="101"/>
                    </a:lnTo>
                    <a:lnTo>
                      <a:pt x="439" y="103"/>
                    </a:lnTo>
                    <a:lnTo>
                      <a:pt x="435" y="104"/>
                    </a:lnTo>
                    <a:lnTo>
                      <a:pt x="429" y="107"/>
                    </a:lnTo>
                    <a:lnTo>
                      <a:pt x="424" y="109"/>
                    </a:lnTo>
                    <a:lnTo>
                      <a:pt x="417" y="110"/>
                    </a:lnTo>
                    <a:lnTo>
                      <a:pt x="418" y="112"/>
                    </a:lnTo>
                    <a:lnTo>
                      <a:pt x="418" y="112"/>
                    </a:lnTo>
                    <a:lnTo>
                      <a:pt x="418" y="113"/>
                    </a:lnTo>
                    <a:lnTo>
                      <a:pt x="418" y="115"/>
                    </a:lnTo>
                    <a:lnTo>
                      <a:pt x="424" y="113"/>
                    </a:lnTo>
                    <a:lnTo>
                      <a:pt x="432" y="112"/>
                    </a:lnTo>
                    <a:lnTo>
                      <a:pt x="438" y="109"/>
                    </a:lnTo>
                    <a:lnTo>
                      <a:pt x="445" y="107"/>
                    </a:lnTo>
                    <a:lnTo>
                      <a:pt x="451" y="106"/>
                    </a:lnTo>
                    <a:lnTo>
                      <a:pt x="457" y="103"/>
                    </a:lnTo>
                    <a:lnTo>
                      <a:pt x="465" y="101"/>
                    </a:lnTo>
                    <a:lnTo>
                      <a:pt x="471" y="100"/>
                    </a:lnTo>
                    <a:lnTo>
                      <a:pt x="469" y="104"/>
                    </a:lnTo>
                    <a:lnTo>
                      <a:pt x="469" y="109"/>
                    </a:lnTo>
                    <a:lnTo>
                      <a:pt x="468" y="113"/>
                    </a:lnTo>
                    <a:lnTo>
                      <a:pt x="468" y="119"/>
                    </a:lnTo>
                    <a:lnTo>
                      <a:pt x="463" y="121"/>
                    </a:lnTo>
                    <a:lnTo>
                      <a:pt x="456" y="124"/>
                    </a:lnTo>
                    <a:lnTo>
                      <a:pt x="450" y="127"/>
                    </a:lnTo>
                    <a:lnTo>
                      <a:pt x="442" y="128"/>
                    </a:lnTo>
                    <a:lnTo>
                      <a:pt x="435" y="131"/>
                    </a:lnTo>
                    <a:lnTo>
                      <a:pt x="429" y="134"/>
                    </a:lnTo>
                    <a:lnTo>
                      <a:pt x="424" y="136"/>
                    </a:lnTo>
                    <a:lnTo>
                      <a:pt x="421" y="137"/>
                    </a:lnTo>
                    <a:lnTo>
                      <a:pt x="424" y="137"/>
                    </a:lnTo>
                    <a:lnTo>
                      <a:pt x="430" y="137"/>
                    </a:lnTo>
                    <a:lnTo>
                      <a:pt x="442" y="134"/>
                    </a:lnTo>
                    <a:lnTo>
                      <a:pt x="465" y="130"/>
                    </a:lnTo>
                    <a:lnTo>
                      <a:pt x="466" y="130"/>
                    </a:lnTo>
                    <a:lnTo>
                      <a:pt x="466" y="131"/>
                    </a:lnTo>
                    <a:lnTo>
                      <a:pt x="466" y="131"/>
                    </a:lnTo>
                    <a:lnTo>
                      <a:pt x="468" y="133"/>
                    </a:lnTo>
                    <a:lnTo>
                      <a:pt x="463" y="140"/>
                    </a:lnTo>
                    <a:lnTo>
                      <a:pt x="456" y="148"/>
                    </a:lnTo>
                    <a:lnTo>
                      <a:pt x="445" y="152"/>
                    </a:lnTo>
                    <a:lnTo>
                      <a:pt x="435" y="159"/>
                    </a:lnTo>
                    <a:lnTo>
                      <a:pt x="423" y="162"/>
                    </a:lnTo>
                    <a:lnTo>
                      <a:pt x="412" y="166"/>
                    </a:lnTo>
                    <a:lnTo>
                      <a:pt x="401" y="168"/>
                    </a:lnTo>
                    <a:lnTo>
                      <a:pt x="392" y="171"/>
                    </a:lnTo>
                    <a:lnTo>
                      <a:pt x="400" y="171"/>
                    </a:lnTo>
                    <a:lnTo>
                      <a:pt x="409" y="169"/>
                    </a:lnTo>
                    <a:lnTo>
                      <a:pt x="418" y="168"/>
                    </a:lnTo>
                    <a:lnTo>
                      <a:pt x="427" y="165"/>
                    </a:lnTo>
                    <a:lnTo>
                      <a:pt x="436" y="162"/>
                    </a:lnTo>
                    <a:lnTo>
                      <a:pt x="445" y="159"/>
                    </a:lnTo>
                    <a:lnTo>
                      <a:pt x="454" y="157"/>
                    </a:lnTo>
                    <a:lnTo>
                      <a:pt x="463" y="154"/>
                    </a:lnTo>
                    <a:lnTo>
                      <a:pt x="460" y="166"/>
                    </a:lnTo>
                    <a:lnTo>
                      <a:pt x="453" y="175"/>
                    </a:lnTo>
                    <a:lnTo>
                      <a:pt x="444" y="180"/>
                    </a:lnTo>
                    <a:lnTo>
                      <a:pt x="432" y="183"/>
                    </a:lnTo>
                    <a:lnTo>
                      <a:pt x="421" y="184"/>
                    </a:lnTo>
                    <a:lnTo>
                      <a:pt x="409" y="187"/>
                    </a:lnTo>
                    <a:lnTo>
                      <a:pt x="400" y="190"/>
                    </a:lnTo>
                    <a:lnTo>
                      <a:pt x="394" y="195"/>
                    </a:lnTo>
                    <a:lnTo>
                      <a:pt x="401" y="196"/>
                    </a:lnTo>
                    <a:lnTo>
                      <a:pt x="409" y="195"/>
                    </a:lnTo>
                    <a:lnTo>
                      <a:pt x="417" y="193"/>
                    </a:lnTo>
                    <a:lnTo>
                      <a:pt x="426" y="190"/>
                    </a:lnTo>
                    <a:lnTo>
                      <a:pt x="433" y="189"/>
                    </a:lnTo>
                    <a:lnTo>
                      <a:pt x="442" y="186"/>
                    </a:lnTo>
                    <a:lnTo>
                      <a:pt x="450" y="184"/>
                    </a:lnTo>
                    <a:lnTo>
                      <a:pt x="459" y="183"/>
                    </a:lnTo>
                    <a:lnTo>
                      <a:pt x="459" y="184"/>
                    </a:lnTo>
                    <a:lnTo>
                      <a:pt x="459" y="187"/>
                    </a:lnTo>
                    <a:lnTo>
                      <a:pt x="457" y="189"/>
                    </a:lnTo>
                    <a:lnTo>
                      <a:pt x="457" y="192"/>
                    </a:lnTo>
                    <a:lnTo>
                      <a:pt x="448" y="196"/>
                    </a:lnTo>
                    <a:lnTo>
                      <a:pt x="439" y="201"/>
                    </a:lnTo>
                    <a:lnTo>
                      <a:pt x="430" y="204"/>
                    </a:lnTo>
                    <a:lnTo>
                      <a:pt x="421" y="208"/>
                    </a:lnTo>
                    <a:lnTo>
                      <a:pt x="412" y="211"/>
                    </a:lnTo>
                    <a:lnTo>
                      <a:pt x="401" y="214"/>
                    </a:lnTo>
                    <a:lnTo>
                      <a:pt x="392" y="217"/>
                    </a:lnTo>
                    <a:lnTo>
                      <a:pt x="383" y="220"/>
                    </a:lnTo>
                    <a:lnTo>
                      <a:pt x="392" y="220"/>
                    </a:lnTo>
                    <a:lnTo>
                      <a:pt x="400" y="217"/>
                    </a:lnTo>
                    <a:lnTo>
                      <a:pt x="409" y="216"/>
                    </a:lnTo>
                    <a:lnTo>
                      <a:pt x="418" y="213"/>
                    </a:lnTo>
                    <a:lnTo>
                      <a:pt x="427" y="210"/>
                    </a:lnTo>
                    <a:lnTo>
                      <a:pt x="435" y="208"/>
                    </a:lnTo>
                    <a:lnTo>
                      <a:pt x="444" y="207"/>
                    </a:lnTo>
                    <a:lnTo>
                      <a:pt x="451" y="208"/>
                    </a:lnTo>
                    <a:lnTo>
                      <a:pt x="447" y="214"/>
                    </a:lnTo>
                    <a:lnTo>
                      <a:pt x="441" y="219"/>
                    </a:lnTo>
                    <a:lnTo>
                      <a:pt x="432" y="223"/>
                    </a:lnTo>
                    <a:lnTo>
                      <a:pt x="424" y="226"/>
                    </a:lnTo>
                    <a:lnTo>
                      <a:pt x="415" y="230"/>
                    </a:lnTo>
                    <a:lnTo>
                      <a:pt x="407" y="231"/>
                    </a:lnTo>
                    <a:lnTo>
                      <a:pt x="400" y="233"/>
                    </a:lnTo>
                    <a:lnTo>
                      <a:pt x="392" y="234"/>
                    </a:lnTo>
                    <a:lnTo>
                      <a:pt x="392" y="236"/>
                    </a:lnTo>
                    <a:lnTo>
                      <a:pt x="394" y="236"/>
                    </a:lnTo>
                    <a:lnTo>
                      <a:pt x="394" y="237"/>
                    </a:lnTo>
                    <a:lnTo>
                      <a:pt x="394" y="239"/>
                    </a:lnTo>
                    <a:lnTo>
                      <a:pt x="407" y="236"/>
                    </a:lnTo>
                    <a:lnTo>
                      <a:pt x="415" y="233"/>
                    </a:lnTo>
                    <a:lnTo>
                      <a:pt x="421" y="233"/>
                    </a:lnTo>
                    <a:lnTo>
                      <a:pt x="429" y="233"/>
                    </a:lnTo>
                    <a:lnTo>
                      <a:pt x="420" y="242"/>
                    </a:lnTo>
                    <a:lnTo>
                      <a:pt x="409" y="248"/>
                    </a:lnTo>
                    <a:lnTo>
                      <a:pt x="398" y="254"/>
                    </a:lnTo>
                    <a:lnTo>
                      <a:pt x="386" y="257"/>
                    </a:lnTo>
                    <a:lnTo>
                      <a:pt x="376" y="260"/>
                    </a:lnTo>
                    <a:lnTo>
                      <a:pt x="367" y="263"/>
                    </a:lnTo>
                    <a:lnTo>
                      <a:pt x="359" y="266"/>
                    </a:lnTo>
                    <a:lnTo>
                      <a:pt x="355" y="270"/>
                    </a:lnTo>
                    <a:lnTo>
                      <a:pt x="361" y="269"/>
                    </a:lnTo>
                    <a:lnTo>
                      <a:pt x="368" y="267"/>
                    </a:lnTo>
                    <a:lnTo>
                      <a:pt x="377" y="266"/>
                    </a:lnTo>
                    <a:lnTo>
                      <a:pt x="386" y="264"/>
                    </a:lnTo>
                    <a:lnTo>
                      <a:pt x="395" y="263"/>
                    </a:lnTo>
                    <a:lnTo>
                      <a:pt x="403" y="261"/>
                    </a:lnTo>
                    <a:lnTo>
                      <a:pt x="410" y="260"/>
                    </a:lnTo>
                    <a:lnTo>
                      <a:pt x="415" y="258"/>
                    </a:lnTo>
                    <a:lnTo>
                      <a:pt x="415" y="261"/>
                    </a:lnTo>
                    <a:lnTo>
                      <a:pt x="415" y="264"/>
                    </a:lnTo>
                    <a:lnTo>
                      <a:pt x="414" y="267"/>
                    </a:lnTo>
                    <a:lnTo>
                      <a:pt x="414" y="270"/>
                    </a:lnTo>
                    <a:lnTo>
                      <a:pt x="406" y="275"/>
                    </a:lnTo>
                    <a:lnTo>
                      <a:pt x="397" y="278"/>
                    </a:lnTo>
                    <a:lnTo>
                      <a:pt x="386" y="282"/>
                    </a:lnTo>
                    <a:lnTo>
                      <a:pt x="376" y="285"/>
                    </a:lnTo>
                    <a:lnTo>
                      <a:pt x="367" y="288"/>
                    </a:lnTo>
                    <a:lnTo>
                      <a:pt x="358" y="293"/>
                    </a:lnTo>
                    <a:lnTo>
                      <a:pt x="352" y="296"/>
                    </a:lnTo>
                    <a:lnTo>
                      <a:pt x="347" y="301"/>
                    </a:lnTo>
                    <a:lnTo>
                      <a:pt x="353" y="301"/>
                    </a:lnTo>
                    <a:lnTo>
                      <a:pt x="359" y="299"/>
                    </a:lnTo>
                    <a:lnTo>
                      <a:pt x="368" y="296"/>
                    </a:lnTo>
                    <a:lnTo>
                      <a:pt x="377" y="291"/>
                    </a:lnTo>
                    <a:lnTo>
                      <a:pt x="386" y="288"/>
                    </a:lnTo>
                    <a:lnTo>
                      <a:pt x="395" y="285"/>
                    </a:lnTo>
                    <a:lnTo>
                      <a:pt x="406" y="284"/>
                    </a:lnTo>
                    <a:lnTo>
                      <a:pt x="415" y="284"/>
                    </a:lnTo>
                    <a:lnTo>
                      <a:pt x="414" y="287"/>
                    </a:lnTo>
                    <a:lnTo>
                      <a:pt x="414" y="291"/>
                    </a:lnTo>
                    <a:lnTo>
                      <a:pt x="414" y="294"/>
                    </a:lnTo>
                    <a:lnTo>
                      <a:pt x="412" y="299"/>
                    </a:lnTo>
                    <a:lnTo>
                      <a:pt x="403" y="304"/>
                    </a:lnTo>
                    <a:lnTo>
                      <a:pt x="394" y="307"/>
                    </a:lnTo>
                    <a:lnTo>
                      <a:pt x="385" y="310"/>
                    </a:lnTo>
                    <a:lnTo>
                      <a:pt x="376" y="311"/>
                    </a:lnTo>
                    <a:lnTo>
                      <a:pt x="367" y="314"/>
                    </a:lnTo>
                    <a:lnTo>
                      <a:pt x="358" y="316"/>
                    </a:lnTo>
                    <a:lnTo>
                      <a:pt x="349" y="319"/>
                    </a:lnTo>
                    <a:lnTo>
                      <a:pt x="339" y="320"/>
                    </a:lnTo>
                    <a:lnTo>
                      <a:pt x="347" y="320"/>
                    </a:lnTo>
                    <a:lnTo>
                      <a:pt x="356" y="319"/>
                    </a:lnTo>
                    <a:lnTo>
                      <a:pt x="365" y="317"/>
                    </a:lnTo>
                    <a:lnTo>
                      <a:pt x="376" y="316"/>
                    </a:lnTo>
                    <a:lnTo>
                      <a:pt x="385" y="314"/>
                    </a:lnTo>
                    <a:lnTo>
                      <a:pt x="395" y="311"/>
                    </a:lnTo>
                    <a:lnTo>
                      <a:pt x="404" y="310"/>
                    </a:lnTo>
                    <a:lnTo>
                      <a:pt x="414" y="307"/>
                    </a:lnTo>
                    <a:lnTo>
                      <a:pt x="412" y="311"/>
                    </a:lnTo>
                    <a:lnTo>
                      <a:pt x="412" y="314"/>
                    </a:lnTo>
                    <a:lnTo>
                      <a:pt x="412" y="319"/>
                    </a:lnTo>
                    <a:lnTo>
                      <a:pt x="412" y="323"/>
                    </a:lnTo>
                    <a:lnTo>
                      <a:pt x="404" y="328"/>
                    </a:lnTo>
                    <a:lnTo>
                      <a:pt x="397" y="332"/>
                    </a:lnTo>
                    <a:lnTo>
                      <a:pt x="388" y="337"/>
                    </a:lnTo>
                    <a:lnTo>
                      <a:pt x="377" y="340"/>
                    </a:lnTo>
                    <a:lnTo>
                      <a:pt x="368" y="343"/>
                    </a:lnTo>
                    <a:lnTo>
                      <a:pt x="359" y="346"/>
                    </a:lnTo>
                    <a:lnTo>
                      <a:pt x="350" y="347"/>
                    </a:lnTo>
                    <a:lnTo>
                      <a:pt x="343" y="350"/>
                    </a:lnTo>
                    <a:lnTo>
                      <a:pt x="350" y="350"/>
                    </a:lnTo>
                    <a:lnTo>
                      <a:pt x="358" y="349"/>
                    </a:lnTo>
                    <a:lnTo>
                      <a:pt x="367" y="347"/>
                    </a:lnTo>
                    <a:lnTo>
                      <a:pt x="376" y="344"/>
                    </a:lnTo>
                    <a:lnTo>
                      <a:pt x="385" y="343"/>
                    </a:lnTo>
                    <a:lnTo>
                      <a:pt x="394" y="340"/>
                    </a:lnTo>
                    <a:lnTo>
                      <a:pt x="403" y="338"/>
                    </a:lnTo>
                    <a:lnTo>
                      <a:pt x="412" y="335"/>
                    </a:lnTo>
                    <a:lnTo>
                      <a:pt x="410" y="341"/>
                    </a:lnTo>
                    <a:lnTo>
                      <a:pt x="410" y="346"/>
                    </a:lnTo>
                    <a:lnTo>
                      <a:pt x="410" y="352"/>
                    </a:lnTo>
                    <a:lnTo>
                      <a:pt x="410" y="358"/>
                    </a:lnTo>
                    <a:lnTo>
                      <a:pt x="403" y="364"/>
                    </a:lnTo>
                    <a:lnTo>
                      <a:pt x="397" y="368"/>
                    </a:lnTo>
                    <a:lnTo>
                      <a:pt x="388" y="372"/>
                    </a:lnTo>
                    <a:lnTo>
                      <a:pt x="380" y="376"/>
                    </a:lnTo>
                    <a:lnTo>
                      <a:pt x="373" y="379"/>
                    </a:lnTo>
                    <a:lnTo>
                      <a:pt x="365" y="381"/>
                    </a:lnTo>
                    <a:lnTo>
                      <a:pt x="356" y="384"/>
                    </a:lnTo>
                    <a:lnTo>
                      <a:pt x="349" y="385"/>
                    </a:lnTo>
                    <a:lnTo>
                      <a:pt x="355" y="387"/>
                    </a:lnTo>
                    <a:lnTo>
                      <a:pt x="362" y="387"/>
                    </a:lnTo>
                    <a:lnTo>
                      <a:pt x="370" y="385"/>
                    </a:lnTo>
                    <a:lnTo>
                      <a:pt x="379" y="382"/>
                    </a:lnTo>
                    <a:lnTo>
                      <a:pt x="386" y="379"/>
                    </a:lnTo>
                    <a:lnTo>
                      <a:pt x="395" y="376"/>
                    </a:lnTo>
                    <a:lnTo>
                      <a:pt x="403" y="373"/>
                    </a:lnTo>
                    <a:lnTo>
                      <a:pt x="410" y="372"/>
                    </a:lnTo>
                    <a:lnTo>
                      <a:pt x="409" y="376"/>
                    </a:lnTo>
                    <a:lnTo>
                      <a:pt x="409" y="381"/>
                    </a:lnTo>
                    <a:lnTo>
                      <a:pt x="409" y="385"/>
                    </a:lnTo>
                    <a:lnTo>
                      <a:pt x="409" y="391"/>
                    </a:lnTo>
                    <a:lnTo>
                      <a:pt x="400" y="397"/>
                    </a:lnTo>
                    <a:lnTo>
                      <a:pt x="391" y="402"/>
                    </a:lnTo>
                    <a:lnTo>
                      <a:pt x="382" y="406"/>
                    </a:lnTo>
                    <a:lnTo>
                      <a:pt x="373" y="411"/>
                    </a:lnTo>
                    <a:lnTo>
                      <a:pt x="364" y="414"/>
                    </a:lnTo>
                    <a:lnTo>
                      <a:pt x="355" y="417"/>
                    </a:lnTo>
                    <a:lnTo>
                      <a:pt x="347" y="420"/>
                    </a:lnTo>
                    <a:lnTo>
                      <a:pt x="338" y="421"/>
                    </a:lnTo>
                    <a:lnTo>
                      <a:pt x="338" y="423"/>
                    </a:lnTo>
                    <a:lnTo>
                      <a:pt x="338" y="423"/>
                    </a:lnTo>
                    <a:lnTo>
                      <a:pt x="338" y="424"/>
                    </a:lnTo>
                    <a:lnTo>
                      <a:pt x="338" y="426"/>
                    </a:lnTo>
                    <a:lnTo>
                      <a:pt x="346" y="424"/>
                    </a:lnTo>
                    <a:lnTo>
                      <a:pt x="353" y="421"/>
                    </a:lnTo>
                    <a:lnTo>
                      <a:pt x="364" y="417"/>
                    </a:lnTo>
                    <a:lnTo>
                      <a:pt x="374" y="414"/>
                    </a:lnTo>
                    <a:lnTo>
                      <a:pt x="385" y="409"/>
                    </a:lnTo>
                    <a:lnTo>
                      <a:pt x="394" y="406"/>
                    </a:lnTo>
                    <a:lnTo>
                      <a:pt x="401" y="405"/>
                    </a:lnTo>
                    <a:lnTo>
                      <a:pt x="407" y="405"/>
                    </a:lnTo>
                    <a:lnTo>
                      <a:pt x="410" y="415"/>
                    </a:lnTo>
                    <a:lnTo>
                      <a:pt x="409" y="424"/>
                    </a:lnTo>
                    <a:lnTo>
                      <a:pt x="403" y="432"/>
                    </a:lnTo>
                    <a:lnTo>
                      <a:pt x="394" y="438"/>
                    </a:lnTo>
                    <a:lnTo>
                      <a:pt x="383" y="444"/>
                    </a:lnTo>
                    <a:lnTo>
                      <a:pt x="373" y="447"/>
                    </a:lnTo>
                    <a:lnTo>
                      <a:pt x="364" y="452"/>
                    </a:lnTo>
                    <a:lnTo>
                      <a:pt x="358" y="453"/>
                    </a:lnTo>
                    <a:lnTo>
                      <a:pt x="358" y="455"/>
                    </a:lnTo>
                    <a:lnTo>
                      <a:pt x="359" y="455"/>
                    </a:lnTo>
                    <a:lnTo>
                      <a:pt x="359" y="456"/>
                    </a:lnTo>
                    <a:lnTo>
                      <a:pt x="359" y="456"/>
                    </a:lnTo>
                    <a:lnTo>
                      <a:pt x="364" y="455"/>
                    </a:lnTo>
                    <a:lnTo>
                      <a:pt x="370" y="453"/>
                    </a:lnTo>
                    <a:lnTo>
                      <a:pt x="377" y="452"/>
                    </a:lnTo>
                    <a:lnTo>
                      <a:pt x="385" y="449"/>
                    </a:lnTo>
                    <a:lnTo>
                      <a:pt x="391" y="447"/>
                    </a:lnTo>
                    <a:lnTo>
                      <a:pt x="398" y="446"/>
                    </a:lnTo>
                    <a:lnTo>
                      <a:pt x="404" y="444"/>
                    </a:lnTo>
                    <a:lnTo>
                      <a:pt x="409" y="446"/>
                    </a:lnTo>
                    <a:lnTo>
                      <a:pt x="409" y="449"/>
                    </a:lnTo>
                    <a:lnTo>
                      <a:pt x="409" y="453"/>
                    </a:lnTo>
                    <a:lnTo>
                      <a:pt x="409" y="458"/>
                    </a:lnTo>
                    <a:lnTo>
                      <a:pt x="409" y="462"/>
                    </a:lnTo>
                    <a:lnTo>
                      <a:pt x="404" y="465"/>
                    </a:lnTo>
                    <a:lnTo>
                      <a:pt x="401" y="467"/>
                    </a:lnTo>
                    <a:lnTo>
                      <a:pt x="397" y="468"/>
                    </a:lnTo>
                    <a:lnTo>
                      <a:pt x="394" y="471"/>
                    </a:lnTo>
                    <a:lnTo>
                      <a:pt x="388" y="473"/>
                    </a:lnTo>
                    <a:lnTo>
                      <a:pt x="379" y="477"/>
                    </a:lnTo>
                    <a:lnTo>
                      <a:pt x="368" y="480"/>
                    </a:lnTo>
                    <a:lnTo>
                      <a:pt x="355" y="486"/>
                    </a:lnTo>
                    <a:lnTo>
                      <a:pt x="361" y="486"/>
                    </a:lnTo>
                    <a:lnTo>
                      <a:pt x="367" y="485"/>
                    </a:lnTo>
                    <a:lnTo>
                      <a:pt x="373" y="483"/>
                    </a:lnTo>
                    <a:lnTo>
                      <a:pt x="379" y="482"/>
                    </a:lnTo>
                    <a:lnTo>
                      <a:pt x="386" y="479"/>
                    </a:lnTo>
                    <a:lnTo>
                      <a:pt x="392" y="477"/>
                    </a:lnTo>
                    <a:lnTo>
                      <a:pt x="400" y="476"/>
                    </a:lnTo>
                    <a:lnTo>
                      <a:pt x="407" y="474"/>
                    </a:lnTo>
                    <a:lnTo>
                      <a:pt x="407" y="477"/>
                    </a:lnTo>
                    <a:lnTo>
                      <a:pt x="407" y="482"/>
                    </a:lnTo>
                    <a:lnTo>
                      <a:pt x="407" y="486"/>
                    </a:lnTo>
                    <a:lnTo>
                      <a:pt x="407" y="489"/>
                    </a:lnTo>
                    <a:lnTo>
                      <a:pt x="403" y="491"/>
                    </a:lnTo>
                    <a:lnTo>
                      <a:pt x="400" y="492"/>
                    </a:lnTo>
                    <a:lnTo>
                      <a:pt x="397" y="494"/>
                    </a:lnTo>
                    <a:lnTo>
                      <a:pt x="392" y="497"/>
                    </a:lnTo>
                    <a:lnTo>
                      <a:pt x="388" y="498"/>
                    </a:lnTo>
                    <a:lnTo>
                      <a:pt x="380" y="501"/>
                    </a:lnTo>
                    <a:lnTo>
                      <a:pt x="371" y="504"/>
                    </a:lnTo>
                    <a:lnTo>
                      <a:pt x="359" y="509"/>
                    </a:lnTo>
                    <a:lnTo>
                      <a:pt x="365" y="509"/>
                    </a:lnTo>
                    <a:lnTo>
                      <a:pt x="373" y="507"/>
                    </a:lnTo>
                    <a:lnTo>
                      <a:pt x="379" y="506"/>
                    </a:lnTo>
                    <a:lnTo>
                      <a:pt x="385" y="504"/>
                    </a:lnTo>
                    <a:lnTo>
                      <a:pt x="391" y="503"/>
                    </a:lnTo>
                    <a:lnTo>
                      <a:pt x="397" y="501"/>
                    </a:lnTo>
                    <a:lnTo>
                      <a:pt x="404" y="500"/>
                    </a:lnTo>
                    <a:lnTo>
                      <a:pt x="410" y="500"/>
                    </a:lnTo>
                    <a:lnTo>
                      <a:pt x="410" y="509"/>
                    </a:lnTo>
                    <a:lnTo>
                      <a:pt x="407" y="518"/>
                    </a:lnTo>
                    <a:lnTo>
                      <a:pt x="404" y="524"/>
                    </a:lnTo>
                    <a:lnTo>
                      <a:pt x="400" y="529"/>
                    </a:lnTo>
                    <a:lnTo>
                      <a:pt x="394" y="533"/>
                    </a:lnTo>
                    <a:lnTo>
                      <a:pt x="386" y="536"/>
                    </a:lnTo>
                    <a:lnTo>
                      <a:pt x="376" y="539"/>
                    </a:lnTo>
                    <a:lnTo>
                      <a:pt x="365" y="541"/>
                    </a:lnTo>
                    <a:lnTo>
                      <a:pt x="365" y="542"/>
                    </a:lnTo>
                    <a:lnTo>
                      <a:pt x="365" y="544"/>
                    </a:lnTo>
                    <a:lnTo>
                      <a:pt x="365" y="545"/>
                    </a:lnTo>
                    <a:lnTo>
                      <a:pt x="365" y="547"/>
                    </a:lnTo>
                    <a:lnTo>
                      <a:pt x="374" y="544"/>
                    </a:lnTo>
                    <a:lnTo>
                      <a:pt x="382" y="542"/>
                    </a:lnTo>
                    <a:lnTo>
                      <a:pt x="389" y="539"/>
                    </a:lnTo>
                    <a:lnTo>
                      <a:pt x="395" y="538"/>
                    </a:lnTo>
                    <a:lnTo>
                      <a:pt x="401" y="536"/>
                    </a:lnTo>
                    <a:lnTo>
                      <a:pt x="406" y="533"/>
                    </a:lnTo>
                    <a:lnTo>
                      <a:pt x="409" y="533"/>
                    </a:lnTo>
                    <a:lnTo>
                      <a:pt x="412" y="532"/>
                    </a:lnTo>
                    <a:lnTo>
                      <a:pt x="410" y="538"/>
                    </a:lnTo>
                    <a:lnTo>
                      <a:pt x="410" y="542"/>
                    </a:lnTo>
                    <a:lnTo>
                      <a:pt x="410" y="547"/>
                    </a:lnTo>
                    <a:lnTo>
                      <a:pt x="410" y="551"/>
                    </a:lnTo>
                    <a:lnTo>
                      <a:pt x="403" y="556"/>
                    </a:lnTo>
                    <a:lnTo>
                      <a:pt x="394" y="560"/>
                    </a:lnTo>
                    <a:lnTo>
                      <a:pt x="385" y="563"/>
                    </a:lnTo>
                    <a:lnTo>
                      <a:pt x="377" y="568"/>
                    </a:lnTo>
                    <a:lnTo>
                      <a:pt x="368" y="571"/>
                    </a:lnTo>
                    <a:lnTo>
                      <a:pt x="359" y="574"/>
                    </a:lnTo>
                    <a:lnTo>
                      <a:pt x="350" y="577"/>
                    </a:lnTo>
                    <a:lnTo>
                      <a:pt x="343" y="580"/>
                    </a:lnTo>
                    <a:lnTo>
                      <a:pt x="352" y="580"/>
                    </a:lnTo>
                    <a:lnTo>
                      <a:pt x="359" y="577"/>
                    </a:lnTo>
                    <a:lnTo>
                      <a:pt x="368" y="575"/>
                    </a:lnTo>
                    <a:lnTo>
                      <a:pt x="377" y="572"/>
                    </a:lnTo>
                    <a:lnTo>
                      <a:pt x="386" y="569"/>
                    </a:lnTo>
                    <a:lnTo>
                      <a:pt x="395" y="566"/>
                    </a:lnTo>
                    <a:lnTo>
                      <a:pt x="404" y="565"/>
                    </a:lnTo>
                    <a:lnTo>
                      <a:pt x="414" y="563"/>
                    </a:lnTo>
                    <a:lnTo>
                      <a:pt x="412" y="575"/>
                    </a:lnTo>
                    <a:lnTo>
                      <a:pt x="406" y="584"/>
                    </a:lnTo>
                    <a:lnTo>
                      <a:pt x="398" y="592"/>
                    </a:lnTo>
                    <a:lnTo>
                      <a:pt x="388" y="597"/>
                    </a:lnTo>
                    <a:lnTo>
                      <a:pt x="377" y="601"/>
                    </a:lnTo>
                    <a:lnTo>
                      <a:pt x="365" y="604"/>
                    </a:lnTo>
                    <a:lnTo>
                      <a:pt x="353" y="606"/>
                    </a:lnTo>
                    <a:lnTo>
                      <a:pt x="343" y="609"/>
                    </a:lnTo>
                    <a:lnTo>
                      <a:pt x="343" y="609"/>
                    </a:lnTo>
                    <a:lnTo>
                      <a:pt x="343" y="610"/>
                    </a:lnTo>
                    <a:lnTo>
                      <a:pt x="343" y="610"/>
                    </a:lnTo>
                    <a:lnTo>
                      <a:pt x="344" y="612"/>
                    </a:lnTo>
                    <a:lnTo>
                      <a:pt x="359" y="609"/>
                    </a:lnTo>
                    <a:lnTo>
                      <a:pt x="370" y="607"/>
                    </a:lnTo>
                    <a:lnTo>
                      <a:pt x="379" y="606"/>
                    </a:lnTo>
                    <a:lnTo>
                      <a:pt x="385" y="604"/>
                    </a:lnTo>
                    <a:lnTo>
                      <a:pt x="389" y="604"/>
                    </a:lnTo>
                    <a:lnTo>
                      <a:pt x="392" y="604"/>
                    </a:lnTo>
                    <a:lnTo>
                      <a:pt x="394" y="604"/>
                    </a:lnTo>
                    <a:lnTo>
                      <a:pt x="397" y="604"/>
                    </a:lnTo>
                    <a:lnTo>
                      <a:pt x="397" y="609"/>
                    </a:lnTo>
                    <a:lnTo>
                      <a:pt x="397" y="613"/>
                    </a:lnTo>
                    <a:lnTo>
                      <a:pt x="397" y="618"/>
                    </a:lnTo>
                    <a:lnTo>
                      <a:pt x="398" y="621"/>
                    </a:lnTo>
                    <a:lnTo>
                      <a:pt x="389" y="625"/>
                    </a:lnTo>
                    <a:lnTo>
                      <a:pt x="382" y="628"/>
                    </a:lnTo>
                    <a:lnTo>
                      <a:pt x="376" y="631"/>
                    </a:lnTo>
                    <a:lnTo>
                      <a:pt x="371" y="633"/>
                    </a:lnTo>
                    <a:lnTo>
                      <a:pt x="367" y="636"/>
                    </a:lnTo>
                    <a:lnTo>
                      <a:pt x="361" y="637"/>
                    </a:lnTo>
                    <a:lnTo>
                      <a:pt x="356" y="639"/>
                    </a:lnTo>
                    <a:lnTo>
                      <a:pt x="349" y="640"/>
                    </a:lnTo>
                    <a:lnTo>
                      <a:pt x="349" y="640"/>
                    </a:lnTo>
                    <a:lnTo>
                      <a:pt x="350" y="642"/>
                    </a:lnTo>
                    <a:lnTo>
                      <a:pt x="350" y="642"/>
                    </a:lnTo>
                    <a:lnTo>
                      <a:pt x="350" y="643"/>
                    </a:lnTo>
                    <a:lnTo>
                      <a:pt x="356" y="642"/>
                    </a:lnTo>
                    <a:lnTo>
                      <a:pt x="364" y="640"/>
                    </a:lnTo>
                    <a:lnTo>
                      <a:pt x="370" y="639"/>
                    </a:lnTo>
                    <a:lnTo>
                      <a:pt x="376" y="637"/>
                    </a:lnTo>
                    <a:lnTo>
                      <a:pt x="383" y="636"/>
                    </a:lnTo>
                    <a:lnTo>
                      <a:pt x="389" y="634"/>
                    </a:lnTo>
                    <a:lnTo>
                      <a:pt x="395" y="633"/>
                    </a:lnTo>
                    <a:lnTo>
                      <a:pt x="401" y="633"/>
                    </a:lnTo>
                    <a:lnTo>
                      <a:pt x="403" y="636"/>
                    </a:lnTo>
                    <a:lnTo>
                      <a:pt x="403" y="637"/>
                    </a:lnTo>
                    <a:lnTo>
                      <a:pt x="403" y="640"/>
                    </a:lnTo>
                    <a:lnTo>
                      <a:pt x="403" y="643"/>
                    </a:lnTo>
                    <a:lnTo>
                      <a:pt x="400" y="645"/>
                    </a:lnTo>
                    <a:lnTo>
                      <a:pt x="397" y="646"/>
                    </a:lnTo>
                    <a:lnTo>
                      <a:pt x="392" y="649"/>
                    </a:lnTo>
                    <a:lnTo>
                      <a:pt x="388" y="651"/>
                    </a:lnTo>
                    <a:lnTo>
                      <a:pt x="383" y="652"/>
                    </a:lnTo>
                    <a:lnTo>
                      <a:pt x="374" y="655"/>
                    </a:lnTo>
                    <a:lnTo>
                      <a:pt x="364" y="660"/>
                    </a:lnTo>
                    <a:lnTo>
                      <a:pt x="350" y="665"/>
                    </a:lnTo>
                    <a:lnTo>
                      <a:pt x="356" y="665"/>
                    </a:lnTo>
                    <a:lnTo>
                      <a:pt x="362" y="663"/>
                    </a:lnTo>
                    <a:lnTo>
                      <a:pt x="370" y="663"/>
                    </a:lnTo>
                    <a:lnTo>
                      <a:pt x="376" y="662"/>
                    </a:lnTo>
                    <a:lnTo>
                      <a:pt x="383" y="660"/>
                    </a:lnTo>
                    <a:lnTo>
                      <a:pt x="391" y="660"/>
                    </a:lnTo>
                    <a:lnTo>
                      <a:pt x="397" y="659"/>
                    </a:lnTo>
                    <a:lnTo>
                      <a:pt x="404" y="657"/>
                    </a:lnTo>
                    <a:lnTo>
                      <a:pt x="404" y="660"/>
                    </a:lnTo>
                    <a:lnTo>
                      <a:pt x="404" y="663"/>
                    </a:lnTo>
                    <a:lnTo>
                      <a:pt x="404" y="666"/>
                    </a:lnTo>
                    <a:lnTo>
                      <a:pt x="406" y="671"/>
                    </a:lnTo>
                    <a:lnTo>
                      <a:pt x="398" y="674"/>
                    </a:lnTo>
                    <a:lnTo>
                      <a:pt x="391" y="677"/>
                    </a:lnTo>
                    <a:lnTo>
                      <a:pt x="382" y="678"/>
                    </a:lnTo>
                    <a:lnTo>
                      <a:pt x="374" y="681"/>
                    </a:lnTo>
                    <a:lnTo>
                      <a:pt x="365" y="684"/>
                    </a:lnTo>
                    <a:lnTo>
                      <a:pt x="359" y="686"/>
                    </a:lnTo>
                    <a:lnTo>
                      <a:pt x="352" y="689"/>
                    </a:lnTo>
                    <a:lnTo>
                      <a:pt x="347" y="692"/>
                    </a:lnTo>
                    <a:lnTo>
                      <a:pt x="353" y="692"/>
                    </a:lnTo>
                    <a:lnTo>
                      <a:pt x="361" y="690"/>
                    </a:lnTo>
                    <a:lnTo>
                      <a:pt x="368" y="689"/>
                    </a:lnTo>
                    <a:lnTo>
                      <a:pt x="376" y="687"/>
                    </a:lnTo>
                    <a:lnTo>
                      <a:pt x="383" y="686"/>
                    </a:lnTo>
                    <a:lnTo>
                      <a:pt x="391" y="684"/>
                    </a:lnTo>
                    <a:lnTo>
                      <a:pt x="398" y="684"/>
                    </a:lnTo>
                    <a:lnTo>
                      <a:pt x="406" y="683"/>
                    </a:lnTo>
                    <a:lnTo>
                      <a:pt x="406" y="687"/>
                    </a:lnTo>
                    <a:lnTo>
                      <a:pt x="406" y="692"/>
                    </a:lnTo>
                    <a:lnTo>
                      <a:pt x="406" y="696"/>
                    </a:lnTo>
                    <a:lnTo>
                      <a:pt x="406" y="701"/>
                    </a:lnTo>
                    <a:lnTo>
                      <a:pt x="398" y="705"/>
                    </a:lnTo>
                    <a:lnTo>
                      <a:pt x="391" y="708"/>
                    </a:lnTo>
                    <a:lnTo>
                      <a:pt x="383" y="711"/>
                    </a:lnTo>
                    <a:lnTo>
                      <a:pt x="377" y="713"/>
                    </a:lnTo>
                    <a:lnTo>
                      <a:pt x="370" y="714"/>
                    </a:lnTo>
                    <a:lnTo>
                      <a:pt x="362" y="716"/>
                    </a:lnTo>
                    <a:lnTo>
                      <a:pt x="356" y="717"/>
                    </a:lnTo>
                    <a:lnTo>
                      <a:pt x="349" y="719"/>
                    </a:lnTo>
                    <a:lnTo>
                      <a:pt x="349" y="719"/>
                    </a:lnTo>
                    <a:lnTo>
                      <a:pt x="350" y="720"/>
                    </a:lnTo>
                    <a:lnTo>
                      <a:pt x="350" y="720"/>
                    </a:lnTo>
                    <a:lnTo>
                      <a:pt x="350" y="722"/>
                    </a:lnTo>
                    <a:lnTo>
                      <a:pt x="356" y="722"/>
                    </a:lnTo>
                    <a:lnTo>
                      <a:pt x="362" y="720"/>
                    </a:lnTo>
                    <a:lnTo>
                      <a:pt x="368" y="720"/>
                    </a:lnTo>
                    <a:lnTo>
                      <a:pt x="376" y="719"/>
                    </a:lnTo>
                    <a:lnTo>
                      <a:pt x="383" y="719"/>
                    </a:lnTo>
                    <a:lnTo>
                      <a:pt x="389" y="717"/>
                    </a:lnTo>
                    <a:lnTo>
                      <a:pt x="397" y="716"/>
                    </a:lnTo>
                    <a:lnTo>
                      <a:pt x="404" y="714"/>
                    </a:lnTo>
                    <a:lnTo>
                      <a:pt x="404" y="717"/>
                    </a:lnTo>
                    <a:lnTo>
                      <a:pt x="404" y="722"/>
                    </a:lnTo>
                    <a:lnTo>
                      <a:pt x="403" y="726"/>
                    </a:lnTo>
                    <a:lnTo>
                      <a:pt x="403" y="730"/>
                    </a:lnTo>
                    <a:lnTo>
                      <a:pt x="395" y="733"/>
                    </a:lnTo>
                    <a:lnTo>
                      <a:pt x="388" y="734"/>
                    </a:lnTo>
                    <a:lnTo>
                      <a:pt x="380" y="737"/>
                    </a:lnTo>
                    <a:lnTo>
                      <a:pt x="374" y="739"/>
                    </a:lnTo>
                    <a:lnTo>
                      <a:pt x="367" y="742"/>
                    </a:lnTo>
                    <a:lnTo>
                      <a:pt x="359" y="743"/>
                    </a:lnTo>
                    <a:lnTo>
                      <a:pt x="352" y="746"/>
                    </a:lnTo>
                    <a:lnTo>
                      <a:pt x="344" y="749"/>
                    </a:lnTo>
                    <a:lnTo>
                      <a:pt x="344" y="749"/>
                    </a:lnTo>
                    <a:lnTo>
                      <a:pt x="344" y="749"/>
                    </a:lnTo>
                    <a:lnTo>
                      <a:pt x="344" y="751"/>
                    </a:lnTo>
                    <a:lnTo>
                      <a:pt x="346" y="751"/>
                    </a:lnTo>
                    <a:lnTo>
                      <a:pt x="352" y="751"/>
                    </a:lnTo>
                    <a:lnTo>
                      <a:pt x="358" y="749"/>
                    </a:lnTo>
                    <a:lnTo>
                      <a:pt x="365" y="749"/>
                    </a:lnTo>
                    <a:lnTo>
                      <a:pt x="373" y="748"/>
                    </a:lnTo>
                    <a:lnTo>
                      <a:pt x="379" y="746"/>
                    </a:lnTo>
                    <a:lnTo>
                      <a:pt x="386" y="745"/>
                    </a:lnTo>
                    <a:lnTo>
                      <a:pt x="395" y="742"/>
                    </a:lnTo>
                    <a:lnTo>
                      <a:pt x="403" y="740"/>
                    </a:lnTo>
                    <a:lnTo>
                      <a:pt x="401" y="746"/>
                    </a:lnTo>
                    <a:lnTo>
                      <a:pt x="401" y="752"/>
                    </a:lnTo>
                    <a:lnTo>
                      <a:pt x="400" y="758"/>
                    </a:lnTo>
                    <a:lnTo>
                      <a:pt x="398" y="764"/>
                    </a:lnTo>
                    <a:lnTo>
                      <a:pt x="392" y="766"/>
                    </a:lnTo>
                    <a:lnTo>
                      <a:pt x="385" y="769"/>
                    </a:lnTo>
                    <a:lnTo>
                      <a:pt x="377" y="770"/>
                    </a:lnTo>
                    <a:lnTo>
                      <a:pt x="371" y="772"/>
                    </a:lnTo>
                    <a:lnTo>
                      <a:pt x="364" y="773"/>
                    </a:lnTo>
                    <a:lnTo>
                      <a:pt x="358" y="776"/>
                    </a:lnTo>
                    <a:lnTo>
                      <a:pt x="352" y="778"/>
                    </a:lnTo>
                    <a:lnTo>
                      <a:pt x="347" y="781"/>
                    </a:lnTo>
                    <a:lnTo>
                      <a:pt x="353" y="781"/>
                    </a:lnTo>
                    <a:lnTo>
                      <a:pt x="359" y="781"/>
                    </a:lnTo>
                    <a:lnTo>
                      <a:pt x="365" y="779"/>
                    </a:lnTo>
                    <a:lnTo>
                      <a:pt x="373" y="779"/>
                    </a:lnTo>
                    <a:lnTo>
                      <a:pt x="379" y="778"/>
                    </a:lnTo>
                    <a:lnTo>
                      <a:pt x="385" y="776"/>
                    </a:lnTo>
                    <a:lnTo>
                      <a:pt x="391" y="776"/>
                    </a:lnTo>
                    <a:lnTo>
                      <a:pt x="397" y="775"/>
                    </a:lnTo>
                    <a:lnTo>
                      <a:pt x="397" y="779"/>
                    </a:lnTo>
                    <a:lnTo>
                      <a:pt x="397" y="784"/>
                    </a:lnTo>
                    <a:lnTo>
                      <a:pt x="397" y="788"/>
                    </a:lnTo>
                    <a:lnTo>
                      <a:pt x="397" y="793"/>
                    </a:lnTo>
                    <a:lnTo>
                      <a:pt x="392" y="794"/>
                    </a:lnTo>
                    <a:lnTo>
                      <a:pt x="389" y="796"/>
                    </a:lnTo>
                    <a:lnTo>
                      <a:pt x="386" y="797"/>
                    </a:lnTo>
                    <a:lnTo>
                      <a:pt x="382" y="799"/>
                    </a:lnTo>
                    <a:lnTo>
                      <a:pt x="377" y="802"/>
                    </a:lnTo>
                    <a:lnTo>
                      <a:pt x="370" y="804"/>
                    </a:lnTo>
                    <a:lnTo>
                      <a:pt x="362" y="807"/>
                    </a:lnTo>
                    <a:lnTo>
                      <a:pt x="350" y="811"/>
                    </a:lnTo>
                    <a:lnTo>
                      <a:pt x="355" y="814"/>
                    </a:lnTo>
                    <a:lnTo>
                      <a:pt x="359" y="814"/>
                    </a:lnTo>
                    <a:lnTo>
                      <a:pt x="365" y="813"/>
                    </a:lnTo>
                    <a:lnTo>
                      <a:pt x="371" y="811"/>
                    </a:lnTo>
                    <a:lnTo>
                      <a:pt x="377" y="810"/>
                    </a:lnTo>
                    <a:lnTo>
                      <a:pt x="385" y="807"/>
                    </a:lnTo>
                    <a:lnTo>
                      <a:pt x="391" y="807"/>
                    </a:lnTo>
                    <a:lnTo>
                      <a:pt x="397" y="807"/>
                    </a:lnTo>
                    <a:lnTo>
                      <a:pt x="397" y="810"/>
                    </a:lnTo>
                    <a:lnTo>
                      <a:pt x="397" y="814"/>
                    </a:lnTo>
                    <a:lnTo>
                      <a:pt x="395" y="819"/>
                    </a:lnTo>
                    <a:lnTo>
                      <a:pt x="395" y="822"/>
                    </a:lnTo>
                    <a:lnTo>
                      <a:pt x="389" y="825"/>
                    </a:lnTo>
                    <a:lnTo>
                      <a:pt x="383" y="828"/>
                    </a:lnTo>
                    <a:lnTo>
                      <a:pt x="377" y="829"/>
                    </a:lnTo>
                    <a:lnTo>
                      <a:pt x="373" y="831"/>
                    </a:lnTo>
                    <a:lnTo>
                      <a:pt x="367" y="834"/>
                    </a:lnTo>
                    <a:lnTo>
                      <a:pt x="361" y="834"/>
                    </a:lnTo>
                    <a:lnTo>
                      <a:pt x="355" y="835"/>
                    </a:lnTo>
                    <a:lnTo>
                      <a:pt x="349" y="837"/>
                    </a:lnTo>
                    <a:lnTo>
                      <a:pt x="349" y="838"/>
                    </a:lnTo>
                    <a:lnTo>
                      <a:pt x="349" y="840"/>
                    </a:lnTo>
                    <a:lnTo>
                      <a:pt x="349" y="841"/>
                    </a:lnTo>
                    <a:lnTo>
                      <a:pt x="349" y="843"/>
                    </a:lnTo>
                    <a:lnTo>
                      <a:pt x="355" y="841"/>
                    </a:lnTo>
                    <a:lnTo>
                      <a:pt x="361" y="841"/>
                    </a:lnTo>
                    <a:lnTo>
                      <a:pt x="365" y="840"/>
                    </a:lnTo>
                    <a:lnTo>
                      <a:pt x="371" y="838"/>
                    </a:lnTo>
                    <a:lnTo>
                      <a:pt x="377" y="838"/>
                    </a:lnTo>
                    <a:lnTo>
                      <a:pt x="383" y="837"/>
                    </a:lnTo>
                    <a:lnTo>
                      <a:pt x="388" y="837"/>
                    </a:lnTo>
                    <a:lnTo>
                      <a:pt x="394" y="835"/>
                    </a:lnTo>
                    <a:lnTo>
                      <a:pt x="392" y="846"/>
                    </a:lnTo>
                    <a:lnTo>
                      <a:pt x="389" y="852"/>
                    </a:lnTo>
                    <a:lnTo>
                      <a:pt x="385" y="858"/>
                    </a:lnTo>
                    <a:lnTo>
                      <a:pt x="379" y="861"/>
                    </a:lnTo>
                    <a:lnTo>
                      <a:pt x="371" y="864"/>
                    </a:lnTo>
                    <a:lnTo>
                      <a:pt x="364" y="865"/>
                    </a:lnTo>
                    <a:lnTo>
                      <a:pt x="355" y="867"/>
                    </a:lnTo>
                    <a:lnTo>
                      <a:pt x="346" y="868"/>
                    </a:lnTo>
                    <a:lnTo>
                      <a:pt x="353" y="868"/>
                    </a:lnTo>
                    <a:lnTo>
                      <a:pt x="359" y="870"/>
                    </a:lnTo>
                    <a:lnTo>
                      <a:pt x="365" y="870"/>
                    </a:lnTo>
                    <a:lnTo>
                      <a:pt x="370" y="870"/>
                    </a:lnTo>
                    <a:lnTo>
                      <a:pt x="374" y="868"/>
                    </a:lnTo>
                    <a:lnTo>
                      <a:pt x="379" y="868"/>
                    </a:lnTo>
                    <a:lnTo>
                      <a:pt x="383" y="868"/>
                    </a:lnTo>
                    <a:lnTo>
                      <a:pt x="391" y="867"/>
                    </a:lnTo>
                    <a:lnTo>
                      <a:pt x="389" y="871"/>
                    </a:lnTo>
                    <a:lnTo>
                      <a:pt x="389" y="876"/>
                    </a:lnTo>
                    <a:lnTo>
                      <a:pt x="389" y="881"/>
                    </a:lnTo>
                    <a:lnTo>
                      <a:pt x="389" y="885"/>
                    </a:lnTo>
                    <a:lnTo>
                      <a:pt x="383" y="887"/>
                    </a:lnTo>
                    <a:lnTo>
                      <a:pt x="376" y="890"/>
                    </a:lnTo>
                    <a:lnTo>
                      <a:pt x="370" y="891"/>
                    </a:lnTo>
                    <a:lnTo>
                      <a:pt x="362" y="893"/>
                    </a:lnTo>
                    <a:lnTo>
                      <a:pt x="356" y="896"/>
                    </a:lnTo>
                    <a:lnTo>
                      <a:pt x="349" y="897"/>
                    </a:lnTo>
                    <a:lnTo>
                      <a:pt x="343" y="900"/>
                    </a:lnTo>
                    <a:lnTo>
                      <a:pt x="335" y="902"/>
                    </a:lnTo>
                    <a:lnTo>
                      <a:pt x="341" y="902"/>
                    </a:lnTo>
                    <a:lnTo>
                      <a:pt x="347" y="902"/>
                    </a:lnTo>
                    <a:lnTo>
                      <a:pt x="355" y="900"/>
                    </a:lnTo>
                    <a:lnTo>
                      <a:pt x="361" y="900"/>
                    </a:lnTo>
                    <a:lnTo>
                      <a:pt x="368" y="899"/>
                    </a:lnTo>
                    <a:lnTo>
                      <a:pt x="374" y="897"/>
                    </a:lnTo>
                    <a:lnTo>
                      <a:pt x="382" y="897"/>
                    </a:lnTo>
                    <a:lnTo>
                      <a:pt x="389" y="896"/>
                    </a:lnTo>
                    <a:lnTo>
                      <a:pt x="388" y="906"/>
                    </a:lnTo>
                    <a:lnTo>
                      <a:pt x="386" y="914"/>
                    </a:lnTo>
                    <a:lnTo>
                      <a:pt x="382" y="918"/>
                    </a:lnTo>
                    <a:lnTo>
                      <a:pt x="376" y="921"/>
                    </a:lnTo>
                    <a:lnTo>
                      <a:pt x="370" y="924"/>
                    </a:lnTo>
                    <a:lnTo>
                      <a:pt x="361" y="926"/>
                    </a:lnTo>
                    <a:lnTo>
                      <a:pt x="353" y="927"/>
                    </a:lnTo>
                    <a:lnTo>
                      <a:pt x="343" y="930"/>
                    </a:lnTo>
                    <a:lnTo>
                      <a:pt x="352" y="930"/>
                    </a:lnTo>
                    <a:lnTo>
                      <a:pt x="362" y="929"/>
                    </a:lnTo>
                    <a:lnTo>
                      <a:pt x="374" y="927"/>
                    </a:lnTo>
                    <a:lnTo>
                      <a:pt x="385" y="926"/>
                    </a:lnTo>
                    <a:lnTo>
                      <a:pt x="383" y="935"/>
                    </a:lnTo>
                    <a:lnTo>
                      <a:pt x="380" y="942"/>
                    </a:lnTo>
                    <a:lnTo>
                      <a:pt x="374" y="947"/>
                    </a:lnTo>
                    <a:lnTo>
                      <a:pt x="368" y="950"/>
                    </a:lnTo>
                    <a:lnTo>
                      <a:pt x="361" y="953"/>
                    </a:lnTo>
                    <a:lnTo>
                      <a:pt x="352" y="953"/>
                    </a:lnTo>
                    <a:lnTo>
                      <a:pt x="343" y="955"/>
                    </a:lnTo>
                    <a:lnTo>
                      <a:pt x="333" y="956"/>
                    </a:lnTo>
                    <a:lnTo>
                      <a:pt x="333" y="958"/>
                    </a:lnTo>
                    <a:lnTo>
                      <a:pt x="333" y="959"/>
                    </a:lnTo>
                    <a:lnTo>
                      <a:pt x="333" y="961"/>
                    </a:lnTo>
                    <a:lnTo>
                      <a:pt x="333" y="962"/>
                    </a:lnTo>
                    <a:lnTo>
                      <a:pt x="346" y="959"/>
                    </a:lnTo>
                    <a:lnTo>
                      <a:pt x="355" y="958"/>
                    </a:lnTo>
                    <a:lnTo>
                      <a:pt x="362" y="956"/>
                    </a:lnTo>
                    <a:lnTo>
                      <a:pt x="367" y="956"/>
                    </a:lnTo>
                    <a:lnTo>
                      <a:pt x="371" y="955"/>
                    </a:lnTo>
                    <a:lnTo>
                      <a:pt x="376" y="955"/>
                    </a:lnTo>
                    <a:lnTo>
                      <a:pt x="380" y="955"/>
                    </a:lnTo>
                    <a:lnTo>
                      <a:pt x="385" y="955"/>
                    </a:lnTo>
                    <a:lnTo>
                      <a:pt x="385" y="959"/>
                    </a:lnTo>
                    <a:lnTo>
                      <a:pt x="385" y="962"/>
                    </a:lnTo>
                    <a:lnTo>
                      <a:pt x="383" y="967"/>
                    </a:lnTo>
                    <a:lnTo>
                      <a:pt x="383" y="971"/>
                    </a:lnTo>
                    <a:lnTo>
                      <a:pt x="379" y="973"/>
                    </a:lnTo>
                    <a:lnTo>
                      <a:pt x="374" y="974"/>
                    </a:lnTo>
                    <a:lnTo>
                      <a:pt x="371" y="976"/>
                    </a:lnTo>
                    <a:lnTo>
                      <a:pt x="367" y="976"/>
                    </a:lnTo>
                    <a:lnTo>
                      <a:pt x="362" y="977"/>
                    </a:lnTo>
                    <a:lnTo>
                      <a:pt x="355" y="979"/>
                    </a:lnTo>
                    <a:lnTo>
                      <a:pt x="346" y="982"/>
                    </a:lnTo>
                    <a:lnTo>
                      <a:pt x="333" y="985"/>
                    </a:lnTo>
                    <a:lnTo>
                      <a:pt x="333" y="985"/>
                    </a:lnTo>
                    <a:lnTo>
                      <a:pt x="333" y="985"/>
                    </a:lnTo>
                    <a:lnTo>
                      <a:pt x="333" y="986"/>
                    </a:lnTo>
                    <a:lnTo>
                      <a:pt x="335" y="986"/>
                    </a:lnTo>
                    <a:lnTo>
                      <a:pt x="339" y="986"/>
                    </a:lnTo>
                    <a:lnTo>
                      <a:pt x="346" y="986"/>
                    </a:lnTo>
                    <a:lnTo>
                      <a:pt x="352" y="986"/>
                    </a:lnTo>
                    <a:lnTo>
                      <a:pt x="358" y="985"/>
                    </a:lnTo>
                    <a:lnTo>
                      <a:pt x="364" y="985"/>
                    </a:lnTo>
                    <a:lnTo>
                      <a:pt x="370" y="983"/>
                    </a:lnTo>
                    <a:lnTo>
                      <a:pt x="376" y="982"/>
                    </a:lnTo>
                    <a:lnTo>
                      <a:pt x="382" y="980"/>
                    </a:lnTo>
                    <a:lnTo>
                      <a:pt x="382" y="985"/>
                    </a:lnTo>
                    <a:lnTo>
                      <a:pt x="382" y="988"/>
                    </a:lnTo>
                    <a:lnTo>
                      <a:pt x="380" y="992"/>
                    </a:lnTo>
                    <a:lnTo>
                      <a:pt x="380" y="997"/>
                    </a:lnTo>
                    <a:lnTo>
                      <a:pt x="373" y="1000"/>
                    </a:lnTo>
                    <a:lnTo>
                      <a:pt x="365" y="1003"/>
                    </a:lnTo>
                    <a:lnTo>
                      <a:pt x="356" y="1006"/>
                    </a:lnTo>
                    <a:lnTo>
                      <a:pt x="349" y="1007"/>
                    </a:lnTo>
                    <a:lnTo>
                      <a:pt x="339" y="1009"/>
                    </a:lnTo>
                    <a:lnTo>
                      <a:pt x="330" y="1010"/>
                    </a:lnTo>
                    <a:lnTo>
                      <a:pt x="323" y="1012"/>
                    </a:lnTo>
                    <a:lnTo>
                      <a:pt x="315" y="1013"/>
                    </a:lnTo>
                    <a:lnTo>
                      <a:pt x="317" y="1015"/>
                    </a:lnTo>
                    <a:lnTo>
                      <a:pt x="317" y="1015"/>
                    </a:lnTo>
                    <a:lnTo>
                      <a:pt x="317" y="1015"/>
                    </a:lnTo>
                    <a:lnTo>
                      <a:pt x="317" y="1017"/>
                    </a:lnTo>
                    <a:lnTo>
                      <a:pt x="324" y="1017"/>
                    </a:lnTo>
                    <a:lnTo>
                      <a:pt x="332" y="1015"/>
                    </a:lnTo>
                    <a:lnTo>
                      <a:pt x="341" y="1013"/>
                    </a:lnTo>
                    <a:lnTo>
                      <a:pt x="349" y="1012"/>
                    </a:lnTo>
                    <a:lnTo>
                      <a:pt x="356" y="1010"/>
                    </a:lnTo>
                    <a:lnTo>
                      <a:pt x="364" y="1010"/>
                    </a:lnTo>
                    <a:lnTo>
                      <a:pt x="371" y="1010"/>
                    </a:lnTo>
                    <a:lnTo>
                      <a:pt x="379" y="1010"/>
                    </a:lnTo>
                    <a:lnTo>
                      <a:pt x="379" y="1013"/>
                    </a:lnTo>
                    <a:lnTo>
                      <a:pt x="379" y="1017"/>
                    </a:lnTo>
                    <a:lnTo>
                      <a:pt x="379" y="1021"/>
                    </a:lnTo>
                    <a:lnTo>
                      <a:pt x="377" y="1024"/>
                    </a:lnTo>
                    <a:lnTo>
                      <a:pt x="370" y="1027"/>
                    </a:lnTo>
                    <a:lnTo>
                      <a:pt x="362" y="1029"/>
                    </a:lnTo>
                    <a:lnTo>
                      <a:pt x="355" y="1032"/>
                    </a:lnTo>
                    <a:lnTo>
                      <a:pt x="347" y="1033"/>
                    </a:lnTo>
                    <a:lnTo>
                      <a:pt x="339" y="1035"/>
                    </a:lnTo>
                    <a:lnTo>
                      <a:pt x="333" y="1036"/>
                    </a:lnTo>
                    <a:lnTo>
                      <a:pt x="326" y="1038"/>
                    </a:lnTo>
                    <a:lnTo>
                      <a:pt x="318" y="1039"/>
                    </a:lnTo>
                    <a:lnTo>
                      <a:pt x="318" y="1041"/>
                    </a:lnTo>
                    <a:lnTo>
                      <a:pt x="318" y="1041"/>
                    </a:lnTo>
                    <a:lnTo>
                      <a:pt x="318" y="1042"/>
                    </a:lnTo>
                    <a:lnTo>
                      <a:pt x="318" y="1044"/>
                    </a:lnTo>
                    <a:lnTo>
                      <a:pt x="329" y="1042"/>
                    </a:lnTo>
                    <a:lnTo>
                      <a:pt x="336" y="1042"/>
                    </a:lnTo>
                    <a:lnTo>
                      <a:pt x="344" y="1041"/>
                    </a:lnTo>
                    <a:lnTo>
                      <a:pt x="350" y="1041"/>
                    </a:lnTo>
                    <a:lnTo>
                      <a:pt x="355" y="1039"/>
                    </a:lnTo>
                    <a:lnTo>
                      <a:pt x="361" y="1038"/>
                    </a:lnTo>
                    <a:lnTo>
                      <a:pt x="367" y="1036"/>
                    </a:lnTo>
                    <a:lnTo>
                      <a:pt x="376" y="1035"/>
                    </a:lnTo>
                    <a:lnTo>
                      <a:pt x="374" y="1047"/>
                    </a:lnTo>
                    <a:lnTo>
                      <a:pt x="371" y="1056"/>
                    </a:lnTo>
                    <a:lnTo>
                      <a:pt x="367" y="1062"/>
                    </a:lnTo>
                    <a:lnTo>
                      <a:pt x="361" y="1065"/>
                    </a:lnTo>
                    <a:lnTo>
                      <a:pt x="353" y="1068"/>
                    </a:lnTo>
                    <a:lnTo>
                      <a:pt x="344" y="1069"/>
                    </a:lnTo>
                    <a:lnTo>
                      <a:pt x="333" y="1071"/>
                    </a:lnTo>
                    <a:lnTo>
                      <a:pt x="321" y="1074"/>
                    </a:lnTo>
                    <a:lnTo>
                      <a:pt x="314" y="1074"/>
                    </a:lnTo>
                    <a:lnTo>
                      <a:pt x="306" y="1075"/>
                    </a:lnTo>
                    <a:lnTo>
                      <a:pt x="297" y="1075"/>
                    </a:lnTo>
                    <a:lnTo>
                      <a:pt x="290" y="1075"/>
                    </a:lnTo>
                    <a:lnTo>
                      <a:pt x="282" y="1077"/>
                    </a:lnTo>
                    <a:lnTo>
                      <a:pt x="275" y="1077"/>
                    </a:lnTo>
                    <a:lnTo>
                      <a:pt x="265" y="1077"/>
                    </a:lnTo>
                    <a:lnTo>
                      <a:pt x="258" y="1077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7" name="Freeform 235"/>
              <p:cNvSpPr>
                <a:spLocks/>
              </p:cNvSpPr>
              <p:nvPr/>
            </p:nvSpPr>
            <p:spPr bwMode="auto">
              <a:xfrm>
                <a:off x="2541588" y="4527550"/>
                <a:ext cx="822325" cy="398463"/>
              </a:xfrm>
              <a:custGeom>
                <a:avLst/>
                <a:gdLst/>
                <a:ahLst/>
                <a:cxnLst>
                  <a:cxn ang="0">
                    <a:pos x="133" y="243"/>
                  </a:cxn>
                  <a:cxn ang="0">
                    <a:pos x="59" y="226"/>
                  </a:cxn>
                  <a:cxn ang="0">
                    <a:pos x="0" y="198"/>
                  </a:cxn>
                  <a:cxn ang="0">
                    <a:pos x="9" y="161"/>
                  </a:cxn>
                  <a:cxn ang="0">
                    <a:pos x="32" y="128"/>
                  </a:cxn>
                  <a:cxn ang="0">
                    <a:pos x="73" y="125"/>
                  </a:cxn>
                  <a:cxn ang="0">
                    <a:pos x="144" y="143"/>
                  </a:cxn>
                  <a:cxn ang="0">
                    <a:pos x="218" y="154"/>
                  </a:cxn>
                  <a:cxn ang="0">
                    <a:pos x="254" y="160"/>
                  </a:cxn>
                  <a:cxn ang="0">
                    <a:pos x="283" y="160"/>
                  </a:cxn>
                  <a:cxn ang="0">
                    <a:pos x="308" y="161"/>
                  </a:cxn>
                  <a:cxn ang="0">
                    <a:pos x="387" y="151"/>
                  </a:cxn>
                  <a:cxn ang="0">
                    <a:pos x="450" y="121"/>
                  </a:cxn>
                  <a:cxn ang="0">
                    <a:pos x="497" y="56"/>
                  </a:cxn>
                  <a:cxn ang="0">
                    <a:pos x="518" y="0"/>
                  </a:cxn>
                  <a:cxn ang="0">
                    <a:pos x="503" y="71"/>
                  </a:cxn>
                  <a:cxn ang="0">
                    <a:pos x="483" y="100"/>
                  </a:cxn>
                  <a:cxn ang="0">
                    <a:pos x="479" y="109"/>
                  </a:cxn>
                  <a:cxn ang="0">
                    <a:pos x="496" y="103"/>
                  </a:cxn>
                  <a:cxn ang="0">
                    <a:pos x="480" y="127"/>
                  </a:cxn>
                  <a:cxn ang="0">
                    <a:pos x="459" y="134"/>
                  </a:cxn>
                  <a:cxn ang="0">
                    <a:pos x="459" y="142"/>
                  </a:cxn>
                  <a:cxn ang="0">
                    <a:pos x="493" y="134"/>
                  </a:cxn>
                  <a:cxn ang="0">
                    <a:pos x="491" y="145"/>
                  </a:cxn>
                  <a:cxn ang="0">
                    <a:pos x="477" y="154"/>
                  </a:cxn>
                  <a:cxn ang="0">
                    <a:pos x="458" y="160"/>
                  </a:cxn>
                  <a:cxn ang="0">
                    <a:pos x="437" y="168"/>
                  </a:cxn>
                  <a:cxn ang="0">
                    <a:pos x="453" y="168"/>
                  </a:cxn>
                  <a:cxn ang="0">
                    <a:pos x="476" y="163"/>
                  </a:cxn>
                  <a:cxn ang="0">
                    <a:pos x="488" y="163"/>
                  </a:cxn>
                  <a:cxn ang="0">
                    <a:pos x="486" y="174"/>
                  </a:cxn>
                  <a:cxn ang="0">
                    <a:pos x="461" y="183"/>
                  </a:cxn>
                  <a:cxn ang="0">
                    <a:pos x="444" y="189"/>
                  </a:cxn>
                  <a:cxn ang="0">
                    <a:pos x="434" y="193"/>
                  </a:cxn>
                  <a:cxn ang="0">
                    <a:pos x="453" y="192"/>
                  </a:cxn>
                  <a:cxn ang="0">
                    <a:pos x="474" y="187"/>
                  </a:cxn>
                  <a:cxn ang="0">
                    <a:pos x="474" y="196"/>
                  </a:cxn>
                  <a:cxn ang="0">
                    <a:pos x="455" y="205"/>
                  </a:cxn>
                  <a:cxn ang="0">
                    <a:pos x="437" y="211"/>
                  </a:cxn>
                  <a:cxn ang="0">
                    <a:pos x="453" y="211"/>
                  </a:cxn>
                  <a:cxn ang="0">
                    <a:pos x="458" y="216"/>
                  </a:cxn>
                  <a:cxn ang="0">
                    <a:pos x="438" y="223"/>
                  </a:cxn>
                  <a:cxn ang="0">
                    <a:pos x="385" y="236"/>
                  </a:cxn>
                  <a:cxn ang="0">
                    <a:pos x="334" y="243"/>
                  </a:cxn>
                  <a:cxn ang="0">
                    <a:pos x="281" y="248"/>
                  </a:cxn>
                  <a:cxn ang="0">
                    <a:pos x="230" y="251"/>
                  </a:cxn>
                  <a:cxn ang="0">
                    <a:pos x="178" y="251"/>
                  </a:cxn>
                </a:cxnLst>
                <a:rect l="0" t="0" r="r" b="b"/>
                <a:pathLst>
                  <a:path w="518" h="251">
                    <a:moveTo>
                      <a:pt x="178" y="251"/>
                    </a:moveTo>
                    <a:lnTo>
                      <a:pt x="157" y="248"/>
                    </a:lnTo>
                    <a:lnTo>
                      <a:pt x="133" y="243"/>
                    </a:lnTo>
                    <a:lnTo>
                      <a:pt x="107" y="239"/>
                    </a:lnTo>
                    <a:lnTo>
                      <a:pt x="83" y="232"/>
                    </a:lnTo>
                    <a:lnTo>
                      <a:pt x="59" y="226"/>
                    </a:lnTo>
                    <a:lnTo>
                      <a:pt x="36" y="219"/>
                    </a:lnTo>
                    <a:lnTo>
                      <a:pt x="17" y="210"/>
                    </a:lnTo>
                    <a:lnTo>
                      <a:pt x="0" y="198"/>
                    </a:lnTo>
                    <a:lnTo>
                      <a:pt x="2" y="187"/>
                    </a:lnTo>
                    <a:lnTo>
                      <a:pt x="5" y="175"/>
                    </a:lnTo>
                    <a:lnTo>
                      <a:pt x="9" y="161"/>
                    </a:lnTo>
                    <a:lnTo>
                      <a:pt x="17" y="149"/>
                    </a:lnTo>
                    <a:lnTo>
                      <a:pt x="24" y="137"/>
                    </a:lnTo>
                    <a:lnTo>
                      <a:pt x="32" y="128"/>
                    </a:lnTo>
                    <a:lnTo>
                      <a:pt x="41" y="121"/>
                    </a:lnTo>
                    <a:lnTo>
                      <a:pt x="50" y="116"/>
                    </a:lnTo>
                    <a:lnTo>
                      <a:pt x="73" y="125"/>
                    </a:lnTo>
                    <a:lnTo>
                      <a:pt x="95" y="133"/>
                    </a:lnTo>
                    <a:lnTo>
                      <a:pt x="119" y="139"/>
                    </a:lnTo>
                    <a:lnTo>
                      <a:pt x="144" y="143"/>
                    </a:lnTo>
                    <a:lnTo>
                      <a:pt x="168" y="148"/>
                    </a:lnTo>
                    <a:lnTo>
                      <a:pt x="192" y="151"/>
                    </a:lnTo>
                    <a:lnTo>
                      <a:pt x="218" y="154"/>
                    </a:lnTo>
                    <a:lnTo>
                      <a:pt x="242" y="157"/>
                    </a:lnTo>
                    <a:lnTo>
                      <a:pt x="246" y="158"/>
                    </a:lnTo>
                    <a:lnTo>
                      <a:pt x="254" y="160"/>
                    </a:lnTo>
                    <a:lnTo>
                      <a:pt x="263" y="160"/>
                    </a:lnTo>
                    <a:lnTo>
                      <a:pt x="274" y="160"/>
                    </a:lnTo>
                    <a:lnTo>
                      <a:pt x="283" y="160"/>
                    </a:lnTo>
                    <a:lnTo>
                      <a:pt x="292" y="160"/>
                    </a:lnTo>
                    <a:lnTo>
                      <a:pt x="301" y="160"/>
                    </a:lnTo>
                    <a:lnTo>
                      <a:pt x="308" y="161"/>
                    </a:lnTo>
                    <a:lnTo>
                      <a:pt x="337" y="160"/>
                    </a:lnTo>
                    <a:lnTo>
                      <a:pt x="363" y="157"/>
                    </a:lnTo>
                    <a:lnTo>
                      <a:pt x="387" y="151"/>
                    </a:lnTo>
                    <a:lnTo>
                      <a:pt x="409" y="145"/>
                    </a:lnTo>
                    <a:lnTo>
                      <a:pt x="431" y="134"/>
                    </a:lnTo>
                    <a:lnTo>
                      <a:pt x="450" y="121"/>
                    </a:lnTo>
                    <a:lnTo>
                      <a:pt x="468" y="101"/>
                    </a:lnTo>
                    <a:lnTo>
                      <a:pt x="486" y="78"/>
                    </a:lnTo>
                    <a:lnTo>
                      <a:pt x="497" y="56"/>
                    </a:lnTo>
                    <a:lnTo>
                      <a:pt x="506" y="33"/>
                    </a:lnTo>
                    <a:lnTo>
                      <a:pt x="514" y="13"/>
                    </a:lnTo>
                    <a:lnTo>
                      <a:pt x="518" y="0"/>
                    </a:lnTo>
                    <a:lnTo>
                      <a:pt x="518" y="15"/>
                    </a:lnTo>
                    <a:lnTo>
                      <a:pt x="512" y="42"/>
                    </a:lnTo>
                    <a:lnTo>
                      <a:pt x="503" y="71"/>
                    </a:lnTo>
                    <a:lnTo>
                      <a:pt x="497" y="89"/>
                    </a:lnTo>
                    <a:lnTo>
                      <a:pt x="490" y="94"/>
                    </a:lnTo>
                    <a:lnTo>
                      <a:pt x="483" y="100"/>
                    </a:lnTo>
                    <a:lnTo>
                      <a:pt x="477" y="104"/>
                    </a:lnTo>
                    <a:lnTo>
                      <a:pt x="473" y="112"/>
                    </a:lnTo>
                    <a:lnTo>
                      <a:pt x="479" y="109"/>
                    </a:lnTo>
                    <a:lnTo>
                      <a:pt x="485" y="107"/>
                    </a:lnTo>
                    <a:lnTo>
                      <a:pt x="490" y="104"/>
                    </a:lnTo>
                    <a:lnTo>
                      <a:pt x="496" y="103"/>
                    </a:lnTo>
                    <a:lnTo>
                      <a:pt x="493" y="115"/>
                    </a:lnTo>
                    <a:lnTo>
                      <a:pt x="486" y="122"/>
                    </a:lnTo>
                    <a:lnTo>
                      <a:pt x="480" y="127"/>
                    </a:lnTo>
                    <a:lnTo>
                      <a:pt x="474" y="130"/>
                    </a:lnTo>
                    <a:lnTo>
                      <a:pt x="467" y="133"/>
                    </a:lnTo>
                    <a:lnTo>
                      <a:pt x="459" y="134"/>
                    </a:lnTo>
                    <a:lnTo>
                      <a:pt x="453" y="137"/>
                    </a:lnTo>
                    <a:lnTo>
                      <a:pt x="449" y="143"/>
                    </a:lnTo>
                    <a:lnTo>
                      <a:pt x="459" y="142"/>
                    </a:lnTo>
                    <a:lnTo>
                      <a:pt x="470" y="137"/>
                    </a:lnTo>
                    <a:lnTo>
                      <a:pt x="482" y="134"/>
                    </a:lnTo>
                    <a:lnTo>
                      <a:pt x="493" y="134"/>
                    </a:lnTo>
                    <a:lnTo>
                      <a:pt x="493" y="137"/>
                    </a:lnTo>
                    <a:lnTo>
                      <a:pt x="493" y="140"/>
                    </a:lnTo>
                    <a:lnTo>
                      <a:pt x="491" y="145"/>
                    </a:lnTo>
                    <a:lnTo>
                      <a:pt x="491" y="148"/>
                    </a:lnTo>
                    <a:lnTo>
                      <a:pt x="485" y="151"/>
                    </a:lnTo>
                    <a:lnTo>
                      <a:pt x="477" y="154"/>
                    </a:lnTo>
                    <a:lnTo>
                      <a:pt x="471" y="155"/>
                    </a:lnTo>
                    <a:lnTo>
                      <a:pt x="464" y="158"/>
                    </a:lnTo>
                    <a:lnTo>
                      <a:pt x="458" y="160"/>
                    </a:lnTo>
                    <a:lnTo>
                      <a:pt x="450" y="163"/>
                    </a:lnTo>
                    <a:lnTo>
                      <a:pt x="444" y="165"/>
                    </a:lnTo>
                    <a:lnTo>
                      <a:pt x="437" y="168"/>
                    </a:lnTo>
                    <a:lnTo>
                      <a:pt x="441" y="169"/>
                    </a:lnTo>
                    <a:lnTo>
                      <a:pt x="446" y="169"/>
                    </a:lnTo>
                    <a:lnTo>
                      <a:pt x="453" y="168"/>
                    </a:lnTo>
                    <a:lnTo>
                      <a:pt x="461" y="166"/>
                    </a:lnTo>
                    <a:lnTo>
                      <a:pt x="468" y="165"/>
                    </a:lnTo>
                    <a:lnTo>
                      <a:pt x="476" y="163"/>
                    </a:lnTo>
                    <a:lnTo>
                      <a:pt x="482" y="161"/>
                    </a:lnTo>
                    <a:lnTo>
                      <a:pt x="488" y="160"/>
                    </a:lnTo>
                    <a:lnTo>
                      <a:pt x="488" y="163"/>
                    </a:lnTo>
                    <a:lnTo>
                      <a:pt x="488" y="166"/>
                    </a:lnTo>
                    <a:lnTo>
                      <a:pt x="486" y="171"/>
                    </a:lnTo>
                    <a:lnTo>
                      <a:pt x="486" y="174"/>
                    </a:lnTo>
                    <a:lnTo>
                      <a:pt x="476" y="178"/>
                    </a:lnTo>
                    <a:lnTo>
                      <a:pt x="468" y="181"/>
                    </a:lnTo>
                    <a:lnTo>
                      <a:pt x="461" y="183"/>
                    </a:lnTo>
                    <a:lnTo>
                      <a:pt x="455" y="186"/>
                    </a:lnTo>
                    <a:lnTo>
                      <a:pt x="450" y="187"/>
                    </a:lnTo>
                    <a:lnTo>
                      <a:pt x="444" y="189"/>
                    </a:lnTo>
                    <a:lnTo>
                      <a:pt x="437" y="190"/>
                    </a:lnTo>
                    <a:lnTo>
                      <a:pt x="428" y="193"/>
                    </a:lnTo>
                    <a:lnTo>
                      <a:pt x="434" y="193"/>
                    </a:lnTo>
                    <a:lnTo>
                      <a:pt x="440" y="193"/>
                    </a:lnTo>
                    <a:lnTo>
                      <a:pt x="447" y="193"/>
                    </a:lnTo>
                    <a:lnTo>
                      <a:pt x="453" y="192"/>
                    </a:lnTo>
                    <a:lnTo>
                      <a:pt x="461" y="190"/>
                    </a:lnTo>
                    <a:lnTo>
                      <a:pt x="467" y="189"/>
                    </a:lnTo>
                    <a:lnTo>
                      <a:pt x="474" y="187"/>
                    </a:lnTo>
                    <a:lnTo>
                      <a:pt x="482" y="186"/>
                    </a:lnTo>
                    <a:lnTo>
                      <a:pt x="479" y="192"/>
                    </a:lnTo>
                    <a:lnTo>
                      <a:pt x="474" y="196"/>
                    </a:lnTo>
                    <a:lnTo>
                      <a:pt x="468" y="199"/>
                    </a:lnTo>
                    <a:lnTo>
                      <a:pt x="462" y="202"/>
                    </a:lnTo>
                    <a:lnTo>
                      <a:pt x="455" y="205"/>
                    </a:lnTo>
                    <a:lnTo>
                      <a:pt x="447" y="208"/>
                    </a:lnTo>
                    <a:lnTo>
                      <a:pt x="441" y="210"/>
                    </a:lnTo>
                    <a:lnTo>
                      <a:pt x="437" y="211"/>
                    </a:lnTo>
                    <a:lnTo>
                      <a:pt x="441" y="211"/>
                    </a:lnTo>
                    <a:lnTo>
                      <a:pt x="447" y="211"/>
                    </a:lnTo>
                    <a:lnTo>
                      <a:pt x="453" y="211"/>
                    </a:lnTo>
                    <a:lnTo>
                      <a:pt x="459" y="211"/>
                    </a:lnTo>
                    <a:lnTo>
                      <a:pt x="458" y="213"/>
                    </a:lnTo>
                    <a:lnTo>
                      <a:pt x="458" y="216"/>
                    </a:lnTo>
                    <a:lnTo>
                      <a:pt x="458" y="217"/>
                    </a:lnTo>
                    <a:lnTo>
                      <a:pt x="456" y="219"/>
                    </a:lnTo>
                    <a:lnTo>
                      <a:pt x="438" y="223"/>
                    </a:lnTo>
                    <a:lnTo>
                      <a:pt x="422" y="228"/>
                    </a:lnTo>
                    <a:lnTo>
                      <a:pt x="403" y="232"/>
                    </a:lnTo>
                    <a:lnTo>
                      <a:pt x="385" y="236"/>
                    </a:lnTo>
                    <a:lnTo>
                      <a:pt x="369" y="239"/>
                    </a:lnTo>
                    <a:lnTo>
                      <a:pt x="351" y="242"/>
                    </a:lnTo>
                    <a:lnTo>
                      <a:pt x="334" y="243"/>
                    </a:lnTo>
                    <a:lnTo>
                      <a:pt x="316" y="245"/>
                    </a:lnTo>
                    <a:lnTo>
                      <a:pt x="299" y="246"/>
                    </a:lnTo>
                    <a:lnTo>
                      <a:pt x="281" y="248"/>
                    </a:lnTo>
                    <a:lnTo>
                      <a:pt x="264" y="249"/>
                    </a:lnTo>
                    <a:lnTo>
                      <a:pt x="248" y="249"/>
                    </a:lnTo>
                    <a:lnTo>
                      <a:pt x="230" y="251"/>
                    </a:lnTo>
                    <a:lnTo>
                      <a:pt x="213" y="251"/>
                    </a:lnTo>
                    <a:lnTo>
                      <a:pt x="195" y="251"/>
                    </a:lnTo>
                    <a:lnTo>
                      <a:pt x="178" y="25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8" name="Freeform 237"/>
              <p:cNvSpPr>
                <a:spLocks/>
              </p:cNvSpPr>
              <p:nvPr/>
            </p:nvSpPr>
            <p:spPr bwMode="auto">
              <a:xfrm>
                <a:off x="2479675" y="4622800"/>
                <a:ext cx="114300" cy="168275"/>
              </a:xfrm>
              <a:custGeom>
                <a:avLst/>
                <a:gdLst/>
                <a:ahLst/>
                <a:cxnLst>
                  <a:cxn ang="0">
                    <a:pos x="27" y="105"/>
                  </a:cxn>
                  <a:cxn ang="0">
                    <a:pos x="13" y="73"/>
                  </a:cxn>
                  <a:cxn ang="0">
                    <a:pos x="4" y="50"/>
                  </a:cxn>
                  <a:cxn ang="0">
                    <a:pos x="0" y="29"/>
                  </a:cxn>
                  <a:cxn ang="0">
                    <a:pos x="0" y="2"/>
                  </a:cxn>
                  <a:cxn ang="0">
                    <a:pos x="9" y="0"/>
                  </a:cxn>
                  <a:cxn ang="0">
                    <a:pos x="19" y="2"/>
                  </a:cxn>
                  <a:cxn ang="0">
                    <a:pos x="30" y="6"/>
                  </a:cxn>
                  <a:cxn ang="0">
                    <a:pos x="42" y="11"/>
                  </a:cxn>
                  <a:cxn ang="0">
                    <a:pos x="53" y="18"/>
                  </a:cxn>
                  <a:cxn ang="0">
                    <a:pos x="62" y="27"/>
                  </a:cxn>
                  <a:cxn ang="0">
                    <a:pos x="68" y="38"/>
                  </a:cxn>
                  <a:cxn ang="0">
                    <a:pos x="72" y="49"/>
                  </a:cxn>
                  <a:cxn ang="0">
                    <a:pos x="63" y="62"/>
                  </a:cxn>
                  <a:cxn ang="0">
                    <a:pos x="51" y="77"/>
                  </a:cxn>
                  <a:cxn ang="0">
                    <a:pos x="41" y="92"/>
                  </a:cxn>
                  <a:cxn ang="0">
                    <a:pos x="29" y="106"/>
                  </a:cxn>
                  <a:cxn ang="0">
                    <a:pos x="27" y="106"/>
                  </a:cxn>
                  <a:cxn ang="0">
                    <a:pos x="27" y="105"/>
                  </a:cxn>
                  <a:cxn ang="0">
                    <a:pos x="27" y="105"/>
                  </a:cxn>
                  <a:cxn ang="0">
                    <a:pos x="27" y="105"/>
                  </a:cxn>
                </a:cxnLst>
                <a:rect l="0" t="0" r="r" b="b"/>
                <a:pathLst>
                  <a:path w="72" h="106">
                    <a:moveTo>
                      <a:pt x="27" y="105"/>
                    </a:moveTo>
                    <a:lnTo>
                      <a:pt x="13" y="73"/>
                    </a:lnTo>
                    <a:lnTo>
                      <a:pt x="4" y="50"/>
                    </a:lnTo>
                    <a:lnTo>
                      <a:pt x="0" y="29"/>
                    </a:lnTo>
                    <a:lnTo>
                      <a:pt x="0" y="2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30" y="6"/>
                    </a:lnTo>
                    <a:lnTo>
                      <a:pt x="42" y="11"/>
                    </a:lnTo>
                    <a:lnTo>
                      <a:pt x="53" y="18"/>
                    </a:lnTo>
                    <a:lnTo>
                      <a:pt x="62" y="27"/>
                    </a:lnTo>
                    <a:lnTo>
                      <a:pt x="68" y="38"/>
                    </a:lnTo>
                    <a:lnTo>
                      <a:pt x="72" y="49"/>
                    </a:lnTo>
                    <a:lnTo>
                      <a:pt x="63" y="62"/>
                    </a:lnTo>
                    <a:lnTo>
                      <a:pt x="51" y="77"/>
                    </a:lnTo>
                    <a:lnTo>
                      <a:pt x="41" y="92"/>
                    </a:lnTo>
                    <a:lnTo>
                      <a:pt x="29" y="106"/>
                    </a:lnTo>
                    <a:lnTo>
                      <a:pt x="27" y="106"/>
                    </a:lnTo>
                    <a:lnTo>
                      <a:pt x="27" y="105"/>
                    </a:lnTo>
                    <a:lnTo>
                      <a:pt x="27" y="105"/>
                    </a:lnTo>
                    <a:lnTo>
                      <a:pt x="27" y="105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9" name="Freeform 238"/>
              <p:cNvSpPr>
                <a:spLocks/>
              </p:cNvSpPr>
              <p:nvPr/>
            </p:nvSpPr>
            <p:spPr bwMode="auto">
              <a:xfrm>
                <a:off x="2587625" y="3860800"/>
                <a:ext cx="798513" cy="903288"/>
              </a:xfrm>
              <a:custGeom>
                <a:avLst/>
                <a:gdLst/>
                <a:ahLst/>
                <a:cxnLst>
                  <a:cxn ang="0">
                    <a:pos x="252" y="548"/>
                  </a:cxn>
                  <a:cxn ang="0">
                    <a:pos x="225" y="550"/>
                  </a:cxn>
                  <a:cxn ang="0">
                    <a:pos x="190" y="536"/>
                  </a:cxn>
                  <a:cxn ang="0">
                    <a:pos x="171" y="545"/>
                  </a:cxn>
                  <a:cxn ang="0">
                    <a:pos x="172" y="559"/>
                  </a:cxn>
                  <a:cxn ang="0">
                    <a:pos x="136" y="538"/>
                  </a:cxn>
                  <a:cxn ang="0">
                    <a:pos x="118" y="538"/>
                  </a:cxn>
                  <a:cxn ang="0">
                    <a:pos x="113" y="550"/>
                  </a:cxn>
                  <a:cxn ang="0">
                    <a:pos x="84" y="544"/>
                  </a:cxn>
                  <a:cxn ang="0">
                    <a:pos x="56" y="517"/>
                  </a:cxn>
                  <a:cxn ang="0">
                    <a:pos x="30" y="495"/>
                  </a:cxn>
                  <a:cxn ang="0">
                    <a:pos x="32" y="527"/>
                  </a:cxn>
                  <a:cxn ang="0">
                    <a:pos x="7" y="474"/>
                  </a:cxn>
                  <a:cxn ang="0">
                    <a:pos x="13" y="402"/>
                  </a:cxn>
                  <a:cxn ang="0">
                    <a:pos x="81" y="343"/>
                  </a:cxn>
                  <a:cxn ang="0">
                    <a:pos x="198" y="376"/>
                  </a:cxn>
                  <a:cxn ang="0">
                    <a:pos x="226" y="370"/>
                  </a:cxn>
                  <a:cxn ang="0">
                    <a:pos x="261" y="439"/>
                  </a:cxn>
                  <a:cxn ang="0">
                    <a:pos x="269" y="400"/>
                  </a:cxn>
                  <a:cxn ang="0">
                    <a:pos x="302" y="429"/>
                  </a:cxn>
                  <a:cxn ang="0">
                    <a:pos x="269" y="361"/>
                  </a:cxn>
                  <a:cxn ang="0">
                    <a:pos x="308" y="211"/>
                  </a:cxn>
                  <a:cxn ang="0">
                    <a:pos x="276" y="317"/>
                  </a:cxn>
                  <a:cxn ang="0">
                    <a:pos x="220" y="364"/>
                  </a:cxn>
                  <a:cxn ang="0">
                    <a:pos x="115" y="340"/>
                  </a:cxn>
                  <a:cxn ang="0">
                    <a:pos x="148" y="139"/>
                  </a:cxn>
                  <a:cxn ang="0">
                    <a:pos x="217" y="50"/>
                  </a:cxn>
                  <a:cxn ang="0">
                    <a:pos x="343" y="14"/>
                  </a:cxn>
                  <a:cxn ang="0">
                    <a:pos x="411" y="35"/>
                  </a:cxn>
                  <a:cxn ang="0">
                    <a:pos x="427" y="47"/>
                  </a:cxn>
                  <a:cxn ang="0">
                    <a:pos x="436" y="66"/>
                  </a:cxn>
                  <a:cxn ang="0">
                    <a:pos x="444" y="91"/>
                  </a:cxn>
                  <a:cxn ang="0">
                    <a:pos x="464" y="92"/>
                  </a:cxn>
                  <a:cxn ang="0">
                    <a:pos x="465" y="118"/>
                  </a:cxn>
                  <a:cxn ang="0">
                    <a:pos x="474" y="139"/>
                  </a:cxn>
                  <a:cxn ang="0">
                    <a:pos x="480" y="146"/>
                  </a:cxn>
                  <a:cxn ang="0">
                    <a:pos x="474" y="174"/>
                  </a:cxn>
                  <a:cxn ang="0">
                    <a:pos x="495" y="181"/>
                  </a:cxn>
                  <a:cxn ang="0">
                    <a:pos x="476" y="208"/>
                  </a:cxn>
                  <a:cxn ang="0">
                    <a:pos x="500" y="219"/>
                  </a:cxn>
                  <a:cxn ang="0">
                    <a:pos x="477" y="239"/>
                  </a:cxn>
                  <a:cxn ang="0">
                    <a:pos x="494" y="249"/>
                  </a:cxn>
                  <a:cxn ang="0">
                    <a:pos x="485" y="260"/>
                  </a:cxn>
                  <a:cxn ang="0">
                    <a:pos x="474" y="294"/>
                  </a:cxn>
                  <a:cxn ang="0">
                    <a:pos x="503" y="304"/>
                  </a:cxn>
                  <a:cxn ang="0">
                    <a:pos x="479" y="323"/>
                  </a:cxn>
                  <a:cxn ang="0">
                    <a:pos x="474" y="338"/>
                  </a:cxn>
                  <a:cxn ang="0">
                    <a:pos x="477" y="367"/>
                  </a:cxn>
                  <a:cxn ang="0">
                    <a:pos x="488" y="373"/>
                  </a:cxn>
                  <a:cxn ang="0">
                    <a:pos x="476" y="412"/>
                  </a:cxn>
                  <a:cxn ang="0">
                    <a:pos x="459" y="426"/>
                  </a:cxn>
                  <a:cxn ang="0">
                    <a:pos x="444" y="444"/>
                  </a:cxn>
                  <a:cxn ang="0">
                    <a:pos x="464" y="452"/>
                  </a:cxn>
                  <a:cxn ang="0">
                    <a:pos x="426" y="468"/>
                  </a:cxn>
                  <a:cxn ang="0">
                    <a:pos x="444" y="488"/>
                  </a:cxn>
                  <a:cxn ang="0">
                    <a:pos x="438" y="506"/>
                  </a:cxn>
                  <a:cxn ang="0">
                    <a:pos x="409" y="517"/>
                  </a:cxn>
                  <a:cxn ang="0">
                    <a:pos x="387" y="541"/>
                  </a:cxn>
                  <a:cxn ang="0">
                    <a:pos x="353" y="539"/>
                  </a:cxn>
                  <a:cxn ang="0">
                    <a:pos x="365" y="557"/>
                  </a:cxn>
                  <a:cxn ang="0">
                    <a:pos x="341" y="563"/>
                  </a:cxn>
                  <a:cxn ang="0">
                    <a:pos x="311" y="566"/>
                  </a:cxn>
                  <a:cxn ang="0">
                    <a:pos x="285" y="560"/>
                  </a:cxn>
                </a:cxnLst>
                <a:rect l="0" t="0" r="r" b="b"/>
                <a:pathLst>
                  <a:path w="503" h="569">
                    <a:moveTo>
                      <a:pt x="278" y="569"/>
                    </a:moveTo>
                    <a:lnTo>
                      <a:pt x="272" y="565"/>
                    </a:lnTo>
                    <a:lnTo>
                      <a:pt x="269" y="560"/>
                    </a:lnTo>
                    <a:lnTo>
                      <a:pt x="264" y="556"/>
                    </a:lnTo>
                    <a:lnTo>
                      <a:pt x="257" y="547"/>
                    </a:lnTo>
                    <a:lnTo>
                      <a:pt x="255" y="547"/>
                    </a:lnTo>
                    <a:lnTo>
                      <a:pt x="255" y="547"/>
                    </a:lnTo>
                    <a:lnTo>
                      <a:pt x="254" y="547"/>
                    </a:lnTo>
                    <a:lnTo>
                      <a:pt x="252" y="548"/>
                    </a:lnTo>
                    <a:lnTo>
                      <a:pt x="255" y="553"/>
                    </a:lnTo>
                    <a:lnTo>
                      <a:pt x="258" y="557"/>
                    </a:lnTo>
                    <a:lnTo>
                      <a:pt x="260" y="562"/>
                    </a:lnTo>
                    <a:lnTo>
                      <a:pt x="263" y="566"/>
                    </a:lnTo>
                    <a:lnTo>
                      <a:pt x="251" y="569"/>
                    </a:lnTo>
                    <a:lnTo>
                      <a:pt x="240" y="562"/>
                    </a:lnTo>
                    <a:lnTo>
                      <a:pt x="231" y="551"/>
                    </a:lnTo>
                    <a:lnTo>
                      <a:pt x="225" y="547"/>
                    </a:lnTo>
                    <a:lnTo>
                      <a:pt x="225" y="550"/>
                    </a:lnTo>
                    <a:lnTo>
                      <a:pt x="225" y="553"/>
                    </a:lnTo>
                    <a:lnTo>
                      <a:pt x="226" y="557"/>
                    </a:lnTo>
                    <a:lnTo>
                      <a:pt x="229" y="563"/>
                    </a:lnTo>
                    <a:lnTo>
                      <a:pt x="216" y="563"/>
                    </a:lnTo>
                    <a:lnTo>
                      <a:pt x="205" y="556"/>
                    </a:lnTo>
                    <a:lnTo>
                      <a:pt x="198" y="547"/>
                    </a:lnTo>
                    <a:lnTo>
                      <a:pt x="190" y="536"/>
                    </a:lnTo>
                    <a:lnTo>
                      <a:pt x="190" y="536"/>
                    </a:lnTo>
                    <a:lnTo>
                      <a:pt x="190" y="536"/>
                    </a:lnTo>
                    <a:lnTo>
                      <a:pt x="189" y="536"/>
                    </a:lnTo>
                    <a:lnTo>
                      <a:pt x="189" y="538"/>
                    </a:lnTo>
                    <a:lnTo>
                      <a:pt x="192" y="547"/>
                    </a:lnTo>
                    <a:lnTo>
                      <a:pt x="196" y="554"/>
                    </a:lnTo>
                    <a:lnTo>
                      <a:pt x="198" y="559"/>
                    </a:lnTo>
                    <a:lnTo>
                      <a:pt x="199" y="563"/>
                    </a:lnTo>
                    <a:lnTo>
                      <a:pt x="186" y="560"/>
                    </a:lnTo>
                    <a:lnTo>
                      <a:pt x="178" y="553"/>
                    </a:lnTo>
                    <a:lnTo>
                      <a:pt x="171" y="545"/>
                    </a:lnTo>
                    <a:lnTo>
                      <a:pt x="164" y="541"/>
                    </a:lnTo>
                    <a:lnTo>
                      <a:pt x="164" y="542"/>
                    </a:lnTo>
                    <a:lnTo>
                      <a:pt x="164" y="542"/>
                    </a:lnTo>
                    <a:lnTo>
                      <a:pt x="163" y="542"/>
                    </a:lnTo>
                    <a:lnTo>
                      <a:pt x="163" y="544"/>
                    </a:lnTo>
                    <a:lnTo>
                      <a:pt x="166" y="547"/>
                    </a:lnTo>
                    <a:lnTo>
                      <a:pt x="167" y="551"/>
                    </a:lnTo>
                    <a:lnTo>
                      <a:pt x="171" y="554"/>
                    </a:lnTo>
                    <a:lnTo>
                      <a:pt x="172" y="559"/>
                    </a:lnTo>
                    <a:lnTo>
                      <a:pt x="171" y="559"/>
                    </a:lnTo>
                    <a:lnTo>
                      <a:pt x="171" y="559"/>
                    </a:lnTo>
                    <a:lnTo>
                      <a:pt x="171" y="560"/>
                    </a:lnTo>
                    <a:lnTo>
                      <a:pt x="171" y="560"/>
                    </a:lnTo>
                    <a:lnTo>
                      <a:pt x="157" y="557"/>
                    </a:lnTo>
                    <a:lnTo>
                      <a:pt x="149" y="551"/>
                    </a:lnTo>
                    <a:lnTo>
                      <a:pt x="142" y="542"/>
                    </a:lnTo>
                    <a:lnTo>
                      <a:pt x="136" y="533"/>
                    </a:lnTo>
                    <a:lnTo>
                      <a:pt x="136" y="538"/>
                    </a:lnTo>
                    <a:lnTo>
                      <a:pt x="136" y="542"/>
                    </a:lnTo>
                    <a:lnTo>
                      <a:pt x="137" y="547"/>
                    </a:lnTo>
                    <a:lnTo>
                      <a:pt x="140" y="554"/>
                    </a:lnTo>
                    <a:lnTo>
                      <a:pt x="139" y="554"/>
                    </a:lnTo>
                    <a:lnTo>
                      <a:pt x="136" y="554"/>
                    </a:lnTo>
                    <a:lnTo>
                      <a:pt x="134" y="554"/>
                    </a:lnTo>
                    <a:lnTo>
                      <a:pt x="131" y="556"/>
                    </a:lnTo>
                    <a:lnTo>
                      <a:pt x="125" y="547"/>
                    </a:lnTo>
                    <a:lnTo>
                      <a:pt x="118" y="538"/>
                    </a:lnTo>
                    <a:lnTo>
                      <a:pt x="112" y="529"/>
                    </a:lnTo>
                    <a:lnTo>
                      <a:pt x="106" y="520"/>
                    </a:lnTo>
                    <a:lnTo>
                      <a:pt x="104" y="520"/>
                    </a:lnTo>
                    <a:lnTo>
                      <a:pt x="104" y="520"/>
                    </a:lnTo>
                    <a:lnTo>
                      <a:pt x="103" y="520"/>
                    </a:lnTo>
                    <a:lnTo>
                      <a:pt x="103" y="520"/>
                    </a:lnTo>
                    <a:lnTo>
                      <a:pt x="110" y="536"/>
                    </a:lnTo>
                    <a:lnTo>
                      <a:pt x="113" y="545"/>
                    </a:lnTo>
                    <a:lnTo>
                      <a:pt x="113" y="550"/>
                    </a:lnTo>
                    <a:lnTo>
                      <a:pt x="113" y="551"/>
                    </a:lnTo>
                    <a:lnTo>
                      <a:pt x="103" y="547"/>
                    </a:lnTo>
                    <a:lnTo>
                      <a:pt x="93" y="538"/>
                    </a:lnTo>
                    <a:lnTo>
                      <a:pt x="86" y="527"/>
                    </a:lnTo>
                    <a:lnTo>
                      <a:pt x="83" y="518"/>
                    </a:lnTo>
                    <a:lnTo>
                      <a:pt x="80" y="523"/>
                    </a:lnTo>
                    <a:lnTo>
                      <a:pt x="81" y="529"/>
                    </a:lnTo>
                    <a:lnTo>
                      <a:pt x="83" y="536"/>
                    </a:lnTo>
                    <a:lnTo>
                      <a:pt x="84" y="544"/>
                    </a:lnTo>
                    <a:lnTo>
                      <a:pt x="84" y="545"/>
                    </a:lnTo>
                    <a:lnTo>
                      <a:pt x="84" y="545"/>
                    </a:lnTo>
                    <a:lnTo>
                      <a:pt x="83" y="545"/>
                    </a:lnTo>
                    <a:lnTo>
                      <a:pt x="83" y="547"/>
                    </a:lnTo>
                    <a:lnTo>
                      <a:pt x="72" y="536"/>
                    </a:lnTo>
                    <a:lnTo>
                      <a:pt x="65" y="526"/>
                    </a:lnTo>
                    <a:lnTo>
                      <a:pt x="60" y="515"/>
                    </a:lnTo>
                    <a:lnTo>
                      <a:pt x="56" y="509"/>
                    </a:lnTo>
                    <a:lnTo>
                      <a:pt x="56" y="517"/>
                    </a:lnTo>
                    <a:lnTo>
                      <a:pt x="57" y="527"/>
                    </a:lnTo>
                    <a:lnTo>
                      <a:pt x="59" y="536"/>
                    </a:lnTo>
                    <a:lnTo>
                      <a:pt x="59" y="541"/>
                    </a:lnTo>
                    <a:lnTo>
                      <a:pt x="47" y="530"/>
                    </a:lnTo>
                    <a:lnTo>
                      <a:pt x="41" y="520"/>
                    </a:lnTo>
                    <a:lnTo>
                      <a:pt x="38" y="509"/>
                    </a:lnTo>
                    <a:lnTo>
                      <a:pt x="33" y="497"/>
                    </a:lnTo>
                    <a:lnTo>
                      <a:pt x="32" y="497"/>
                    </a:lnTo>
                    <a:lnTo>
                      <a:pt x="30" y="495"/>
                    </a:lnTo>
                    <a:lnTo>
                      <a:pt x="29" y="495"/>
                    </a:lnTo>
                    <a:lnTo>
                      <a:pt x="27" y="495"/>
                    </a:lnTo>
                    <a:lnTo>
                      <a:pt x="29" y="506"/>
                    </a:lnTo>
                    <a:lnTo>
                      <a:pt x="30" y="514"/>
                    </a:lnTo>
                    <a:lnTo>
                      <a:pt x="33" y="521"/>
                    </a:lnTo>
                    <a:lnTo>
                      <a:pt x="33" y="527"/>
                    </a:lnTo>
                    <a:lnTo>
                      <a:pt x="32" y="527"/>
                    </a:lnTo>
                    <a:lnTo>
                      <a:pt x="32" y="527"/>
                    </a:lnTo>
                    <a:lnTo>
                      <a:pt x="32" y="527"/>
                    </a:lnTo>
                    <a:lnTo>
                      <a:pt x="30" y="529"/>
                    </a:lnTo>
                    <a:lnTo>
                      <a:pt x="18" y="515"/>
                    </a:lnTo>
                    <a:lnTo>
                      <a:pt x="13" y="503"/>
                    </a:lnTo>
                    <a:lnTo>
                      <a:pt x="13" y="491"/>
                    </a:lnTo>
                    <a:lnTo>
                      <a:pt x="15" y="474"/>
                    </a:lnTo>
                    <a:lnTo>
                      <a:pt x="13" y="474"/>
                    </a:lnTo>
                    <a:lnTo>
                      <a:pt x="12" y="474"/>
                    </a:lnTo>
                    <a:lnTo>
                      <a:pt x="9" y="474"/>
                    </a:lnTo>
                    <a:lnTo>
                      <a:pt x="7" y="474"/>
                    </a:lnTo>
                    <a:lnTo>
                      <a:pt x="6" y="482"/>
                    </a:lnTo>
                    <a:lnTo>
                      <a:pt x="4" y="486"/>
                    </a:lnTo>
                    <a:lnTo>
                      <a:pt x="3" y="488"/>
                    </a:lnTo>
                    <a:lnTo>
                      <a:pt x="1" y="489"/>
                    </a:lnTo>
                    <a:lnTo>
                      <a:pt x="0" y="471"/>
                    </a:lnTo>
                    <a:lnTo>
                      <a:pt x="0" y="453"/>
                    </a:lnTo>
                    <a:lnTo>
                      <a:pt x="3" y="436"/>
                    </a:lnTo>
                    <a:lnTo>
                      <a:pt x="7" y="418"/>
                    </a:lnTo>
                    <a:lnTo>
                      <a:pt x="13" y="402"/>
                    </a:lnTo>
                    <a:lnTo>
                      <a:pt x="21" y="385"/>
                    </a:lnTo>
                    <a:lnTo>
                      <a:pt x="30" y="369"/>
                    </a:lnTo>
                    <a:lnTo>
                      <a:pt x="41" y="355"/>
                    </a:lnTo>
                    <a:lnTo>
                      <a:pt x="47" y="352"/>
                    </a:lnTo>
                    <a:lnTo>
                      <a:pt x="51" y="349"/>
                    </a:lnTo>
                    <a:lnTo>
                      <a:pt x="54" y="346"/>
                    </a:lnTo>
                    <a:lnTo>
                      <a:pt x="60" y="340"/>
                    </a:lnTo>
                    <a:lnTo>
                      <a:pt x="72" y="341"/>
                    </a:lnTo>
                    <a:lnTo>
                      <a:pt x="81" y="343"/>
                    </a:lnTo>
                    <a:lnTo>
                      <a:pt x="90" y="344"/>
                    </a:lnTo>
                    <a:lnTo>
                      <a:pt x="100" y="347"/>
                    </a:lnTo>
                    <a:lnTo>
                      <a:pt x="109" y="349"/>
                    </a:lnTo>
                    <a:lnTo>
                      <a:pt x="121" y="352"/>
                    </a:lnTo>
                    <a:lnTo>
                      <a:pt x="136" y="355"/>
                    </a:lnTo>
                    <a:lnTo>
                      <a:pt x="155" y="359"/>
                    </a:lnTo>
                    <a:lnTo>
                      <a:pt x="174" y="367"/>
                    </a:lnTo>
                    <a:lnTo>
                      <a:pt x="187" y="372"/>
                    </a:lnTo>
                    <a:lnTo>
                      <a:pt x="198" y="376"/>
                    </a:lnTo>
                    <a:lnTo>
                      <a:pt x="204" y="378"/>
                    </a:lnTo>
                    <a:lnTo>
                      <a:pt x="210" y="381"/>
                    </a:lnTo>
                    <a:lnTo>
                      <a:pt x="213" y="381"/>
                    </a:lnTo>
                    <a:lnTo>
                      <a:pt x="217" y="382"/>
                    </a:lnTo>
                    <a:lnTo>
                      <a:pt x="220" y="382"/>
                    </a:lnTo>
                    <a:lnTo>
                      <a:pt x="222" y="379"/>
                    </a:lnTo>
                    <a:lnTo>
                      <a:pt x="223" y="376"/>
                    </a:lnTo>
                    <a:lnTo>
                      <a:pt x="225" y="373"/>
                    </a:lnTo>
                    <a:lnTo>
                      <a:pt x="226" y="370"/>
                    </a:lnTo>
                    <a:lnTo>
                      <a:pt x="228" y="370"/>
                    </a:lnTo>
                    <a:lnTo>
                      <a:pt x="229" y="370"/>
                    </a:lnTo>
                    <a:lnTo>
                      <a:pt x="232" y="370"/>
                    </a:lnTo>
                    <a:lnTo>
                      <a:pt x="234" y="370"/>
                    </a:lnTo>
                    <a:lnTo>
                      <a:pt x="238" y="381"/>
                    </a:lnTo>
                    <a:lnTo>
                      <a:pt x="243" y="394"/>
                    </a:lnTo>
                    <a:lnTo>
                      <a:pt x="248" y="409"/>
                    </a:lnTo>
                    <a:lnTo>
                      <a:pt x="255" y="424"/>
                    </a:lnTo>
                    <a:lnTo>
                      <a:pt x="261" y="439"/>
                    </a:lnTo>
                    <a:lnTo>
                      <a:pt x="270" y="452"/>
                    </a:lnTo>
                    <a:lnTo>
                      <a:pt x="279" y="462"/>
                    </a:lnTo>
                    <a:lnTo>
                      <a:pt x="288" y="470"/>
                    </a:lnTo>
                    <a:lnTo>
                      <a:pt x="282" y="450"/>
                    </a:lnTo>
                    <a:lnTo>
                      <a:pt x="270" y="429"/>
                    </a:lnTo>
                    <a:lnTo>
                      <a:pt x="258" y="409"/>
                    </a:lnTo>
                    <a:lnTo>
                      <a:pt x="255" y="393"/>
                    </a:lnTo>
                    <a:lnTo>
                      <a:pt x="261" y="394"/>
                    </a:lnTo>
                    <a:lnTo>
                      <a:pt x="269" y="400"/>
                    </a:lnTo>
                    <a:lnTo>
                      <a:pt x="276" y="409"/>
                    </a:lnTo>
                    <a:lnTo>
                      <a:pt x="284" y="420"/>
                    </a:lnTo>
                    <a:lnTo>
                      <a:pt x="291" y="430"/>
                    </a:lnTo>
                    <a:lnTo>
                      <a:pt x="299" y="443"/>
                    </a:lnTo>
                    <a:lnTo>
                      <a:pt x="303" y="453"/>
                    </a:lnTo>
                    <a:lnTo>
                      <a:pt x="306" y="462"/>
                    </a:lnTo>
                    <a:lnTo>
                      <a:pt x="312" y="456"/>
                    </a:lnTo>
                    <a:lnTo>
                      <a:pt x="309" y="444"/>
                    </a:lnTo>
                    <a:lnTo>
                      <a:pt x="302" y="429"/>
                    </a:lnTo>
                    <a:lnTo>
                      <a:pt x="288" y="411"/>
                    </a:lnTo>
                    <a:lnTo>
                      <a:pt x="275" y="393"/>
                    </a:lnTo>
                    <a:lnTo>
                      <a:pt x="261" y="375"/>
                    </a:lnTo>
                    <a:lnTo>
                      <a:pt x="252" y="362"/>
                    </a:lnTo>
                    <a:lnTo>
                      <a:pt x="248" y="353"/>
                    </a:lnTo>
                    <a:lnTo>
                      <a:pt x="254" y="355"/>
                    </a:lnTo>
                    <a:lnTo>
                      <a:pt x="260" y="358"/>
                    </a:lnTo>
                    <a:lnTo>
                      <a:pt x="264" y="359"/>
                    </a:lnTo>
                    <a:lnTo>
                      <a:pt x="269" y="361"/>
                    </a:lnTo>
                    <a:lnTo>
                      <a:pt x="270" y="359"/>
                    </a:lnTo>
                    <a:lnTo>
                      <a:pt x="272" y="358"/>
                    </a:lnTo>
                    <a:lnTo>
                      <a:pt x="272" y="358"/>
                    </a:lnTo>
                    <a:lnTo>
                      <a:pt x="273" y="356"/>
                    </a:lnTo>
                    <a:lnTo>
                      <a:pt x="282" y="320"/>
                    </a:lnTo>
                    <a:lnTo>
                      <a:pt x="293" y="284"/>
                    </a:lnTo>
                    <a:lnTo>
                      <a:pt x="303" y="248"/>
                    </a:lnTo>
                    <a:lnTo>
                      <a:pt x="309" y="213"/>
                    </a:lnTo>
                    <a:lnTo>
                      <a:pt x="308" y="211"/>
                    </a:lnTo>
                    <a:lnTo>
                      <a:pt x="308" y="210"/>
                    </a:lnTo>
                    <a:lnTo>
                      <a:pt x="306" y="210"/>
                    </a:lnTo>
                    <a:lnTo>
                      <a:pt x="306" y="208"/>
                    </a:lnTo>
                    <a:lnTo>
                      <a:pt x="300" y="223"/>
                    </a:lnTo>
                    <a:lnTo>
                      <a:pt x="296" y="242"/>
                    </a:lnTo>
                    <a:lnTo>
                      <a:pt x="291" y="261"/>
                    </a:lnTo>
                    <a:lnTo>
                      <a:pt x="287" y="279"/>
                    </a:lnTo>
                    <a:lnTo>
                      <a:pt x="282" y="299"/>
                    </a:lnTo>
                    <a:lnTo>
                      <a:pt x="276" y="317"/>
                    </a:lnTo>
                    <a:lnTo>
                      <a:pt x="269" y="332"/>
                    </a:lnTo>
                    <a:lnTo>
                      <a:pt x="261" y="346"/>
                    </a:lnTo>
                    <a:lnTo>
                      <a:pt x="257" y="344"/>
                    </a:lnTo>
                    <a:lnTo>
                      <a:pt x="252" y="344"/>
                    </a:lnTo>
                    <a:lnTo>
                      <a:pt x="248" y="343"/>
                    </a:lnTo>
                    <a:lnTo>
                      <a:pt x="243" y="343"/>
                    </a:lnTo>
                    <a:lnTo>
                      <a:pt x="235" y="350"/>
                    </a:lnTo>
                    <a:lnTo>
                      <a:pt x="228" y="356"/>
                    </a:lnTo>
                    <a:lnTo>
                      <a:pt x="220" y="364"/>
                    </a:lnTo>
                    <a:lnTo>
                      <a:pt x="211" y="372"/>
                    </a:lnTo>
                    <a:lnTo>
                      <a:pt x="204" y="369"/>
                    </a:lnTo>
                    <a:lnTo>
                      <a:pt x="198" y="364"/>
                    </a:lnTo>
                    <a:lnTo>
                      <a:pt x="190" y="361"/>
                    </a:lnTo>
                    <a:lnTo>
                      <a:pt x="183" y="358"/>
                    </a:lnTo>
                    <a:lnTo>
                      <a:pt x="164" y="353"/>
                    </a:lnTo>
                    <a:lnTo>
                      <a:pt x="146" y="349"/>
                    </a:lnTo>
                    <a:lnTo>
                      <a:pt x="130" y="344"/>
                    </a:lnTo>
                    <a:lnTo>
                      <a:pt x="115" y="340"/>
                    </a:lnTo>
                    <a:lnTo>
                      <a:pt x="103" y="337"/>
                    </a:lnTo>
                    <a:lnTo>
                      <a:pt x="92" y="334"/>
                    </a:lnTo>
                    <a:lnTo>
                      <a:pt x="84" y="332"/>
                    </a:lnTo>
                    <a:lnTo>
                      <a:pt x="81" y="331"/>
                    </a:lnTo>
                    <a:lnTo>
                      <a:pt x="87" y="294"/>
                    </a:lnTo>
                    <a:lnTo>
                      <a:pt x="98" y="255"/>
                    </a:lnTo>
                    <a:lnTo>
                      <a:pt x="112" y="216"/>
                    </a:lnTo>
                    <a:lnTo>
                      <a:pt x="130" y="177"/>
                    </a:lnTo>
                    <a:lnTo>
                      <a:pt x="148" y="139"/>
                    </a:lnTo>
                    <a:lnTo>
                      <a:pt x="169" y="103"/>
                    </a:lnTo>
                    <a:lnTo>
                      <a:pt x="190" y="69"/>
                    </a:lnTo>
                    <a:lnTo>
                      <a:pt x="210" y="39"/>
                    </a:lnTo>
                    <a:lnTo>
                      <a:pt x="211" y="39"/>
                    </a:lnTo>
                    <a:lnTo>
                      <a:pt x="214" y="39"/>
                    </a:lnTo>
                    <a:lnTo>
                      <a:pt x="216" y="39"/>
                    </a:lnTo>
                    <a:lnTo>
                      <a:pt x="217" y="39"/>
                    </a:lnTo>
                    <a:lnTo>
                      <a:pt x="217" y="45"/>
                    </a:lnTo>
                    <a:lnTo>
                      <a:pt x="217" y="50"/>
                    </a:lnTo>
                    <a:lnTo>
                      <a:pt x="217" y="54"/>
                    </a:lnTo>
                    <a:lnTo>
                      <a:pt x="217" y="59"/>
                    </a:lnTo>
                    <a:lnTo>
                      <a:pt x="237" y="57"/>
                    </a:lnTo>
                    <a:lnTo>
                      <a:pt x="255" y="54"/>
                    </a:lnTo>
                    <a:lnTo>
                      <a:pt x="273" y="50"/>
                    </a:lnTo>
                    <a:lnTo>
                      <a:pt x="291" y="42"/>
                    </a:lnTo>
                    <a:lnTo>
                      <a:pt x="309" y="35"/>
                    </a:lnTo>
                    <a:lnTo>
                      <a:pt x="326" y="24"/>
                    </a:lnTo>
                    <a:lnTo>
                      <a:pt x="343" y="14"/>
                    </a:lnTo>
                    <a:lnTo>
                      <a:pt x="358" y="0"/>
                    </a:lnTo>
                    <a:lnTo>
                      <a:pt x="364" y="1"/>
                    </a:lnTo>
                    <a:lnTo>
                      <a:pt x="371" y="3"/>
                    </a:lnTo>
                    <a:lnTo>
                      <a:pt x="377" y="7"/>
                    </a:lnTo>
                    <a:lnTo>
                      <a:pt x="385" y="12"/>
                    </a:lnTo>
                    <a:lnTo>
                      <a:pt x="391" y="17"/>
                    </a:lnTo>
                    <a:lnTo>
                      <a:pt x="397" y="23"/>
                    </a:lnTo>
                    <a:lnTo>
                      <a:pt x="405" y="29"/>
                    </a:lnTo>
                    <a:lnTo>
                      <a:pt x="411" y="35"/>
                    </a:lnTo>
                    <a:lnTo>
                      <a:pt x="411" y="38"/>
                    </a:lnTo>
                    <a:lnTo>
                      <a:pt x="411" y="41"/>
                    </a:lnTo>
                    <a:lnTo>
                      <a:pt x="409" y="44"/>
                    </a:lnTo>
                    <a:lnTo>
                      <a:pt x="409" y="47"/>
                    </a:lnTo>
                    <a:lnTo>
                      <a:pt x="412" y="47"/>
                    </a:lnTo>
                    <a:lnTo>
                      <a:pt x="417" y="45"/>
                    </a:lnTo>
                    <a:lnTo>
                      <a:pt x="421" y="45"/>
                    </a:lnTo>
                    <a:lnTo>
                      <a:pt x="424" y="45"/>
                    </a:lnTo>
                    <a:lnTo>
                      <a:pt x="427" y="47"/>
                    </a:lnTo>
                    <a:lnTo>
                      <a:pt x="429" y="50"/>
                    </a:lnTo>
                    <a:lnTo>
                      <a:pt x="432" y="51"/>
                    </a:lnTo>
                    <a:lnTo>
                      <a:pt x="433" y="54"/>
                    </a:lnTo>
                    <a:lnTo>
                      <a:pt x="432" y="57"/>
                    </a:lnTo>
                    <a:lnTo>
                      <a:pt x="430" y="60"/>
                    </a:lnTo>
                    <a:lnTo>
                      <a:pt x="429" y="65"/>
                    </a:lnTo>
                    <a:lnTo>
                      <a:pt x="427" y="68"/>
                    </a:lnTo>
                    <a:lnTo>
                      <a:pt x="432" y="66"/>
                    </a:lnTo>
                    <a:lnTo>
                      <a:pt x="436" y="66"/>
                    </a:lnTo>
                    <a:lnTo>
                      <a:pt x="439" y="65"/>
                    </a:lnTo>
                    <a:lnTo>
                      <a:pt x="444" y="65"/>
                    </a:lnTo>
                    <a:lnTo>
                      <a:pt x="447" y="68"/>
                    </a:lnTo>
                    <a:lnTo>
                      <a:pt x="450" y="72"/>
                    </a:lnTo>
                    <a:lnTo>
                      <a:pt x="451" y="77"/>
                    </a:lnTo>
                    <a:lnTo>
                      <a:pt x="453" y="85"/>
                    </a:lnTo>
                    <a:lnTo>
                      <a:pt x="450" y="86"/>
                    </a:lnTo>
                    <a:lnTo>
                      <a:pt x="447" y="89"/>
                    </a:lnTo>
                    <a:lnTo>
                      <a:pt x="444" y="91"/>
                    </a:lnTo>
                    <a:lnTo>
                      <a:pt x="441" y="94"/>
                    </a:lnTo>
                    <a:lnTo>
                      <a:pt x="442" y="97"/>
                    </a:lnTo>
                    <a:lnTo>
                      <a:pt x="442" y="98"/>
                    </a:lnTo>
                    <a:lnTo>
                      <a:pt x="444" y="98"/>
                    </a:lnTo>
                    <a:lnTo>
                      <a:pt x="445" y="100"/>
                    </a:lnTo>
                    <a:lnTo>
                      <a:pt x="450" y="97"/>
                    </a:lnTo>
                    <a:lnTo>
                      <a:pt x="453" y="94"/>
                    </a:lnTo>
                    <a:lnTo>
                      <a:pt x="457" y="92"/>
                    </a:lnTo>
                    <a:lnTo>
                      <a:pt x="464" y="92"/>
                    </a:lnTo>
                    <a:lnTo>
                      <a:pt x="467" y="98"/>
                    </a:lnTo>
                    <a:lnTo>
                      <a:pt x="470" y="103"/>
                    </a:lnTo>
                    <a:lnTo>
                      <a:pt x="470" y="106"/>
                    </a:lnTo>
                    <a:lnTo>
                      <a:pt x="471" y="109"/>
                    </a:lnTo>
                    <a:lnTo>
                      <a:pt x="470" y="110"/>
                    </a:lnTo>
                    <a:lnTo>
                      <a:pt x="467" y="113"/>
                    </a:lnTo>
                    <a:lnTo>
                      <a:pt x="465" y="115"/>
                    </a:lnTo>
                    <a:lnTo>
                      <a:pt x="462" y="118"/>
                    </a:lnTo>
                    <a:lnTo>
                      <a:pt x="465" y="118"/>
                    </a:lnTo>
                    <a:lnTo>
                      <a:pt x="470" y="118"/>
                    </a:lnTo>
                    <a:lnTo>
                      <a:pt x="474" y="118"/>
                    </a:lnTo>
                    <a:lnTo>
                      <a:pt x="477" y="119"/>
                    </a:lnTo>
                    <a:lnTo>
                      <a:pt x="479" y="122"/>
                    </a:lnTo>
                    <a:lnTo>
                      <a:pt x="480" y="127"/>
                    </a:lnTo>
                    <a:lnTo>
                      <a:pt x="480" y="130"/>
                    </a:lnTo>
                    <a:lnTo>
                      <a:pt x="482" y="134"/>
                    </a:lnTo>
                    <a:lnTo>
                      <a:pt x="479" y="137"/>
                    </a:lnTo>
                    <a:lnTo>
                      <a:pt x="474" y="139"/>
                    </a:lnTo>
                    <a:lnTo>
                      <a:pt x="471" y="142"/>
                    </a:lnTo>
                    <a:lnTo>
                      <a:pt x="467" y="145"/>
                    </a:lnTo>
                    <a:lnTo>
                      <a:pt x="467" y="146"/>
                    </a:lnTo>
                    <a:lnTo>
                      <a:pt x="467" y="148"/>
                    </a:lnTo>
                    <a:lnTo>
                      <a:pt x="468" y="148"/>
                    </a:lnTo>
                    <a:lnTo>
                      <a:pt x="470" y="149"/>
                    </a:lnTo>
                    <a:lnTo>
                      <a:pt x="473" y="148"/>
                    </a:lnTo>
                    <a:lnTo>
                      <a:pt x="477" y="146"/>
                    </a:lnTo>
                    <a:lnTo>
                      <a:pt x="480" y="146"/>
                    </a:lnTo>
                    <a:lnTo>
                      <a:pt x="488" y="145"/>
                    </a:lnTo>
                    <a:lnTo>
                      <a:pt x="488" y="149"/>
                    </a:lnTo>
                    <a:lnTo>
                      <a:pt x="489" y="154"/>
                    </a:lnTo>
                    <a:lnTo>
                      <a:pt x="489" y="159"/>
                    </a:lnTo>
                    <a:lnTo>
                      <a:pt x="489" y="163"/>
                    </a:lnTo>
                    <a:lnTo>
                      <a:pt x="486" y="166"/>
                    </a:lnTo>
                    <a:lnTo>
                      <a:pt x="482" y="168"/>
                    </a:lnTo>
                    <a:lnTo>
                      <a:pt x="477" y="171"/>
                    </a:lnTo>
                    <a:lnTo>
                      <a:pt x="474" y="174"/>
                    </a:lnTo>
                    <a:lnTo>
                      <a:pt x="473" y="177"/>
                    </a:lnTo>
                    <a:lnTo>
                      <a:pt x="473" y="180"/>
                    </a:lnTo>
                    <a:lnTo>
                      <a:pt x="474" y="180"/>
                    </a:lnTo>
                    <a:lnTo>
                      <a:pt x="476" y="181"/>
                    </a:lnTo>
                    <a:lnTo>
                      <a:pt x="479" y="178"/>
                    </a:lnTo>
                    <a:lnTo>
                      <a:pt x="483" y="177"/>
                    </a:lnTo>
                    <a:lnTo>
                      <a:pt x="488" y="175"/>
                    </a:lnTo>
                    <a:lnTo>
                      <a:pt x="495" y="177"/>
                    </a:lnTo>
                    <a:lnTo>
                      <a:pt x="495" y="181"/>
                    </a:lnTo>
                    <a:lnTo>
                      <a:pt x="497" y="186"/>
                    </a:lnTo>
                    <a:lnTo>
                      <a:pt x="497" y="190"/>
                    </a:lnTo>
                    <a:lnTo>
                      <a:pt x="497" y="195"/>
                    </a:lnTo>
                    <a:lnTo>
                      <a:pt x="491" y="198"/>
                    </a:lnTo>
                    <a:lnTo>
                      <a:pt x="486" y="199"/>
                    </a:lnTo>
                    <a:lnTo>
                      <a:pt x="480" y="202"/>
                    </a:lnTo>
                    <a:lnTo>
                      <a:pt x="476" y="205"/>
                    </a:lnTo>
                    <a:lnTo>
                      <a:pt x="476" y="207"/>
                    </a:lnTo>
                    <a:lnTo>
                      <a:pt x="476" y="208"/>
                    </a:lnTo>
                    <a:lnTo>
                      <a:pt x="476" y="211"/>
                    </a:lnTo>
                    <a:lnTo>
                      <a:pt x="477" y="213"/>
                    </a:lnTo>
                    <a:lnTo>
                      <a:pt x="482" y="210"/>
                    </a:lnTo>
                    <a:lnTo>
                      <a:pt x="488" y="208"/>
                    </a:lnTo>
                    <a:lnTo>
                      <a:pt x="494" y="207"/>
                    </a:lnTo>
                    <a:lnTo>
                      <a:pt x="500" y="207"/>
                    </a:lnTo>
                    <a:lnTo>
                      <a:pt x="500" y="211"/>
                    </a:lnTo>
                    <a:lnTo>
                      <a:pt x="500" y="214"/>
                    </a:lnTo>
                    <a:lnTo>
                      <a:pt x="500" y="219"/>
                    </a:lnTo>
                    <a:lnTo>
                      <a:pt x="500" y="223"/>
                    </a:lnTo>
                    <a:lnTo>
                      <a:pt x="494" y="227"/>
                    </a:lnTo>
                    <a:lnTo>
                      <a:pt x="488" y="228"/>
                    </a:lnTo>
                    <a:lnTo>
                      <a:pt x="482" y="231"/>
                    </a:lnTo>
                    <a:lnTo>
                      <a:pt x="476" y="234"/>
                    </a:lnTo>
                    <a:lnTo>
                      <a:pt x="476" y="236"/>
                    </a:lnTo>
                    <a:lnTo>
                      <a:pt x="476" y="236"/>
                    </a:lnTo>
                    <a:lnTo>
                      <a:pt x="476" y="237"/>
                    </a:lnTo>
                    <a:lnTo>
                      <a:pt x="477" y="239"/>
                    </a:lnTo>
                    <a:lnTo>
                      <a:pt x="482" y="239"/>
                    </a:lnTo>
                    <a:lnTo>
                      <a:pt x="486" y="239"/>
                    </a:lnTo>
                    <a:lnTo>
                      <a:pt x="492" y="237"/>
                    </a:lnTo>
                    <a:lnTo>
                      <a:pt x="503" y="234"/>
                    </a:lnTo>
                    <a:lnTo>
                      <a:pt x="503" y="237"/>
                    </a:lnTo>
                    <a:lnTo>
                      <a:pt x="503" y="239"/>
                    </a:lnTo>
                    <a:lnTo>
                      <a:pt x="503" y="242"/>
                    </a:lnTo>
                    <a:lnTo>
                      <a:pt x="503" y="245"/>
                    </a:lnTo>
                    <a:lnTo>
                      <a:pt x="494" y="249"/>
                    </a:lnTo>
                    <a:lnTo>
                      <a:pt x="485" y="254"/>
                    </a:lnTo>
                    <a:lnTo>
                      <a:pt x="476" y="258"/>
                    </a:lnTo>
                    <a:lnTo>
                      <a:pt x="467" y="263"/>
                    </a:lnTo>
                    <a:lnTo>
                      <a:pt x="467" y="263"/>
                    </a:lnTo>
                    <a:lnTo>
                      <a:pt x="468" y="264"/>
                    </a:lnTo>
                    <a:lnTo>
                      <a:pt x="468" y="264"/>
                    </a:lnTo>
                    <a:lnTo>
                      <a:pt x="468" y="266"/>
                    </a:lnTo>
                    <a:lnTo>
                      <a:pt x="476" y="264"/>
                    </a:lnTo>
                    <a:lnTo>
                      <a:pt x="485" y="260"/>
                    </a:lnTo>
                    <a:lnTo>
                      <a:pt x="495" y="258"/>
                    </a:lnTo>
                    <a:lnTo>
                      <a:pt x="503" y="258"/>
                    </a:lnTo>
                    <a:lnTo>
                      <a:pt x="501" y="272"/>
                    </a:lnTo>
                    <a:lnTo>
                      <a:pt x="495" y="279"/>
                    </a:lnTo>
                    <a:lnTo>
                      <a:pt x="486" y="285"/>
                    </a:lnTo>
                    <a:lnTo>
                      <a:pt x="474" y="293"/>
                    </a:lnTo>
                    <a:lnTo>
                      <a:pt x="474" y="293"/>
                    </a:lnTo>
                    <a:lnTo>
                      <a:pt x="474" y="294"/>
                    </a:lnTo>
                    <a:lnTo>
                      <a:pt x="474" y="294"/>
                    </a:lnTo>
                    <a:lnTo>
                      <a:pt x="476" y="296"/>
                    </a:lnTo>
                    <a:lnTo>
                      <a:pt x="488" y="291"/>
                    </a:lnTo>
                    <a:lnTo>
                      <a:pt x="495" y="288"/>
                    </a:lnTo>
                    <a:lnTo>
                      <a:pt x="498" y="288"/>
                    </a:lnTo>
                    <a:lnTo>
                      <a:pt x="503" y="287"/>
                    </a:lnTo>
                    <a:lnTo>
                      <a:pt x="503" y="291"/>
                    </a:lnTo>
                    <a:lnTo>
                      <a:pt x="503" y="294"/>
                    </a:lnTo>
                    <a:lnTo>
                      <a:pt x="503" y="299"/>
                    </a:lnTo>
                    <a:lnTo>
                      <a:pt x="503" y="304"/>
                    </a:lnTo>
                    <a:lnTo>
                      <a:pt x="495" y="307"/>
                    </a:lnTo>
                    <a:lnTo>
                      <a:pt x="488" y="311"/>
                    </a:lnTo>
                    <a:lnTo>
                      <a:pt x="482" y="316"/>
                    </a:lnTo>
                    <a:lnTo>
                      <a:pt x="474" y="319"/>
                    </a:lnTo>
                    <a:lnTo>
                      <a:pt x="473" y="320"/>
                    </a:lnTo>
                    <a:lnTo>
                      <a:pt x="473" y="322"/>
                    </a:lnTo>
                    <a:lnTo>
                      <a:pt x="473" y="323"/>
                    </a:lnTo>
                    <a:lnTo>
                      <a:pt x="473" y="325"/>
                    </a:lnTo>
                    <a:lnTo>
                      <a:pt x="479" y="323"/>
                    </a:lnTo>
                    <a:lnTo>
                      <a:pt x="486" y="320"/>
                    </a:lnTo>
                    <a:lnTo>
                      <a:pt x="492" y="319"/>
                    </a:lnTo>
                    <a:lnTo>
                      <a:pt x="500" y="317"/>
                    </a:lnTo>
                    <a:lnTo>
                      <a:pt x="500" y="320"/>
                    </a:lnTo>
                    <a:lnTo>
                      <a:pt x="500" y="322"/>
                    </a:lnTo>
                    <a:lnTo>
                      <a:pt x="498" y="325"/>
                    </a:lnTo>
                    <a:lnTo>
                      <a:pt x="498" y="328"/>
                    </a:lnTo>
                    <a:lnTo>
                      <a:pt x="488" y="332"/>
                    </a:lnTo>
                    <a:lnTo>
                      <a:pt x="474" y="338"/>
                    </a:lnTo>
                    <a:lnTo>
                      <a:pt x="462" y="343"/>
                    </a:lnTo>
                    <a:lnTo>
                      <a:pt x="456" y="346"/>
                    </a:lnTo>
                    <a:lnTo>
                      <a:pt x="465" y="346"/>
                    </a:lnTo>
                    <a:lnTo>
                      <a:pt x="476" y="344"/>
                    </a:lnTo>
                    <a:lnTo>
                      <a:pt x="485" y="343"/>
                    </a:lnTo>
                    <a:lnTo>
                      <a:pt x="497" y="341"/>
                    </a:lnTo>
                    <a:lnTo>
                      <a:pt x="494" y="355"/>
                    </a:lnTo>
                    <a:lnTo>
                      <a:pt x="486" y="362"/>
                    </a:lnTo>
                    <a:lnTo>
                      <a:pt x="477" y="367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2"/>
                    </a:lnTo>
                    <a:lnTo>
                      <a:pt x="464" y="373"/>
                    </a:lnTo>
                    <a:lnTo>
                      <a:pt x="465" y="373"/>
                    </a:lnTo>
                    <a:lnTo>
                      <a:pt x="471" y="373"/>
                    </a:lnTo>
                    <a:lnTo>
                      <a:pt x="477" y="373"/>
                    </a:lnTo>
                    <a:lnTo>
                      <a:pt x="482" y="373"/>
                    </a:lnTo>
                    <a:lnTo>
                      <a:pt x="488" y="373"/>
                    </a:lnTo>
                    <a:lnTo>
                      <a:pt x="485" y="384"/>
                    </a:lnTo>
                    <a:lnTo>
                      <a:pt x="479" y="390"/>
                    </a:lnTo>
                    <a:lnTo>
                      <a:pt x="468" y="394"/>
                    </a:lnTo>
                    <a:lnTo>
                      <a:pt x="457" y="399"/>
                    </a:lnTo>
                    <a:lnTo>
                      <a:pt x="462" y="400"/>
                    </a:lnTo>
                    <a:lnTo>
                      <a:pt x="468" y="402"/>
                    </a:lnTo>
                    <a:lnTo>
                      <a:pt x="474" y="402"/>
                    </a:lnTo>
                    <a:lnTo>
                      <a:pt x="482" y="402"/>
                    </a:lnTo>
                    <a:lnTo>
                      <a:pt x="476" y="412"/>
                    </a:lnTo>
                    <a:lnTo>
                      <a:pt x="467" y="418"/>
                    </a:lnTo>
                    <a:lnTo>
                      <a:pt x="456" y="420"/>
                    </a:lnTo>
                    <a:lnTo>
                      <a:pt x="442" y="421"/>
                    </a:lnTo>
                    <a:lnTo>
                      <a:pt x="442" y="423"/>
                    </a:lnTo>
                    <a:lnTo>
                      <a:pt x="444" y="424"/>
                    </a:lnTo>
                    <a:lnTo>
                      <a:pt x="444" y="426"/>
                    </a:lnTo>
                    <a:lnTo>
                      <a:pt x="444" y="427"/>
                    </a:lnTo>
                    <a:lnTo>
                      <a:pt x="451" y="427"/>
                    </a:lnTo>
                    <a:lnTo>
                      <a:pt x="459" y="426"/>
                    </a:lnTo>
                    <a:lnTo>
                      <a:pt x="467" y="426"/>
                    </a:lnTo>
                    <a:lnTo>
                      <a:pt x="474" y="426"/>
                    </a:lnTo>
                    <a:lnTo>
                      <a:pt x="473" y="429"/>
                    </a:lnTo>
                    <a:lnTo>
                      <a:pt x="473" y="432"/>
                    </a:lnTo>
                    <a:lnTo>
                      <a:pt x="471" y="435"/>
                    </a:lnTo>
                    <a:lnTo>
                      <a:pt x="471" y="438"/>
                    </a:lnTo>
                    <a:lnTo>
                      <a:pt x="459" y="441"/>
                    </a:lnTo>
                    <a:lnTo>
                      <a:pt x="451" y="444"/>
                    </a:lnTo>
                    <a:lnTo>
                      <a:pt x="444" y="444"/>
                    </a:lnTo>
                    <a:lnTo>
                      <a:pt x="432" y="446"/>
                    </a:lnTo>
                    <a:lnTo>
                      <a:pt x="432" y="447"/>
                    </a:lnTo>
                    <a:lnTo>
                      <a:pt x="433" y="447"/>
                    </a:lnTo>
                    <a:lnTo>
                      <a:pt x="433" y="449"/>
                    </a:lnTo>
                    <a:lnTo>
                      <a:pt x="433" y="450"/>
                    </a:lnTo>
                    <a:lnTo>
                      <a:pt x="441" y="450"/>
                    </a:lnTo>
                    <a:lnTo>
                      <a:pt x="448" y="450"/>
                    </a:lnTo>
                    <a:lnTo>
                      <a:pt x="456" y="450"/>
                    </a:lnTo>
                    <a:lnTo>
                      <a:pt x="464" y="452"/>
                    </a:lnTo>
                    <a:lnTo>
                      <a:pt x="462" y="455"/>
                    </a:lnTo>
                    <a:lnTo>
                      <a:pt x="462" y="456"/>
                    </a:lnTo>
                    <a:lnTo>
                      <a:pt x="461" y="459"/>
                    </a:lnTo>
                    <a:lnTo>
                      <a:pt x="461" y="462"/>
                    </a:lnTo>
                    <a:lnTo>
                      <a:pt x="456" y="464"/>
                    </a:lnTo>
                    <a:lnTo>
                      <a:pt x="451" y="464"/>
                    </a:lnTo>
                    <a:lnTo>
                      <a:pt x="442" y="465"/>
                    </a:lnTo>
                    <a:lnTo>
                      <a:pt x="426" y="467"/>
                    </a:lnTo>
                    <a:lnTo>
                      <a:pt x="426" y="468"/>
                    </a:lnTo>
                    <a:lnTo>
                      <a:pt x="426" y="470"/>
                    </a:lnTo>
                    <a:lnTo>
                      <a:pt x="426" y="473"/>
                    </a:lnTo>
                    <a:lnTo>
                      <a:pt x="426" y="474"/>
                    </a:lnTo>
                    <a:lnTo>
                      <a:pt x="433" y="474"/>
                    </a:lnTo>
                    <a:lnTo>
                      <a:pt x="441" y="474"/>
                    </a:lnTo>
                    <a:lnTo>
                      <a:pt x="448" y="474"/>
                    </a:lnTo>
                    <a:lnTo>
                      <a:pt x="456" y="474"/>
                    </a:lnTo>
                    <a:lnTo>
                      <a:pt x="450" y="485"/>
                    </a:lnTo>
                    <a:lnTo>
                      <a:pt x="444" y="488"/>
                    </a:lnTo>
                    <a:lnTo>
                      <a:pt x="433" y="489"/>
                    </a:lnTo>
                    <a:lnTo>
                      <a:pt x="421" y="489"/>
                    </a:lnTo>
                    <a:lnTo>
                      <a:pt x="423" y="495"/>
                    </a:lnTo>
                    <a:lnTo>
                      <a:pt x="427" y="498"/>
                    </a:lnTo>
                    <a:lnTo>
                      <a:pt x="433" y="498"/>
                    </a:lnTo>
                    <a:lnTo>
                      <a:pt x="442" y="498"/>
                    </a:lnTo>
                    <a:lnTo>
                      <a:pt x="441" y="501"/>
                    </a:lnTo>
                    <a:lnTo>
                      <a:pt x="439" y="503"/>
                    </a:lnTo>
                    <a:lnTo>
                      <a:pt x="438" y="506"/>
                    </a:lnTo>
                    <a:lnTo>
                      <a:pt x="436" y="509"/>
                    </a:lnTo>
                    <a:lnTo>
                      <a:pt x="429" y="509"/>
                    </a:lnTo>
                    <a:lnTo>
                      <a:pt x="423" y="509"/>
                    </a:lnTo>
                    <a:lnTo>
                      <a:pt x="415" y="509"/>
                    </a:lnTo>
                    <a:lnTo>
                      <a:pt x="408" y="509"/>
                    </a:lnTo>
                    <a:lnTo>
                      <a:pt x="408" y="510"/>
                    </a:lnTo>
                    <a:lnTo>
                      <a:pt x="409" y="512"/>
                    </a:lnTo>
                    <a:lnTo>
                      <a:pt x="409" y="515"/>
                    </a:lnTo>
                    <a:lnTo>
                      <a:pt x="409" y="517"/>
                    </a:lnTo>
                    <a:lnTo>
                      <a:pt x="414" y="517"/>
                    </a:lnTo>
                    <a:lnTo>
                      <a:pt x="418" y="517"/>
                    </a:lnTo>
                    <a:lnTo>
                      <a:pt x="423" y="517"/>
                    </a:lnTo>
                    <a:lnTo>
                      <a:pt x="426" y="518"/>
                    </a:lnTo>
                    <a:lnTo>
                      <a:pt x="420" y="529"/>
                    </a:lnTo>
                    <a:lnTo>
                      <a:pt x="411" y="535"/>
                    </a:lnTo>
                    <a:lnTo>
                      <a:pt x="397" y="538"/>
                    </a:lnTo>
                    <a:lnTo>
                      <a:pt x="385" y="539"/>
                    </a:lnTo>
                    <a:lnTo>
                      <a:pt x="387" y="541"/>
                    </a:lnTo>
                    <a:lnTo>
                      <a:pt x="388" y="542"/>
                    </a:lnTo>
                    <a:lnTo>
                      <a:pt x="390" y="544"/>
                    </a:lnTo>
                    <a:lnTo>
                      <a:pt x="391" y="545"/>
                    </a:lnTo>
                    <a:lnTo>
                      <a:pt x="380" y="551"/>
                    </a:lnTo>
                    <a:lnTo>
                      <a:pt x="371" y="548"/>
                    </a:lnTo>
                    <a:lnTo>
                      <a:pt x="362" y="542"/>
                    </a:lnTo>
                    <a:lnTo>
                      <a:pt x="353" y="538"/>
                    </a:lnTo>
                    <a:lnTo>
                      <a:pt x="353" y="539"/>
                    </a:lnTo>
                    <a:lnTo>
                      <a:pt x="353" y="539"/>
                    </a:lnTo>
                    <a:lnTo>
                      <a:pt x="352" y="541"/>
                    </a:lnTo>
                    <a:lnTo>
                      <a:pt x="352" y="542"/>
                    </a:lnTo>
                    <a:lnTo>
                      <a:pt x="355" y="545"/>
                    </a:lnTo>
                    <a:lnTo>
                      <a:pt x="359" y="548"/>
                    </a:lnTo>
                    <a:lnTo>
                      <a:pt x="362" y="551"/>
                    </a:lnTo>
                    <a:lnTo>
                      <a:pt x="365" y="554"/>
                    </a:lnTo>
                    <a:lnTo>
                      <a:pt x="365" y="556"/>
                    </a:lnTo>
                    <a:lnTo>
                      <a:pt x="365" y="556"/>
                    </a:lnTo>
                    <a:lnTo>
                      <a:pt x="365" y="557"/>
                    </a:lnTo>
                    <a:lnTo>
                      <a:pt x="365" y="559"/>
                    </a:lnTo>
                    <a:lnTo>
                      <a:pt x="355" y="557"/>
                    </a:lnTo>
                    <a:lnTo>
                      <a:pt x="346" y="553"/>
                    </a:lnTo>
                    <a:lnTo>
                      <a:pt x="338" y="547"/>
                    </a:lnTo>
                    <a:lnTo>
                      <a:pt x="331" y="542"/>
                    </a:lnTo>
                    <a:lnTo>
                      <a:pt x="331" y="547"/>
                    </a:lnTo>
                    <a:lnTo>
                      <a:pt x="334" y="551"/>
                    </a:lnTo>
                    <a:lnTo>
                      <a:pt x="337" y="557"/>
                    </a:lnTo>
                    <a:lnTo>
                      <a:pt x="341" y="563"/>
                    </a:lnTo>
                    <a:lnTo>
                      <a:pt x="331" y="566"/>
                    </a:lnTo>
                    <a:lnTo>
                      <a:pt x="320" y="560"/>
                    </a:lnTo>
                    <a:lnTo>
                      <a:pt x="311" y="551"/>
                    </a:lnTo>
                    <a:lnTo>
                      <a:pt x="302" y="548"/>
                    </a:lnTo>
                    <a:lnTo>
                      <a:pt x="305" y="551"/>
                    </a:lnTo>
                    <a:lnTo>
                      <a:pt x="308" y="556"/>
                    </a:lnTo>
                    <a:lnTo>
                      <a:pt x="309" y="560"/>
                    </a:lnTo>
                    <a:lnTo>
                      <a:pt x="312" y="565"/>
                    </a:lnTo>
                    <a:lnTo>
                      <a:pt x="311" y="566"/>
                    </a:lnTo>
                    <a:lnTo>
                      <a:pt x="311" y="568"/>
                    </a:lnTo>
                    <a:lnTo>
                      <a:pt x="308" y="568"/>
                    </a:lnTo>
                    <a:lnTo>
                      <a:pt x="305" y="568"/>
                    </a:lnTo>
                    <a:lnTo>
                      <a:pt x="297" y="560"/>
                    </a:lnTo>
                    <a:lnTo>
                      <a:pt x="288" y="550"/>
                    </a:lnTo>
                    <a:lnTo>
                      <a:pt x="281" y="544"/>
                    </a:lnTo>
                    <a:lnTo>
                      <a:pt x="273" y="541"/>
                    </a:lnTo>
                    <a:lnTo>
                      <a:pt x="281" y="553"/>
                    </a:lnTo>
                    <a:lnTo>
                      <a:pt x="285" y="560"/>
                    </a:lnTo>
                    <a:lnTo>
                      <a:pt x="287" y="563"/>
                    </a:lnTo>
                    <a:lnTo>
                      <a:pt x="288" y="568"/>
                    </a:lnTo>
                    <a:lnTo>
                      <a:pt x="285" y="568"/>
                    </a:lnTo>
                    <a:lnTo>
                      <a:pt x="284" y="568"/>
                    </a:lnTo>
                    <a:lnTo>
                      <a:pt x="281" y="568"/>
                    </a:lnTo>
                    <a:lnTo>
                      <a:pt x="278" y="56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0" name="Freeform 240"/>
              <p:cNvSpPr>
                <a:spLocks/>
              </p:cNvSpPr>
              <p:nvPr/>
            </p:nvSpPr>
            <p:spPr bwMode="auto">
              <a:xfrm>
                <a:off x="1196975" y="4019550"/>
                <a:ext cx="715963" cy="725488"/>
              </a:xfrm>
              <a:custGeom>
                <a:avLst/>
                <a:gdLst/>
                <a:ahLst/>
                <a:cxnLst>
                  <a:cxn ang="0">
                    <a:pos x="175" y="442"/>
                  </a:cxn>
                  <a:cxn ang="0">
                    <a:pos x="152" y="389"/>
                  </a:cxn>
                  <a:cxn ang="0">
                    <a:pos x="128" y="327"/>
                  </a:cxn>
                  <a:cxn ang="0">
                    <a:pos x="107" y="281"/>
                  </a:cxn>
                  <a:cxn ang="0">
                    <a:pos x="89" y="241"/>
                  </a:cxn>
                  <a:cxn ang="0">
                    <a:pos x="63" y="182"/>
                  </a:cxn>
                  <a:cxn ang="0">
                    <a:pos x="36" y="127"/>
                  </a:cxn>
                  <a:cxn ang="0">
                    <a:pos x="12" y="6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4" y="25"/>
                  </a:cxn>
                  <a:cxn ang="0">
                    <a:pos x="18" y="16"/>
                  </a:cxn>
                  <a:cxn ang="0">
                    <a:pos x="33" y="6"/>
                  </a:cxn>
                  <a:cxn ang="0">
                    <a:pos x="48" y="1"/>
                  </a:cxn>
                  <a:cxn ang="0">
                    <a:pos x="56" y="3"/>
                  </a:cxn>
                  <a:cxn ang="0">
                    <a:pos x="57" y="7"/>
                  </a:cxn>
                  <a:cxn ang="0">
                    <a:pos x="50" y="16"/>
                  </a:cxn>
                  <a:cxn ang="0">
                    <a:pos x="34" y="25"/>
                  </a:cxn>
                  <a:cxn ang="0">
                    <a:pos x="28" y="48"/>
                  </a:cxn>
                  <a:cxn ang="0">
                    <a:pos x="42" y="89"/>
                  </a:cxn>
                  <a:cxn ang="0">
                    <a:pos x="63" y="136"/>
                  </a:cxn>
                  <a:cxn ang="0">
                    <a:pos x="83" y="181"/>
                  </a:cxn>
                  <a:cxn ang="0">
                    <a:pos x="104" y="229"/>
                  </a:cxn>
                  <a:cxn ang="0">
                    <a:pos x="128" y="285"/>
                  </a:cxn>
                  <a:cxn ang="0">
                    <a:pos x="152" y="339"/>
                  </a:cxn>
                  <a:cxn ang="0">
                    <a:pos x="179" y="395"/>
                  </a:cxn>
                  <a:cxn ang="0">
                    <a:pos x="205" y="421"/>
                  </a:cxn>
                  <a:cxn ang="0">
                    <a:pos x="228" y="410"/>
                  </a:cxn>
                  <a:cxn ang="0">
                    <a:pos x="252" y="395"/>
                  </a:cxn>
                  <a:cxn ang="0">
                    <a:pos x="278" y="380"/>
                  </a:cxn>
                  <a:cxn ang="0">
                    <a:pos x="308" y="365"/>
                  </a:cxn>
                  <a:cxn ang="0">
                    <a:pos x="346" y="346"/>
                  </a:cxn>
                  <a:cxn ang="0">
                    <a:pos x="383" y="323"/>
                  </a:cxn>
                  <a:cxn ang="0">
                    <a:pos x="418" y="297"/>
                  </a:cxn>
                  <a:cxn ang="0">
                    <a:pos x="421" y="267"/>
                  </a:cxn>
                  <a:cxn ang="0">
                    <a:pos x="405" y="223"/>
                  </a:cxn>
                  <a:cxn ang="0">
                    <a:pos x="405" y="204"/>
                  </a:cxn>
                  <a:cxn ang="0">
                    <a:pos x="411" y="207"/>
                  </a:cxn>
                  <a:cxn ang="0">
                    <a:pos x="426" y="232"/>
                  </a:cxn>
                  <a:cxn ang="0">
                    <a:pos x="447" y="285"/>
                  </a:cxn>
                  <a:cxn ang="0">
                    <a:pos x="438" y="318"/>
                  </a:cxn>
                  <a:cxn ang="0">
                    <a:pos x="408" y="339"/>
                  </a:cxn>
                  <a:cxn ang="0">
                    <a:pos x="376" y="358"/>
                  </a:cxn>
                  <a:cxn ang="0">
                    <a:pos x="343" y="377"/>
                  </a:cxn>
                  <a:cxn ang="0">
                    <a:pos x="309" y="394"/>
                  </a:cxn>
                  <a:cxn ang="0">
                    <a:pos x="276" y="412"/>
                  </a:cxn>
                  <a:cxn ang="0">
                    <a:pos x="243" y="429"/>
                  </a:cxn>
                  <a:cxn ang="0">
                    <a:pos x="211" y="447"/>
                  </a:cxn>
                  <a:cxn ang="0">
                    <a:pos x="193" y="456"/>
                  </a:cxn>
                  <a:cxn ang="0">
                    <a:pos x="184" y="456"/>
                  </a:cxn>
                </a:cxnLst>
                <a:rect l="0" t="0" r="r" b="b"/>
                <a:pathLst>
                  <a:path w="451" h="457">
                    <a:moveTo>
                      <a:pt x="181" y="457"/>
                    </a:moveTo>
                    <a:lnTo>
                      <a:pt x="175" y="442"/>
                    </a:lnTo>
                    <a:lnTo>
                      <a:pt x="164" y="418"/>
                    </a:lnTo>
                    <a:lnTo>
                      <a:pt x="152" y="389"/>
                    </a:lnTo>
                    <a:lnTo>
                      <a:pt x="140" y="358"/>
                    </a:lnTo>
                    <a:lnTo>
                      <a:pt x="128" y="327"/>
                    </a:lnTo>
                    <a:lnTo>
                      <a:pt x="116" y="300"/>
                    </a:lnTo>
                    <a:lnTo>
                      <a:pt x="107" y="281"/>
                    </a:lnTo>
                    <a:lnTo>
                      <a:pt x="102" y="270"/>
                    </a:lnTo>
                    <a:lnTo>
                      <a:pt x="89" y="241"/>
                    </a:lnTo>
                    <a:lnTo>
                      <a:pt x="77" y="211"/>
                    </a:lnTo>
                    <a:lnTo>
                      <a:pt x="63" y="182"/>
                    </a:lnTo>
                    <a:lnTo>
                      <a:pt x="50" y="154"/>
                    </a:lnTo>
                    <a:lnTo>
                      <a:pt x="36" y="127"/>
                    </a:lnTo>
                    <a:lnTo>
                      <a:pt x="24" y="98"/>
                    </a:lnTo>
                    <a:lnTo>
                      <a:pt x="12" y="69"/>
                    </a:lnTo>
                    <a:lnTo>
                      <a:pt x="1" y="42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3"/>
                    </a:lnTo>
                    <a:lnTo>
                      <a:pt x="0" y="30"/>
                    </a:lnTo>
                    <a:lnTo>
                      <a:pt x="4" y="25"/>
                    </a:lnTo>
                    <a:lnTo>
                      <a:pt x="10" y="21"/>
                    </a:lnTo>
                    <a:lnTo>
                      <a:pt x="18" y="16"/>
                    </a:lnTo>
                    <a:lnTo>
                      <a:pt x="25" y="10"/>
                    </a:lnTo>
                    <a:lnTo>
                      <a:pt x="33" y="6"/>
                    </a:lnTo>
                    <a:lnTo>
                      <a:pt x="41" y="3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7" y="7"/>
                    </a:lnTo>
                    <a:lnTo>
                      <a:pt x="57" y="12"/>
                    </a:lnTo>
                    <a:lnTo>
                      <a:pt x="50" y="16"/>
                    </a:lnTo>
                    <a:lnTo>
                      <a:pt x="42" y="21"/>
                    </a:lnTo>
                    <a:lnTo>
                      <a:pt x="34" y="25"/>
                    </a:lnTo>
                    <a:lnTo>
                      <a:pt x="27" y="31"/>
                    </a:lnTo>
                    <a:lnTo>
                      <a:pt x="28" y="48"/>
                    </a:lnTo>
                    <a:lnTo>
                      <a:pt x="34" y="68"/>
                    </a:lnTo>
                    <a:lnTo>
                      <a:pt x="42" y="89"/>
                    </a:lnTo>
                    <a:lnTo>
                      <a:pt x="53" y="111"/>
                    </a:lnTo>
                    <a:lnTo>
                      <a:pt x="63" y="136"/>
                    </a:lnTo>
                    <a:lnTo>
                      <a:pt x="74" y="158"/>
                    </a:lnTo>
                    <a:lnTo>
                      <a:pt x="83" y="181"/>
                    </a:lnTo>
                    <a:lnTo>
                      <a:pt x="92" y="202"/>
                    </a:lnTo>
                    <a:lnTo>
                      <a:pt x="104" y="229"/>
                    </a:lnTo>
                    <a:lnTo>
                      <a:pt x="116" y="256"/>
                    </a:lnTo>
                    <a:lnTo>
                      <a:pt x="128" y="285"/>
                    </a:lnTo>
                    <a:lnTo>
                      <a:pt x="140" y="312"/>
                    </a:lnTo>
                    <a:lnTo>
                      <a:pt x="152" y="339"/>
                    </a:lnTo>
                    <a:lnTo>
                      <a:pt x="166" y="368"/>
                    </a:lnTo>
                    <a:lnTo>
                      <a:pt x="179" y="395"/>
                    </a:lnTo>
                    <a:lnTo>
                      <a:pt x="195" y="423"/>
                    </a:lnTo>
                    <a:lnTo>
                      <a:pt x="205" y="421"/>
                    </a:lnTo>
                    <a:lnTo>
                      <a:pt x="216" y="417"/>
                    </a:lnTo>
                    <a:lnTo>
                      <a:pt x="228" y="410"/>
                    </a:lnTo>
                    <a:lnTo>
                      <a:pt x="240" y="403"/>
                    </a:lnTo>
                    <a:lnTo>
                      <a:pt x="252" y="395"/>
                    </a:lnTo>
                    <a:lnTo>
                      <a:pt x="266" y="388"/>
                    </a:lnTo>
                    <a:lnTo>
                      <a:pt x="278" y="380"/>
                    </a:lnTo>
                    <a:lnTo>
                      <a:pt x="290" y="374"/>
                    </a:lnTo>
                    <a:lnTo>
                      <a:pt x="308" y="365"/>
                    </a:lnTo>
                    <a:lnTo>
                      <a:pt x="326" y="356"/>
                    </a:lnTo>
                    <a:lnTo>
                      <a:pt x="346" y="346"/>
                    </a:lnTo>
                    <a:lnTo>
                      <a:pt x="365" y="335"/>
                    </a:lnTo>
                    <a:lnTo>
                      <a:pt x="383" y="323"/>
                    </a:lnTo>
                    <a:lnTo>
                      <a:pt x="402" y="311"/>
                    </a:lnTo>
                    <a:lnTo>
                      <a:pt x="418" y="297"/>
                    </a:lnTo>
                    <a:lnTo>
                      <a:pt x="433" y="284"/>
                    </a:lnTo>
                    <a:lnTo>
                      <a:pt x="421" y="267"/>
                    </a:lnTo>
                    <a:lnTo>
                      <a:pt x="411" y="246"/>
                    </a:lnTo>
                    <a:lnTo>
                      <a:pt x="405" y="223"/>
                    </a:lnTo>
                    <a:lnTo>
                      <a:pt x="400" y="204"/>
                    </a:lnTo>
                    <a:lnTo>
                      <a:pt x="405" y="204"/>
                    </a:lnTo>
                    <a:lnTo>
                      <a:pt x="408" y="204"/>
                    </a:lnTo>
                    <a:lnTo>
                      <a:pt x="411" y="207"/>
                    </a:lnTo>
                    <a:lnTo>
                      <a:pt x="417" y="210"/>
                    </a:lnTo>
                    <a:lnTo>
                      <a:pt x="426" y="232"/>
                    </a:lnTo>
                    <a:lnTo>
                      <a:pt x="436" y="258"/>
                    </a:lnTo>
                    <a:lnTo>
                      <a:pt x="447" y="285"/>
                    </a:lnTo>
                    <a:lnTo>
                      <a:pt x="451" y="306"/>
                    </a:lnTo>
                    <a:lnTo>
                      <a:pt x="438" y="318"/>
                    </a:lnTo>
                    <a:lnTo>
                      <a:pt x="423" y="329"/>
                    </a:lnTo>
                    <a:lnTo>
                      <a:pt x="408" y="339"/>
                    </a:lnTo>
                    <a:lnTo>
                      <a:pt x="392" y="349"/>
                    </a:lnTo>
                    <a:lnTo>
                      <a:pt x="376" y="358"/>
                    </a:lnTo>
                    <a:lnTo>
                      <a:pt x="359" y="368"/>
                    </a:lnTo>
                    <a:lnTo>
                      <a:pt x="343" y="377"/>
                    </a:lnTo>
                    <a:lnTo>
                      <a:pt x="326" y="385"/>
                    </a:lnTo>
                    <a:lnTo>
                      <a:pt x="309" y="394"/>
                    </a:lnTo>
                    <a:lnTo>
                      <a:pt x="293" y="403"/>
                    </a:lnTo>
                    <a:lnTo>
                      <a:pt x="276" y="412"/>
                    </a:lnTo>
                    <a:lnTo>
                      <a:pt x="260" y="420"/>
                    </a:lnTo>
                    <a:lnTo>
                      <a:pt x="243" y="429"/>
                    </a:lnTo>
                    <a:lnTo>
                      <a:pt x="226" y="438"/>
                    </a:lnTo>
                    <a:lnTo>
                      <a:pt x="211" y="447"/>
                    </a:lnTo>
                    <a:lnTo>
                      <a:pt x="196" y="456"/>
                    </a:lnTo>
                    <a:lnTo>
                      <a:pt x="193" y="456"/>
                    </a:lnTo>
                    <a:lnTo>
                      <a:pt x="189" y="456"/>
                    </a:lnTo>
                    <a:lnTo>
                      <a:pt x="184" y="456"/>
                    </a:lnTo>
                    <a:lnTo>
                      <a:pt x="181" y="457"/>
                    </a:lnTo>
                    <a:close/>
                  </a:path>
                </a:pathLst>
              </a:custGeom>
              <a:solidFill>
                <a:srgbClr val="CC99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1" name="Freeform 243"/>
              <p:cNvSpPr>
                <a:spLocks/>
              </p:cNvSpPr>
              <p:nvPr/>
            </p:nvSpPr>
            <p:spPr bwMode="auto">
              <a:xfrm>
                <a:off x="1263650" y="3878263"/>
                <a:ext cx="587375" cy="790575"/>
              </a:xfrm>
              <a:custGeom>
                <a:avLst/>
                <a:gdLst/>
                <a:ahLst/>
                <a:cxnLst>
                  <a:cxn ang="0">
                    <a:pos x="159" y="495"/>
                  </a:cxn>
                  <a:cxn ang="0">
                    <a:pos x="150" y="478"/>
                  </a:cxn>
                  <a:cxn ang="0">
                    <a:pos x="131" y="442"/>
                  </a:cxn>
                  <a:cxn ang="0">
                    <a:pos x="116" y="409"/>
                  </a:cxn>
                  <a:cxn ang="0">
                    <a:pos x="101" y="377"/>
                  </a:cxn>
                  <a:cxn ang="0">
                    <a:pos x="80" y="330"/>
                  </a:cxn>
                  <a:cxn ang="0">
                    <a:pos x="56" y="276"/>
                  </a:cxn>
                  <a:cxn ang="0">
                    <a:pos x="35" y="231"/>
                  </a:cxn>
                  <a:cxn ang="0">
                    <a:pos x="15" y="182"/>
                  </a:cxn>
                  <a:cxn ang="0">
                    <a:pos x="2" y="140"/>
                  </a:cxn>
                  <a:cxn ang="0">
                    <a:pos x="5" y="119"/>
                  </a:cxn>
                  <a:cxn ang="0">
                    <a:pos x="17" y="111"/>
                  </a:cxn>
                  <a:cxn ang="0">
                    <a:pos x="29" y="116"/>
                  </a:cxn>
                  <a:cxn ang="0">
                    <a:pos x="33" y="126"/>
                  </a:cxn>
                  <a:cxn ang="0">
                    <a:pos x="51" y="134"/>
                  </a:cxn>
                  <a:cxn ang="0">
                    <a:pos x="104" y="110"/>
                  </a:cxn>
                  <a:cxn ang="0">
                    <a:pos x="166" y="70"/>
                  </a:cxn>
                  <a:cxn ang="0">
                    <a:pos x="215" y="39"/>
                  </a:cxn>
                  <a:cxn ang="0">
                    <a:pos x="225" y="22"/>
                  </a:cxn>
                  <a:cxn ang="0">
                    <a:pos x="222" y="9"/>
                  </a:cxn>
                  <a:cxn ang="0">
                    <a:pos x="225" y="1"/>
                  </a:cxn>
                  <a:cxn ang="0">
                    <a:pos x="230" y="0"/>
                  </a:cxn>
                  <a:cxn ang="0">
                    <a:pos x="245" y="21"/>
                  </a:cxn>
                  <a:cxn ang="0">
                    <a:pos x="264" y="64"/>
                  </a:cxn>
                  <a:cxn ang="0">
                    <a:pos x="282" y="111"/>
                  </a:cxn>
                  <a:cxn ang="0">
                    <a:pos x="301" y="160"/>
                  </a:cxn>
                  <a:cxn ang="0">
                    <a:pos x="310" y="184"/>
                  </a:cxn>
                  <a:cxn ang="0">
                    <a:pos x="310" y="188"/>
                  </a:cxn>
                  <a:cxn ang="0">
                    <a:pos x="299" y="191"/>
                  </a:cxn>
                  <a:cxn ang="0">
                    <a:pos x="276" y="197"/>
                  </a:cxn>
                  <a:cxn ang="0">
                    <a:pos x="260" y="206"/>
                  </a:cxn>
                  <a:cxn ang="0">
                    <a:pos x="258" y="223"/>
                  </a:cxn>
                  <a:cxn ang="0">
                    <a:pos x="275" y="238"/>
                  </a:cxn>
                  <a:cxn ang="0">
                    <a:pos x="292" y="244"/>
                  </a:cxn>
                  <a:cxn ang="0">
                    <a:pos x="310" y="252"/>
                  </a:cxn>
                  <a:cxn ang="0">
                    <a:pos x="328" y="262"/>
                  </a:cxn>
                  <a:cxn ang="0">
                    <a:pos x="346" y="293"/>
                  </a:cxn>
                  <a:cxn ang="0">
                    <a:pos x="366" y="348"/>
                  </a:cxn>
                  <a:cxn ang="0">
                    <a:pos x="347" y="392"/>
                  </a:cxn>
                  <a:cxn ang="0">
                    <a:pos x="296" y="425"/>
                  </a:cxn>
                  <a:cxn ang="0">
                    <a:pos x="240" y="459"/>
                  </a:cxn>
                  <a:cxn ang="0">
                    <a:pos x="186" y="487"/>
                  </a:cxn>
                </a:cxnLst>
                <a:rect l="0" t="0" r="r" b="b"/>
                <a:pathLst>
                  <a:path w="370" h="498">
                    <a:moveTo>
                      <a:pt x="160" y="498"/>
                    </a:moveTo>
                    <a:lnTo>
                      <a:pt x="159" y="495"/>
                    </a:lnTo>
                    <a:lnTo>
                      <a:pt x="156" y="489"/>
                    </a:lnTo>
                    <a:lnTo>
                      <a:pt x="150" y="478"/>
                    </a:lnTo>
                    <a:lnTo>
                      <a:pt x="141" y="463"/>
                    </a:lnTo>
                    <a:lnTo>
                      <a:pt x="131" y="442"/>
                    </a:lnTo>
                    <a:lnTo>
                      <a:pt x="124" y="424"/>
                    </a:lnTo>
                    <a:lnTo>
                      <a:pt x="116" y="409"/>
                    </a:lnTo>
                    <a:lnTo>
                      <a:pt x="109" y="394"/>
                    </a:lnTo>
                    <a:lnTo>
                      <a:pt x="101" y="377"/>
                    </a:lnTo>
                    <a:lnTo>
                      <a:pt x="92" y="356"/>
                    </a:lnTo>
                    <a:lnTo>
                      <a:pt x="80" y="330"/>
                    </a:lnTo>
                    <a:lnTo>
                      <a:pt x="63" y="297"/>
                    </a:lnTo>
                    <a:lnTo>
                      <a:pt x="56" y="276"/>
                    </a:lnTo>
                    <a:lnTo>
                      <a:pt x="45" y="253"/>
                    </a:lnTo>
                    <a:lnTo>
                      <a:pt x="35" y="231"/>
                    </a:lnTo>
                    <a:lnTo>
                      <a:pt x="26" y="205"/>
                    </a:lnTo>
                    <a:lnTo>
                      <a:pt x="15" y="182"/>
                    </a:lnTo>
                    <a:lnTo>
                      <a:pt x="8" y="160"/>
                    </a:lnTo>
                    <a:lnTo>
                      <a:pt x="2" y="140"/>
                    </a:lnTo>
                    <a:lnTo>
                      <a:pt x="0" y="123"/>
                    </a:lnTo>
                    <a:lnTo>
                      <a:pt x="5" y="119"/>
                    </a:lnTo>
                    <a:lnTo>
                      <a:pt x="11" y="114"/>
                    </a:lnTo>
                    <a:lnTo>
                      <a:pt x="17" y="111"/>
                    </a:lnTo>
                    <a:lnTo>
                      <a:pt x="24" y="110"/>
                    </a:lnTo>
                    <a:lnTo>
                      <a:pt x="29" y="116"/>
                    </a:lnTo>
                    <a:lnTo>
                      <a:pt x="32" y="120"/>
                    </a:lnTo>
                    <a:lnTo>
                      <a:pt x="33" y="126"/>
                    </a:lnTo>
                    <a:lnTo>
                      <a:pt x="36" y="134"/>
                    </a:lnTo>
                    <a:lnTo>
                      <a:pt x="51" y="134"/>
                    </a:lnTo>
                    <a:lnTo>
                      <a:pt x="76" y="125"/>
                    </a:lnTo>
                    <a:lnTo>
                      <a:pt x="104" y="110"/>
                    </a:lnTo>
                    <a:lnTo>
                      <a:pt x="136" y="90"/>
                    </a:lnTo>
                    <a:lnTo>
                      <a:pt x="166" y="70"/>
                    </a:lnTo>
                    <a:lnTo>
                      <a:pt x="193" y="52"/>
                    </a:lnTo>
                    <a:lnTo>
                      <a:pt x="215" y="39"/>
                    </a:lnTo>
                    <a:lnTo>
                      <a:pt x="225" y="31"/>
                    </a:lnTo>
                    <a:lnTo>
                      <a:pt x="225" y="22"/>
                    </a:lnTo>
                    <a:lnTo>
                      <a:pt x="224" y="15"/>
                    </a:lnTo>
                    <a:lnTo>
                      <a:pt x="222" y="9"/>
                    </a:lnTo>
                    <a:lnTo>
                      <a:pt x="222" y="3"/>
                    </a:lnTo>
                    <a:lnTo>
                      <a:pt x="225" y="1"/>
                    </a:lnTo>
                    <a:lnTo>
                      <a:pt x="227" y="0"/>
                    </a:lnTo>
                    <a:lnTo>
                      <a:pt x="230" y="0"/>
                    </a:lnTo>
                    <a:lnTo>
                      <a:pt x="234" y="0"/>
                    </a:lnTo>
                    <a:lnTo>
                      <a:pt x="245" y="21"/>
                    </a:lnTo>
                    <a:lnTo>
                      <a:pt x="254" y="42"/>
                    </a:lnTo>
                    <a:lnTo>
                      <a:pt x="264" y="64"/>
                    </a:lnTo>
                    <a:lnTo>
                      <a:pt x="273" y="89"/>
                    </a:lnTo>
                    <a:lnTo>
                      <a:pt x="282" y="111"/>
                    </a:lnTo>
                    <a:lnTo>
                      <a:pt x="292" y="135"/>
                    </a:lnTo>
                    <a:lnTo>
                      <a:pt x="301" y="160"/>
                    </a:lnTo>
                    <a:lnTo>
                      <a:pt x="310" y="182"/>
                    </a:lnTo>
                    <a:lnTo>
                      <a:pt x="310" y="184"/>
                    </a:lnTo>
                    <a:lnTo>
                      <a:pt x="310" y="185"/>
                    </a:lnTo>
                    <a:lnTo>
                      <a:pt x="310" y="188"/>
                    </a:lnTo>
                    <a:lnTo>
                      <a:pt x="310" y="190"/>
                    </a:lnTo>
                    <a:lnTo>
                      <a:pt x="299" y="191"/>
                    </a:lnTo>
                    <a:lnTo>
                      <a:pt x="289" y="194"/>
                    </a:lnTo>
                    <a:lnTo>
                      <a:pt x="276" y="197"/>
                    </a:lnTo>
                    <a:lnTo>
                      <a:pt x="266" y="200"/>
                    </a:lnTo>
                    <a:lnTo>
                      <a:pt x="260" y="206"/>
                    </a:lnTo>
                    <a:lnTo>
                      <a:pt x="255" y="214"/>
                    </a:lnTo>
                    <a:lnTo>
                      <a:pt x="258" y="223"/>
                    </a:lnTo>
                    <a:lnTo>
                      <a:pt x="267" y="235"/>
                    </a:lnTo>
                    <a:lnTo>
                      <a:pt x="275" y="238"/>
                    </a:lnTo>
                    <a:lnTo>
                      <a:pt x="284" y="241"/>
                    </a:lnTo>
                    <a:lnTo>
                      <a:pt x="292" y="244"/>
                    </a:lnTo>
                    <a:lnTo>
                      <a:pt x="301" y="249"/>
                    </a:lnTo>
                    <a:lnTo>
                      <a:pt x="310" y="252"/>
                    </a:lnTo>
                    <a:lnTo>
                      <a:pt x="319" y="256"/>
                    </a:lnTo>
                    <a:lnTo>
                      <a:pt x="328" y="262"/>
                    </a:lnTo>
                    <a:lnTo>
                      <a:pt x="337" y="268"/>
                    </a:lnTo>
                    <a:lnTo>
                      <a:pt x="346" y="293"/>
                    </a:lnTo>
                    <a:lnTo>
                      <a:pt x="357" y="320"/>
                    </a:lnTo>
                    <a:lnTo>
                      <a:pt x="366" y="348"/>
                    </a:lnTo>
                    <a:lnTo>
                      <a:pt x="370" y="376"/>
                    </a:lnTo>
                    <a:lnTo>
                      <a:pt x="347" y="392"/>
                    </a:lnTo>
                    <a:lnTo>
                      <a:pt x="322" y="409"/>
                    </a:lnTo>
                    <a:lnTo>
                      <a:pt x="296" y="425"/>
                    </a:lnTo>
                    <a:lnTo>
                      <a:pt x="269" y="444"/>
                    </a:lnTo>
                    <a:lnTo>
                      <a:pt x="240" y="459"/>
                    </a:lnTo>
                    <a:lnTo>
                      <a:pt x="213" y="474"/>
                    </a:lnTo>
                    <a:lnTo>
                      <a:pt x="186" y="487"/>
                    </a:lnTo>
                    <a:lnTo>
                      <a:pt x="160" y="49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2" name="Freeform 245"/>
              <p:cNvSpPr>
                <a:spLocks/>
              </p:cNvSpPr>
              <p:nvPr/>
            </p:nvSpPr>
            <p:spPr bwMode="auto">
              <a:xfrm>
                <a:off x="2466975" y="4392613"/>
                <a:ext cx="168275" cy="233363"/>
              </a:xfrm>
              <a:custGeom>
                <a:avLst/>
                <a:gdLst/>
                <a:ahLst/>
                <a:cxnLst>
                  <a:cxn ang="0">
                    <a:pos x="56" y="144"/>
                  </a:cxn>
                  <a:cxn ang="0">
                    <a:pos x="49" y="127"/>
                  </a:cxn>
                  <a:cxn ang="0">
                    <a:pos x="38" y="104"/>
                  </a:cxn>
                  <a:cxn ang="0">
                    <a:pos x="38" y="106"/>
                  </a:cxn>
                  <a:cxn ang="0">
                    <a:pos x="38" y="114"/>
                  </a:cxn>
                  <a:cxn ang="0">
                    <a:pos x="40" y="130"/>
                  </a:cxn>
                  <a:cxn ang="0">
                    <a:pos x="40" y="138"/>
                  </a:cxn>
                  <a:cxn ang="0">
                    <a:pos x="38" y="138"/>
                  </a:cxn>
                  <a:cxn ang="0">
                    <a:pos x="32" y="129"/>
                  </a:cxn>
                  <a:cxn ang="0">
                    <a:pos x="29" y="111"/>
                  </a:cxn>
                  <a:cxn ang="0">
                    <a:pos x="26" y="101"/>
                  </a:cxn>
                  <a:cxn ang="0">
                    <a:pos x="23" y="101"/>
                  </a:cxn>
                  <a:cxn ang="0">
                    <a:pos x="21" y="120"/>
                  </a:cxn>
                  <a:cxn ang="0">
                    <a:pos x="21" y="133"/>
                  </a:cxn>
                  <a:cxn ang="0">
                    <a:pos x="17" y="126"/>
                  </a:cxn>
                  <a:cxn ang="0">
                    <a:pos x="12" y="109"/>
                  </a:cxn>
                  <a:cxn ang="0">
                    <a:pos x="9" y="100"/>
                  </a:cxn>
                  <a:cxn ang="0">
                    <a:pos x="8" y="100"/>
                  </a:cxn>
                  <a:cxn ang="0">
                    <a:pos x="5" y="100"/>
                  </a:cxn>
                  <a:cxn ang="0">
                    <a:pos x="3" y="101"/>
                  </a:cxn>
                  <a:cxn ang="0">
                    <a:pos x="0" y="92"/>
                  </a:cxn>
                  <a:cxn ang="0">
                    <a:pos x="8" y="62"/>
                  </a:cxn>
                  <a:cxn ang="0">
                    <a:pos x="20" y="32"/>
                  </a:cxn>
                  <a:cxn ang="0">
                    <a:pos x="35" y="8"/>
                  </a:cxn>
                  <a:cxn ang="0">
                    <a:pos x="53" y="0"/>
                  </a:cxn>
                  <a:cxn ang="0">
                    <a:pos x="83" y="5"/>
                  </a:cxn>
                  <a:cxn ang="0">
                    <a:pos x="101" y="21"/>
                  </a:cxn>
                  <a:cxn ang="0">
                    <a:pos x="82" y="61"/>
                  </a:cxn>
                  <a:cxn ang="0">
                    <a:pos x="70" y="91"/>
                  </a:cxn>
                  <a:cxn ang="0">
                    <a:pos x="65" y="126"/>
                  </a:cxn>
                  <a:cxn ang="0">
                    <a:pos x="61" y="145"/>
                  </a:cxn>
                  <a:cxn ang="0">
                    <a:pos x="59" y="147"/>
                  </a:cxn>
                </a:cxnLst>
                <a:rect l="0" t="0" r="r" b="b"/>
                <a:pathLst>
                  <a:path w="106" h="147">
                    <a:moveTo>
                      <a:pt x="58" y="145"/>
                    </a:moveTo>
                    <a:lnTo>
                      <a:pt x="56" y="144"/>
                    </a:lnTo>
                    <a:lnTo>
                      <a:pt x="53" y="139"/>
                    </a:lnTo>
                    <a:lnTo>
                      <a:pt x="49" y="127"/>
                    </a:lnTo>
                    <a:lnTo>
                      <a:pt x="40" y="104"/>
                    </a:lnTo>
                    <a:lnTo>
                      <a:pt x="38" y="104"/>
                    </a:lnTo>
                    <a:lnTo>
                      <a:pt x="38" y="104"/>
                    </a:lnTo>
                    <a:lnTo>
                      <a:pt x="38" y="106"/>
                    </a:lnTo>
                    <a:lnTo>
                      <a:pt x="37" y="106"/>
                    </a:lnTo>
                    <a:lnTo>
                      <a:pt x="38" y="114"/>
                    </a:lnTo>
                    <a:lnTo>
                      <a:pt x="40" y="121"/>
                    </a:lnTo>
                    <a:lnTo>
                      <a:pt x="40" y="130"/>
                    </a:lnTo>
                    <a:lnTo>
                      <a:pt x="41" y="138"/>
                    </a:lnTo>
                    <a:lnTo>
                      <a:pt x="40" y="138"/>
                    </a:lnTo>
                    <a:lnTo>
                      <a:pt x="40" y="138"/>
                    </a:lnTo>
                    <a:lnTo>
                      <a:pt x="38" y="138"/>
                    </a:lnTo>
                    <a:lnTo>
                      <a:pt x="37" y="138"/>
                    </a:lnTo>
                    <a:lnTo>
                      <a:pt x="32" y="129"/>
                    </a:lnTo>
                    <a:lnTo>
                      <a:pt x="29" y="120"/>
                    </a:lnTo>
                    <a:lnTo>
                      <a:pt x="29" y="111"/>
                    </a:lnTo>
                    <a:lnTo>
                      <a:pt x="27" y="101"/>
                    </a:lnTo>
                    <a:lnTo>
                      <a:pt x="26" y="101"/>
                    </a:lnTo>
                    <a:lnTo>
                      <a:pt x="24" y="101"/>
                    </a:lnTo>
                    <a:lnTo>
                      <a:pt x="23" y="101"/>
                    </a:lnTo>
                    <a:lnTo>
                      <a:pt x="21" y="101"/>
                    </a:lnTo>
                    <a:lnTo>
                      <a:pt x="21" y="120"/>
                    </a:lnTo>
                    <a:lnTo>
                      <a:pt x="21" y="129"/>
                    </a:lnTo>
                    <a:lnTo>
                      <a:pt x="21" y="133"/>
                    </a:lnTo>
                    <a:lnTo>
                      <a:pt x="20" y="135"/>
                    </a:lnTo>
                    <a:lnTo>
                      <a:pt x="17" y="126"/>
                    </a:lnTo>
                    <a:lnTo>
                      <a:pt x="14" y="117"/>
                    </a:lnTo>
                    <a:lnTo>
                      <a:pt x="12" y="109"/>
                    </a:lnTo>
                    <a:lnTo>
                      <a:pt x="9" y="100"/>
                    </a:lnTo>
                    <a:lnTo>
                      <a:pt x="9" y="100"/>
                    </a:lnTo>
                    <a:lnTo>
                      <a:pt x="8" y="100"/>
                    </a:lnTo>
                    <a:lnTo>
                      <a:pt x="8" y="100"/>
                    </a:lnTo>
                    <a:lnTo>
                      <a:pt x="6" y="98"/>
                    </a:lnTo>
                    <a:lnTo>
                      <a:pt x="5" y="100"/>
                    </a:lnTo>
                    <a:lnTo>
                      <a:pt x="5" y="100"/>
                    </a:lnTo>
                    <a:lnTo>
                      <a:pt x="3" y="101"/>
                    </a:lnTo>
                    <a:lnTo>
                      <a:pt x="2" y="103"/>
                    </a:lnTo>
                    <a:lnTo>
                      <a:pt x="0" y="92"/>
                    </a:lnTo>
                    <a:lnTo>
                      <a:pt x="3" y="77"/>
                    </a:lnTo>
                    <a:lnTo>
                      <a:pt x="8" y="62"/>
                    </a:lnTo>
                    <a:lnTo>
                      <a:pt x="11" y="52"/>
                    </a:lnTo>
                    <a:lnTo>
                      <a:pt x="20" y="32"/>
                    </a:lnTo>
                    <a:lnTo>
                      <a:pt x="29" y="18"/>
                    </a:lnTo>
                    <a:lnTo>
                      <a:pt x="35" y="8"/>
                    </a:lnTo>
                    <a:lnTo>
                      <a:pt x="44" y="3"/>
                    </a:lnTo>
                    <a:lnTo>
                      <a:pt x="53" y="0"/>
                    </a:lnTo>
                    <a:lnTo>
                      <a:pt x="67" y="2"/>
                    </a:lnTo>
                    <a:lnTo>
                      <a:pt x="83" y="5"/>
                    </a:lnTo>
                    <a:lnTo>
                      <a:pt x="106" y="9"/>
                    </a:lnTo>
                    <a:lnTo>
                      <a:pt x="101" y="21"/>
                    </a:lnTo>
                    <a:lnTo>
                      <a:pt x="92" y="41"/>
                    </a:lnTo>
                    <a:lnTo>
                      <a:pt x="82" y="61"/>
                    </a:lnTo>
                    <a:lnTo>
                      <a:pt x="74" y="74"/>
                    </a:lnTo>
                    <a:lnTo>
                      <a:pt x="70" y="91"/>
                    </a:lnTo>
                    <a:lnTo>
                      <a:pt x="67" y="109"/>
                    </a:lnTo>
                    <a:lnTo>
                      <a:pt x="65" y="126"/>
                    </a:lnTo>
                    <a:lnTo>
                      <a:pt x="64" y="144"/>
                    </a:lnTo>
                    <a:lnTo>
                      <a:pt x="61" y="145"/>
                    </a:lnTo>
                    <a:lnTo>
                      <a:pt x="59" y="147"/>
                    </a:lnTo>
                    <a:lnTo>
                      <a:pt x="59" y="147"/>
                    </a:lnTo>
                    <a:lnTo>
                      <a:pt x="58" y="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3" name="Freeform 246"/>
              <p:cNvSpPr>
                <a:spLocks/>
              </p:cNvSpPr>
              <p:nvPr/>
            </p:nvSpPr>
            <p:spPr bwMode="auto">
              <a:xfrm>
                <a:off x="1169988" y="4546600"/>
                <a:ext cx="69850" cy="3651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21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0" y="18"/>
                  </a:cxn>
                  <a:cxn ang="0">
                    <a:pos x="9" y="14"/>
                  </a:cxn>
                  <a:cxn ang="0">
                    <a:pos x="21" y="6"/>
                  </a:cxn>
                  <a:cxn ang="0">
                    <a:pos x="35" y="0"/>
                  </a:cxn>
                  <a:cxn ang="0">
                    <a:pos x="44" y="3"/>
                  </a:cxn>
                  <a:cxn ang="0">
                    <a:pos x="41" y="4"/>
                  </a:cxn>
                  <a:cxn ang="0">
                    <a:pos x="36" y="7"/>
                  </a:cxn>
                  <a:cxn ang="0">
                    <a:pos x="24" y="14"/>
                  </a:cxn>
                  <a:cxn ang="0">
                    <a:pos x="0" y="23"/>
                  </a:cxn>
                </a:cxnLst>
                <a:rect l="0" t="0" r="r" b="b"/>
                <a:pathLst>
                  <a:path w="44" h="23">
                    <a:moveTo>
                      <a:pt x="0" y="23"/>
                    </a:moveTo>
                    <a:lnTo>
                      <a:pt x="0" y="21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9" y="14"/>
                    </a:lnTo>
                    <a:lnTo>
                      <a:pt x="21" y="6"/>
                    </a:lnTo>
                    <a:lnTo>
                      <a:pt x="35" y="0"/>
                    </a:lnTo>
                    <a:lnTo>
                      <a:pt x="44" y="3"/>
                    </a:lnTo>
                    <a:lnTo>
                      <a:pt x="41" y="4"/>
                    </a:lnTo>
                    <a:lnTo>
                      <a:pt x="36" y="7"/>
                    </a:lnTo>
                    <a:lnTo>
                      <a:pt x="24" y="14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4" name="Freeform 247"/>
              <p:cNvSpPr>
                <a:spLocks/>
              </p:cNvSpPr>
              <p:nvPr/>
            </p:nvSpPr>
            <p:spPr bwMode="auto">
              <a:xfrm>
                <a:off x="2160588" y="4235450"/>
                <a:ext cx="338138" cy="320675"/>
              </a:xfrm>
              <a:custGeom>
                <a:avLst/>
                <a:gdLst/>
                <a:ahLst/>
                <a:cxnLst>
                  <a:cxn ang="0">
                    <a:pos x="107" y="202"/>
                  </a:cxn>
                  <a:cxn ang="0">
                    <a:pos x="97" y="200"/>
                  </a:cxn>
                  <a:cxn ang="0">
                    <a:pos x="89" y="199"/>
                  </a:cxn>
                  <a:cxn ang="0">
                    <a:pos x="82" y="197"/>
                  </a:cxn>
                  <a:cxn ang="0">
                    <a:pos x="77" y="196"/>
                  </a:cxn>
                  <a:cxn ang="0">
                    <a:pos x="72" y="196"/>
                  </a:cxn>
                  <a:cxn ang="0">
                    <a:pos x="66" y="196"/>
                  </a:cxn>
                  <a:cxn ang="0">
                    <a:pos x="62" y="194"/>
                  </a:cxn>
                  <a:cxn ang="0">
                    <a:pos x="54" y="194"/>
                  </a:cxn>
                  <a:cxn ang="0">
                    <a:pos x="44" y="185"/>
                  </a:cxn>
                  <a:cxn ang="0">
                    <a:pos x="35" y="173"/>
                  </a:cxn>
                  <a:cxn ang="0">
                    <a:pos x="26" y="161"/>
                  </a:cxn>
                  <a:cxn ang="0">
                    <a:pos x="18" y="149"/>
                  </a:cxn>
                  <a:cxn ang="0">
                    <a:pos x="12" y="137"/>
                  </a:cxn>
                  <a:cxn ang="0">
                    <a:pos x="8" y="123"/>
                  </a:cxn>
                  <a:cxn ang="0">
                    <a:pos x="3" y="111"/>
                  </a:cxn>
                  <a:cxn ang="0">
                    <a:pos x="0" y="99"/>
                  </a:cxn>
                  <a:cxn ang="0">
                    <a:pos x="0" y="78"/>
                  </a:cxn>
                  <a:cxn ang="0">
                    <a:pos x="1" y="57"/>
                  </a:cxn>
                  <a:cxn ang="0">
                    <a:pos x="3" y="37"/>
                  </a:cxn>
                  <a:cxn ang="0">
                    <a:pos x="9" y="22"/>
                  </a:cxn>
                  <a:cxn ang="0">
                    <a:pos x="20" y="24"/>
                  </a:cxn>
                  <a:cxn ang="0">
                    <a:pos x="30" y="24"/>
                  </a:cxn>
                  <a:cxn ang="0">
                    <a:pos x="39" y="25"/>
                  </a:cxn>
                  <a:cxn ang="0">
                    <a:pos x="48" y="25"/>
                  </a:cxn>
                  <a:cxn ang="0">
                    <a:pos x="54" y="24"/>
                  </a:cxn>
                  <a:cxn ang="0">
                    <a:pos x="62" y="21"/>
                  </a:cxn>
                  <a:cxn ang="0">
                    <a:pos x="68" y="15"/>
                  </a:cxn>
                  <a:cxn ang="0">
                    <a:pos x="72" y="6"/>
                  </a:cxn>
                  <a:cxn ang="0">
                    <a:pos x="74" y="6"/>
                  </a:cxn>
                  <a:cxn ang="0">
                    <a:pos x="77" y="4"/>
                  </a:cxn>
                  <a:cxn ang="0">
                    <a:pos x="78" y="4"/>
                  </a:cxn>
                  <a:cxn ang="0">
                    <a:pos x="82" y="4"/>
                  </a:cxn>
                  <a:cxn ang="0">
                    <a:pos x="82" y="3"/>
                  </a:cxn>
                  <a:cxn ang="0">
                    <a:pos x="83" y="1"/>
                  </a:cxn>
                  <a:cxn ang="0">
                    <a:pos x="83" y="1"/>
                  </a:cxn>
                  <a:cxn ang="0">
                    <a:pos x="85" y="0"/>
                  </a:cxn>
                  <a:cxn ang="0">
                    <a:pos x="109" y="1"/>
                  </a:cxn>
                  <a:cxn ang="0">
                    <a:pos x="131" y="7"/>
                  </a:cxn>
                  <a:cxn ang="0">
                    <a:pos x="153" y="16"/>
                  </a:cxn>
                  <a:cxn ang="0">
                    <a:pos x="169" y="28"/>
                  </a:cxn>
                  <a:cxn ang="0">
                    <a:pos x="184" y="43"/>
                  </a:cxn>
                  <a:cxn ang="0">
                    <a:pos x="198" y="62"/>
                  </a:cxn>
                  <a:cxn ang="0">
                    <a:pos x="207" y="84"/>
                  </a:cxn>
                  <a:cxn ang="0">
                    <a:pos x="213" y="108"/>
                  </a:cxn>
                  <a:cxn ang="0">
                    <a:pos x="201" y="128"/>
                  </a:cxn>
                  <a:cxn ang="0">
                    <a:pos x="192" y="151"/>
                  </a:cxn>
                  <a:cxn ang="0">
                    <a:pos x="184" y="173"/>
                  </a:cxn>
                  <a:cxn ang="0">
                    <a:pos x="178" y="197"/>
                  </a:cxn>
                  <a:cxn ang="0">
                    <a:pos x="169" y="200"/>
                  </a:cxn>
                  <a:cxn ang="0">
                    <a:pos x="160" y="202"/>
                  </a:cxn>
                  <a:cxn ang="0">
                    <a:pos x="151" y="202"/>
                  </a:cxn>
                  <a:cxn ang="0">
                    <a:pos x="142" y="202"/>
                  </a:cxn>
                  <a:cxn ang="0">
                    <a:pos x="133" y="202"/>
                  </a:cxn>
                  <a:cxn ang="0">
                    <a:pos x="124" y="202"/>
                  </a:cxn>
                  <a:cxn ang="0">
                    <a:pos x="115" y="202"/>
                  </a:cxn>
                  <a:cxn ang="0">
                    <a:pos x="107" y="202"/>
                  </a:cxn>
                </a:cxnLst>
                <a:rect l="0" t="0" r="r" b="b"/>
                <a:pathLst>
                  <a:path w="213" h="202">
                    <a:moveTo>
                      <a:pt x="107" y="202"/>
                    </a:moveTo>
                    <a:lnTo>
                      <a:pt x="97" y="200"/>
                    </a:lnTo>
                    <a:lnTo>
                      <a:pt x="89" y="199"/>
                    </a:lnTo>
                    <a:lnTo>
                      <a:pt x="82" y="197"/>
                    </a:lnTo>
                    <a:lnTo>
                      <a:pt x="77" y="196"/>
                    </a:lnTo>
                    <a:lnTo>
                      <a:pt x="72" y="196"/>
                    </a:lnTo>
                    <a:lnTo>
                      <a:pt x="66" y="196"/>
                    </a:lnTo>
                    <a:lnTo>
                      <a:pt x="62" y="194"/>
                    </a:lnTo>
                    <a:lnTo>
                      <a:pt x="54" y="194"/>
                    </a:lnTo>
                    <a:lnTo>
                      <a:pt x="44" y="185"/>
                    </a:lnTo>
                    <a:lnTo>
                      <a:pt x="35" y="173"/>
                    </a:lnTo>
                    <a:lnTo>
                      <a:pt x="26" y="161"/>
                    </a:lnTo>
                    <a:lnTo>
                      <a:pt x="18" y="149"/>
                    </a:lnTo>
                    <a:lnTo>
                      <a:pt x="12" y="137"/>
                    </a:lnTo>
                    <a:lnTo>
                      <a:pt x="8" y="123"/>
                    </a:lnTo>
                    <a:lnTo>
                      <a:pt x="3" y="111"/>
                    </a:lnTo>
                    <a:lnTo>
                      <a:pt x="0" y="99"/>
                    </a:lnTo>
                    <a:lnTo>
                      <a:pt x="0" y="78"/>
                    </a:lnTo>
                    <a:lnTo>
                      <a:pt x="1" y="57"/>
                    </a:lnTo>
                    <a:lnTo>
                      <a:pt x="3" y="37"/>
                    </a:lnTo>
                    <a:lnTo>
                      <a:pt x="9" y="22"/>
                    </a:lnTo>
                    <a:lnTo>
                      <a:pt x="20" y="24"/>
                    </a:lnTo>
                    <a:lnTo>
                      <a:pt x="30" y="24"/>
                    </a:lnTo>
                    <a:lnTo>
                      <a:pt x="39" y="25"/>
                    </a:lnTo>
                    <a:lnTo>
                      <a:pt x="48" y="25"/>
                    </a:lnTo>
                    <a:lnTo>
                      <a:pt x="54" y="24"/>
                    </a:lnTo>
                    <a:lnTo>
                      <a:pt x="62" y="21"/>
                    </a:lnTo>
                    <a:lnTo>
                      <a:pt x="68" y="15"/>
                    </a:lnTo>
                    <a:lnTo>
                      <a:pt x="72" y="6"/>
                    </a:lnTo>
                    <a:lnTo>
                      <a:pt x="74" y="6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82" y="4"/>
                    </a:lnTo>
                    <a:lnTo>
                      <a:pt x="82" y="3"/>
                    </a:lnTo>
                    <a:lnTo>
                      <a:pt x="83" y="1"/>
                    </a:lnTo>
                    <a:lnTo>
                      <a:pt x="83" y="1"/>
                    </a:lnTo>
                    <a:lnTo>
                      <a:pt x="85" y="0"/>
                    </a:lnTo>
                    <a:lnTo>
                      <a:pt x="109" y="1"/>
                    </a:lnTo>
                    <a:lnTo>
                      <a:pt x="131" y="7"/>
                    </a:lnTo>
                    <a:lnTo>
                      <a:pt x="153" y="16"/>
                    </a:lnTo>
                    <a:lnTo>
                      <a:pt x="169" y="28"/>
                    </a:lnTo>
                    <a:lnTo>
                      <a:pt x="184" y="43"/>
                    </a:lnTo>
                    <a:lnTo>
                      <a:pt x="198" y="62"/>
                    </a:lnTo>
                    <a:lnTo>
                      <a:pt x="207" y="84"/>
                    </a:lnTo>
                    <a:lnTo>
                      <a:pt x="213" y="108"/>
                    </a:lnTo>
                    <a:lnTo>
                      <a:pt x="201" y="128"/>
                    </a:lnTo>
                    <a:lnTo>
                      <a:pt x="192" y="151"/>
                    </a:lnTo>
                    <a:lnTo>
                      <a:pt x="184" y="173"/>
                    </a:lnTo>
                    <a:lnTo>
                      <a:pt x="178" y="197"/>
                    </a:lnTo>
                    <a:lnTo>
                      <a:pt x="169" y="200"/>
                    </a:lnTo>
                    <a:lnTo>
                      <a:pt x="160" y="202"/>
                    </a:lnTo>
                    <a:lnTo>
                      <a:pt x="151" y="202"/>
                    </a:lnTo>
                    <a:lnTo>
                      <a:pt x="142" y="202"/>
                    </a:lnTo>
                    <a:lnTo>
                      <a:pt x="133" y="202"/>
                    </a:lnTo>
                    <a:lnTo>
                      <a:pt x="124" y="202"/>
                    </a:lnTo>
                    <a:lnTo>
                      <a:pt x="115" y="202"/>
                    </a:lnTo>
                    <a:lnTo>
                      <a:pt x="107" y="202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5" name="Freeform 248"/>
              <p:cNvSpPr>
                <a:spLocks/>
              </p:cNvSpPr>
              <p:nvPr/>
            </p:nvSpPr>
            <p:spPr bwMode="auto">
              <a:xfrm>
                <a:off x="2054225" y="4217988"/>
                <a:ext cx="158750" cy="333375"/>
              </a:xfrm>
              <a:custGeom>
                <a:avLst/>
                <a:gdLst/>
                <a:ahLst/>
                <a:cxnLst>
                  <a:cxn ang="0">
                    <a:pos x="64" y="207"/>
                  </a:cxn>
                  <a:cxn ang="0">
                    <a:pos x="55" y="189"/>
                  </a:cxn>
                  <a:cxn ang="0">
                    <a:pos x="43" y="171"/>
                  </a:cxn>
                  <a:cxn ang="0">
                    <a:pos x="49" y="195"/>
                  </a:cxn>
                  <a:cxn ang="0">
                    <a:pos x="49" y="208"/>
                  </a:cxn>
                  <a:cxn ang="0">
                    <a:pos x="44" y="208"/>
                  </a:cxn>
                  <a:cxn ang="0">
                    <a:pos x="37" y="195"/>
                  </a:cxn>
                  <a:cxn ang="0">
                    <a:pos x="31" y="172"/>
                  </a:cxn>
                  <a:cxn ang="0">
                    <a:pos x="26" y="162"/>
                  </a:cxn>
                  <a:cxn ang="0">
                    <a:pos x="23" y="162"/>
                  </a:cxn>
                  <a:cxn ang="0">
                    <a:pos x="25" y="181"/>
                  </a:cxn>
                  <a:cxn ang="0">
                    <a:pos x="26" y="195"/>
                  </a:cxn>
                  <a:cxn ang="0">
                    <a:pos x="5" y="159"/>
                  </a:cxn>
                  <a:cxn ang="0">
                    <a:pos x="5" y="79"/>
                  </a:cxn>
                  <a:cxn ang="0">
                    <a:pos x="20" y="29"/>
                  </a:cxn>
                  <a:cxn ang="0">
                    <a:pos x="28" y="15"/>
                  </a:cxn>
                  <a:cxn ang="0">
                    <a:pos x="37" y="5"/>
                  </a:cxn>
                  <a:cxn ang="0">
                    <a:pos x="50" y="0"/>
                  </a:cxn>
                  <a:cxn ang="0">
                    <a:pos x="65" y="5"/>
                  </a:cxn>
                  <a:cxn ang="0">
                    <a:pos x="75" y="14"/>
                  </a:cxn>
                  <a:cxn ang="0">
                    <a:pos x="61" y="39"/>
                  </a:cxn>
                  <a:cxn ang="0">
                    <a:pos x="56" y="86"/>
                  </a:cxn>
                  <a:cxn ang="0">
                    <a:pos x="59" y="124"/>
                  </a:cxn>
                  <a:cxn ang="0">
                    <a:pos x="71" y="151"/>
                  </a:cxn>
                  <a:cxn ang="0">
                    <a:pos x="88" y="181"/>
                  </a:cxn>
                  <a:cxn ang="0">
                    <a:pos x="99" y="204"/>
                  </a:cxn>
                  <a:cxn ang="0">
                    <a:pos x="97" y="207"/>
                  </a:cxn>
                  <a:cxn ang="0">
                    <a:pos x="88" y="207"/>
                  </a:cxn>
                  <a:cxn ang="0">
                    <a:pos x="78" y="193"/>
                  </a:cxn>
                  <a:cxn ang="0">
                    <a:pos x="73" y="180"/>
                  </a:cxn>
                  <a:cxn ang="0">
                    <a:pos x="70" y="172"/>
                  </a:cxn>
                  <a:cxn ang="0">
                    <a:pos x="65" y="172"/>
                  </a:cxn>
                  <a:cxn ang="0">
                    <a:pos x="68" y="190"/>
                  </a:cxn>
                  <a:cxn ang="0">
                    <a:pos x="73" y="205"/>
                  </a:cxn>
                  <a:cxn ang="0">
                    <a:pos x="71" y="210"/>
                  </a:cxn>
                  <a:cxn ang="0">
                    <a:pos x="67" y="210"/>
                  </a:cxn>
                </a:cxnLst>
                <a:rect l="0" t="0" r="r" b="b"/>
                <a:pathLst>
                  <a:path w="100" h="210">
                    <a:moveTo>
                      <a:pt x="65" y="210"/>
                    </a:moveTo>
                    <a:lnTo>
                      <a:pt x="64" y="207"/>
                    </a:lnTo>
                    <a:lnTo>
                      <a:pt x="61" y="202"/>
                    </a:lnTo>
                    <a:lnTo>
                      <a:pt x="55" y="189"/>
                    </a:lnTo>
                    <a:lnTo>
                      <a:pt x="44" y="163"/>
                    </a:lnTo>
                    <a:lnTo>
                      <a:pt x="43" y="171"/>
                    </a:lnTo>
                    <a:lnTo>
                      <a:pt x="46" y="181"/>
                    </a:lnTo>
                    <a:lnTo>
                      <a:pt x="49" y="195"/>
                    </a:lnTo>
                    <a:lnTo>
                      <a:pt x="50" y="208"/>
                    </a:lnTo>
                    <a:lnTo>
                      <a:pt x="49" y="208"/>
                    </a:lnTo>
                    <a:lnTo>
                      <a:pt x="47" y="208"/>
                    </a:lnTo>
                    <a:lnTo>
                      <a:pt x="44" y="208"/>
                    </a:lnTo>
                    <a:lnTo>
                      <a:pt x="43" y="208"/>
                    </a:lnTo>
                    <a:lnTo>
                      <a:pt x="37" y="195"/>
                    </a:lnTo>
                    <a:lnTo>
                      <a:pt x="34" y="183"/>
                    </a:lnTo>
                    <a:lnTo>
                      <a:pt x="31" y="172"/>
                    </a:lnTo>
                    <a:lnTo>
                      <a:pt x="28" y="162"/>
                    </a:lnTo>
                    <a:lnTo>
                      <a:pt x="26" y="162"/>
                    </a:lnTo>
                    <a:lnTo>
                      <a:pt x="25" y="162"/>
                    </a:lnTo>
                    <a:lnTo>
                      <a:pt x="23" y="162"/>
                    </a:lnTo>
                    <a:lnTo>
                      <a:pt x="22" y="162"/>
                    </a:lnTo>
                    <a:lnTo>
                      <a:pt x="25" y="181"/>
                    </a:lnTo>
                    <a:lnTo>
                      <a:pt x="26" y="190"/>
                    </a:lnTo>
                    <a:lnTo>
                      <a:pt x="26" y="195"/>
                    </a:lnTo>
                    <a:lnTo>
                      <a:pt x="25" y="196"/>
                    </a:lnTo>
                    <a:lnTo>
                      <a:pt x="5" y="159"/>
                    </a:lnTo>
                    <a:lnTo>
                      <a:pt x="0" y="118"/>
                    </a:lnTo>
                    <a:lnTo>
                      <a:pt x="5" y="79"/>
                    </a:lnTo>
                    <a:lnTo>
                      <a:pt x="16" y="38"/>
                    </a:lnTo>
                    <a:lnTo>
                      <a:pt x="20" y="29"/>
                    </a:lnTo>
                    <a:lnTo>
                      <a:pt x="25" y="21"/>
                    </a:lnTo>
                    <a:lnTo>
                      <a:pt x="28" y="15"/>
                    </a:lnTo>
                    <a:lnTo>
                      <a:pt x="32" y="9"/>
                    </a:lnTo>
                    <a:lnTo>
                      <a:pt x="37" y="5"/>
                    </a:lnTo>
                    <a:lnTo>
                      <a:pt x="43" y="3"/>
                    </a:lnTo>
                    <a:lnTo>
                      <a:pt x="50" y="0"/>
                    </a:lnTo>
                    <a:lnTo>
                      <a:pt x="61" y="0"/>
                    </a:lnTo>
                    <a:lnTo>
                      <a:pt x="65" y="5"/>
                    </a:lnTo>
                    <a:lnTo>
                      <a:pt x="70" y="9"/>
                    </a:lnTo>
                    <a:lnTo>
                      <a:pt x="75" y="14"/>
                    </a:lnTo>
                    <a:lnTo>
                      <a:pt x="78" y="18"/>
                    </a:lnTo>
                    <a:lnTo>
                      <a:pt x="61" y="39"/>
                    </a:lnTo>
                    <a:lnTo>
                      <a:pt x="56" y="62"/>
                    </a:lnTo>
                    <a:lnTo>
                      <a:pt x="56" y="86"/>
                    </a:lnTo>
                    <a:lnTo>
                      <a:pt x="56" y="116"/>
                    </a:lnTo>
                    <a:lnTo>
                      <a:pt x="59" y="124"/>
                    </a:lnTo>
                    <a:lnTo>
                      <a:pt x="65" y="136"/>
                    </a:lnTo>
                    <a:lnTo>
                      <a:pt x="71" y="151"/>
                    </a:lnTo>
                    <a:lnTo>
                      <a:pt x="81" y="166"/>
                    </a:lnTo>
                    <a:lnTo>
                      <a:pt x="88" y="181"/>
                    </a:lnTo>
                    <a:lnTo>
                      <a:pt x="94" y="195"/>
                    </a:lnTo>
                    <a:lnTo>
                      <a:pt x="99" y="204"/>
                    </a:lnTo>
                    <a:lnTo>
                      <a:pt x="100" y="208"/>
                    </a:lnTo>
                    <a:lnTo>
                      <a:pt x="97" y="207"/>
                    </a:lnTo>
                    <a:lnTo>
                      <a:pt x="93" y="207"/>
                    </a:lnTo>
                    <a:lnTo>
                      <a:pt x="88" y="207"/>
                    </a:lnTo>
                    <a:lnTo>
                      <a:pt x="84" y="207"/>
                    </a:lnTo>
                    <a:lnTo>
                      <a:pt x="78" y="193"/>
                    </a:lnTo>
                    <a:lnTo>
                      <a:pt x="75" y="186"/>
                    </a:lnTo>
                    <a:lnTo>
                      <a:pt x="73" y="180"/>
                    </a:lnTo>
                    <a:lnTo>
                      <a:pt x="71" y="172"/>
                    </a:lnTo>
                    <a:lnTo>
                      <a:pt x="70" y="172"/>
                    </a:lnTo>
                    <a:lnTo>
                      <a:pt x="67" y="172"/>
                    </a:lnTo>
                    <a:lnTo>
                      <a:pt x="65" y="172"/>
                    </a:lnTo>
                    <a:lnTo>
                      <a:pt x="64" y="172"/>
                    </a:lnTo>
                    <a:lnTo>
                      <a:pt x="68" y="190"/>
                    </a:lnTo>
                    <a:lnTo>
                      <a:pt x="71" y="201"/>
                    </a:lnTo>
                    <a:lnTo>
                      <a:pt x="73" y="205"/>
                    </a:lnTo>
                    <a:lnTo>
                      <a:pt x="73" y="210"/>
                    </a:lnTo>
                    <a:lnTo>
                      <a:pt x="71" y="210"/>
                    </a:lnTo>
                    <a:lnTo>
                      <a:pt x="70" y="210"/>
                    </a:lnTo>
                    <a:lnTo>
                      <a:pt x="67" y="210"/>
                    </a:lnTo>
                    <a:lnTo>
                      <a:pt x="65" y="2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6" name="Freeform 249"/>
              <p:cNvSpPr>
                <a:spLocks/>
              </p:cNvSpPr>
              <p:nvPr/>
            </p:nvSpPr>
            <p:spPr bwMode="auto">
              <a:xfrm>
                <a:off x="1158875" y="4500563"/>
                <a:ext cx="71438" cy="42863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7" y="18"/>
                  </a:cxn>
                  <a:cxn ang="0">
                    <a:pos x="19" y="11"/>
                  </a:cxn>
                  <a:cxn ang="0">
                    <a:pos x="33" y="5"/>
                  </a:cxn>
                  <a:cxn ang="0">
                    <a:pos x="43" y="0"/>
                  </a:cxn>
                  <a:cxn ang="0">
                    <a:pos x="43" y="2"/>
                  </a:cxn>
                  <a:cxn ang="0">
                    <a:pos x="43" y="2"/>
                  </a:cxn>
                  <a:cxn ang="0">
                    <a:pos x="43" y="3"/>
                  </a:cxn>
                  <a:cxn ang="0">
                    <a:pos x="45" y="5"/>
                  </a:cxn>
                  <a:cxn ang="0">
                    <a:pos x="37" y="9"/>
                  </a:cxn>
                  <a:cxn ang="0">
                    <a:pos x="31" y="12"/>
                  </a:cxn>
                  <a:cxn ang="0">
                    <a:pos x="27" y="15"/>
                  </a:cxn>
                  <a:cxn ang="0">
                    <a:pos x="22" y="18"/>
                  </a:cxn>
                  <a:cxn ang="0">
                    <a:pos x="18" y="20"/>
                  </a:cxn>
                  <a:cxn ang="0">
                    <a:pos x="13" y="21"/>
                  </a:cxn>
                  <a:cxn ang="0">
                    <a:pos x="7" y="24"/>
                  </a:cxn>
                  <a:cxn ang="0">
                    <a:pos x="0" y="27"/>
                  </a:cxn>
                </a:cxnLst>
                <a:rect l="0" t="0" r="r" b="b"/>
                <a:pathLst>
                  <a:path w="45" h="27">
                    <a:moveTo>
                      <a:pt x="0" y="27"/>
                    </a:moveTo>
                    <a:lnTo>
                      <a:pt x="7" y="18"/>
                    </a:lnTo>
                    <a:lnTo>
                      <a:pt x="19" y="11"/>
                    </a:lnTo>
                    <a:lnTo>
                      <a:pt x="33" y="5"/>
                    </a:lnTo>
                    <a:lnTo>
                      <a:pt x="43" y="0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3" y="3"/>
                    </a:lnTo>
                    <a:lnTo>
                      <a:pt x="45" y="5"/>
                    </a:lnTo>
                    <a:lnTo>
                      <a:pt x="37" y="9"/>
                    </a:lnTo>
                    <a:lnTo>
                      <a:pt x="31" y="12"/>
                    </a:lnTo>
                    <a:lnTo>
                      <a:pt x="27" y="15"/>
                    </a:lnTo>
                    <a:lnTo>
                      <a:pt x="22" y="18"/>
                    </a:lnTo>
                    <a:lnTo>
                      <a:pt x="18" y="20"/>
                    </a:lnTo>
                    <a:lnTo>
                      <a:pt x="13" y="21"/>
                    </a:lnTo>
                    <a:lnTo>
                      <a:pt x="7" y="24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7" name="Freeform 250"/>
              <p:cNvSpPr>
                <a:spLocks/>
              </p:cNvSpPr>
              <p:nvPr/>
            </p:nvSpPr>
            <p:spPr bwMode="auto">
              <a:xfrm>
                <a:off x="1947863" y="4256088"/>
                <a:ext cx="117475" cy="244475"/>
              </a:xfrm>
              <a:custGeom>
                <a:avLst/>
                <a:gdLst/>
                <a:ahLst/>
                <a:cxnLst>
                  <a:cxn ang="0">
                    <a:pos x="48" y="154"/>
                  </a:cxn>
                  <a:cxn ang="0">
                    <a:pos x="46" y="151"/>
                  </a:cxn>
                  <a:cxn ang="0">
                    <a:pos x="45" y="144"/>
                  </a:cxn>
                  <a:cxn ang="0">
                    <a:pos x="42" y="130"/>
                  </a:cxn>
                  <a:cxn ang="0">
                    <a:pos x="37" y="101"/>
                  </a:cxn>
                  <a:cxn ang="0">
                    <a:pos x="36" y="101"/>
                  </a:cxn>
                  <a:cxn ang="0">
                    <a:pos x="36" y="101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3" y="118"/>
                  </a:cxn>
                  <a:cxn ang="0">
                    <a:pos x="33" y="129"/>
                  </a:cxn>
                  <a:cxn ang="0">
                    <a:pos x="33" y="138"/>
                  </a:cxn>
                  <a:cxn ang="0">
                    <a:pos x="34" y="153"/>
                  </a:cxn>
                  <a:cxn ang="0">
                    <a:pos x="31" y="153"/>
                  </a:cxn>
                  <a:cxn ang="0">
                    <a:pos x="30" y="153"/>
                  </a:cxn>
                  <a:cxn ang="0">
                    <a:pos x="27" y="153"/>
                  </a:cxn>
                  <a:cxn ang="0">
                    <a:pos x="24" y="153"/>
                  </a:cxn>
                  <a:cxn ang="0">
                    <a:pos x="22" y="144"/>
                  </a:cxn>
                  <a:cxn ang="0">
                    <a:pos x="21" y="135"/>
                  </a:cxn>
                  <a:cxn ang="0">
                    <a:pos x="19" y="126"/>
                  </a:cxn>
                  <a:cxn ang="0">
                    <a:pos x="18" y="116"/>
                  </a:cxn>
                  <a:cxn ang="0">
                    <a:pos x="16" y="124"/>
                  </a:cxn>
                  <a:cxn ang="0">
                    <a:pos x="15" y="132"/>
                  </a:cxn>
                  <a:cxn ang="0">
                    <a:pos x="13" y="141"/>
                  </a:cxn>
                  <a:cxn ang="0">
                    <a:pos x="10" y="148"/>
                  </a:cxn>
                  <a:cxn ang="0">
                    <a:pos x="9" y="148"/>
                  </a:cxn>
                  <a:cxn ang="0">
                    <a:pos x="9" y="148"/>
                  </a:cxn>
                  <a:cxn ang="0">
                    <a:pos x="7" y="148"/>
                  </a:cxn>
                  <a:cxn ang="0">
                    <a:pos x="6" y="148"/>
                  </a:cxn>
                  <a:cxn ang="0">
                    <a:pos x="0" y="120"/>
                  </a:cxn>
                  <a:cxn ang="0">
                    <a:pos x="1" y="74"/>
                  </a:cxn>
                  <a:cxn ang="0">
                    <a:pos x="9" y="32"/>
                  </a:cxn>
                  <a:cxn ang="0">
                    <a:pos x="18" y="5"/>
                  </a:cxn>
                  <a:cxn ang="0">
                    <a:pos x="30" y="3"/>
                  </a:cxn>
                  <a:cxn ang="0">
                    <a:pos x="39" y="2"/>
                  </a:cxn>
                  <a:cxn ang="0">
                    <a:pos x="46" y="2"/>
                  </a:cxn>
                  <a:cxn ang="0">
                    <a:pos x="52" y="0"/>
                  </a:cxn>
                  <a:cxn ang="0">
                    <a:pos x="57" y="0"/>
                  </a:cxn>
                  <a:cxn ang="0">
                    <a:pos x="61" y="0"/>
                  </a:cxn>
                  <a:cxn ang="0">
                    <a:pos x="67" y="2"/>
                  </a:cxn>
                  <a:cxn ang="0">
                    <a:pos x="74" y="2"/>
                  </a:cxn>
                  <a:cxn ang="0">
                    <a:pos x="64" y="41"/>
                  </a:cxn>
                  <a:cxn ang="0">
                    <a:pos x="58" y="76"/>
                  </a:cxn>
                  <a:cxn ang="0">
                    <a:pos x="57" y="112"/>
                  </a:cxn>
                  <a:cxn ang="0">
                    <a:pos x="60" y="154"/>
                  </a:cxn>
                  <a:cxn ang="0">
                    <a:pos x="57" y="154"/>
                  </a:cxn>
                  <a:cxn ang="0">
                    <a:pos x="54" y="154"/>
                  </a:cxn>
                  <a:cxn ang="0">
                    <a:pos x="51" y="154"/>
                  </a:cxn>
                  <a:cxn ang="0">
                    <a:pos x="48" y="154"/>
                  </a:cxn>
                </a:cxnLst>
                <a:rect l="0" t="0" r="r" b="b"/>
                <a:pathLst>
                  <a:path w="74" h="154">
                    <a:moveTo>
                      <a:pt x="48" y="154"/>
                    </a:moveTo>
                    <a:lnTo>
                      <a:pt x="46" y="151"/>
                    </a:lnTo>
                    <a:lnTo>
                      <a:pt x="45" y="144"/>
                    </a:lnTo>
                    <a:lnTo>
                      <a:pt x="42" y="130"/>
                    </a:lnTo>
                    <a:lnTo>
                      <a:pt x="37" y="101"/>
                    </a:lnTo>
                    <a:lnTo>
                      <a:pt x="36" y="101"/>
                    </a:lnTo>
                    <a:lnTo>
                      <a:pt x="36" y="101"/>
                    </a:lnTo>
                    <a:lnTo>
                      <a:pt x="34" y="103"/>
                    </a:lnTo>
                    <a:lnTo>
                      <a:pt x="34" y="103"/>
                    </a:lnTo>
                    <a:lnTo>
                      <a:pt x="33" y="118"/>
                    </a:lnTo>
                    <a:lnTo>
                      <a:pt x="33" y="129"/>
                    </a:lnTo>
                    <a:lnTo>
                      <a:pt x="33" y="138"/>
                    </a:lnTo>
                    <a:lnTo>
                      <a:pt x="34" y="153"/>
                    </a:lnTo>
                    <a:lnTo>
                      <a:pt x="31" y="153"/>
                    </a:lnTo>
                    <a:lnTo>
                      <a:pt x="30" y="153"/>
                    </a:lnTo>
                    <a:lnTo>
                      <a:pt x="27" y="153"/>
                    </a:lnTo>
                    <a:lnTo>
                      <a:pt x="24" y="153"/>
                    </a:lnTo>
                    <a:lnTo>
                      <a:pt x="22" y="144"/>
                    </a:lnTo>
                    <a:lnTo>
                      <a:pt x="21" y="135"/>
                    </a:lnTo>
                    <a:lnTo>
                      <a:pt x="19" y="126"/>
                    </a:lnTo>
                    <a:lnTo>
                      <a:pt x="18" y="116"/>
                    </a:lnTo>
                    <a:lnTo>
                      <a:pt x="16" y="124"/>
                    </a:lnTo>
                    <a:lnTo>
                      <a:pt x="15" y="132"/>
                    </a:lnTo>
                    <a:lnTo>
                      <a:pt x="13" y="141"/>
                    </a:lnTo>
                    <a:lnTo>
                      <a:pt x="10" y="148"/>
                    </a:lnTo>
                    <a:lnTo>
                      <a:pt x="9" y="148"/>
                    </a:lnTo>
                    <a:lnTo>
                      <a:pt x="9" y="148"/>
                    </a:lnTo>
                    <a:lnTo>
                      <a:pt x="7" y="148"/>
                    </a:lnTo>
                    <a:lnTo>
                      <a:pt x="6" y="148"/>
                    </a:lnTo>
                    <a:lnTo>
                      <a:pt x="0" y="120"/>
                    </a:lnTo>
                    <a:lnTo>
                      <a:pt x="1" y="74"/>
                    </a:lnTo>
                    <a:lnTo>
                      <a:pt x="9" y="32"/>
                    </a:lnTo>
                    <a:lnTo>
                      <a:pt x="18" y="5"/>
                    </a:lnTo>
                    <a:lnTo>
                      <a:pt x="30" y="3"/>
                    </a:lnTo>
                    <a:lnTo>
                      <a:pt x="39" y="2"/>
                    </a:lnTo>
                    <a:lnTo>
                      <a:pt x="46" y="2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61" y="0"/>
                    </a:lnTo>
                    <a:lnTo>
                      <a:pt x="67" y="2"/>
                    </a:lnTo>
                    <a:lnTo>
                      <a:pt x="74" y="2"/>
                    </a:lnTo>
                    <a:lnTo>
                      <a:pt x="64" y="41"/>
                    </a:lnTo>
                    <a:lnTo>
                      <a:pt x="58" y="76"/>
                    </a:lnTo>
                    <a:lnTo>
                      <a:pt x="57" y="112"/>
                    </a:lnTo>
                    <a:lnTo>
                      <a:pt x="60" y="154"/>
                    </a:lnTo>
                    <a:lnTo>
                      <a:pt x="57" y="154"/>
                    </a:lnTo>
                    <a:lnTo>
                      <a:pt x="54" y="154"/>
                    </a:lnTo>
                    <a:lnTo>
                      <a:pt x="51" y="154"/>
                    </a:lnTo>
                    <a:lnTo>
                      <a:pt x="48" y="1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8" name="Freeform 251"/>
              <p:cNvSpPr>
                <a:spLocks/>
              </p:cNvSpPr>
              <p:nvPr/>
            </p:nvSpPr>
            <p:spPr bwMode="auto">
              <a:xfrm>
                <a:off x="1174750" y="4452938"/>
                <a:ext cx="60325" cy="3175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17"/>
                  </a:cxn>
                  <a:cxn ang="0">
                    <a:pos x="2" y="15"/>
                  </a:cxn>
                  <a:cxn ang="0">
                    <a:pos x="2" y="12"/>
                  </a:cxn>
                  <a:cxn ang="0">
                    <a:pos x="2" y="11"/>
                  </a:cxn>
                  <a:cxn ang="0">
                    <a:pos x="9" y="6"/>
                  </a:cxn>
                  <a:cxn ang="0">
                    <a:pos x="18" y="3"/>
                  </a:cxn>
                  <a:cxn ang="0">
                    <a:pos x="27" y="0"/>
                  </a:cxn>
                  <a:cxn ang="0">
                    <a:pos x="38" y="0"/>
                  </a:cxn>
                  <a:cxn ang="0">
                    <a:pos x="30" y="6"/>
                  </a:cxn>
                  <a:cxn ang="0">
                    <a:pos x="20" y="12"/>
                  </a:cxn>
                  <a:cxn ang="0">
                    <a:pos x="9" y="17"/>
                  </a:cxn>
                  <a:cxn ang="0">
                    <a:pos x="0" y="20"/>
                  </a:cxn>
                </a:cxnLst>
                <a:rect l="0" t="0" r="r" b="b"/>
                <a:pathLst>
                  <a:path w="38" h="20">
                    <a:moveTo>
                      <a:pt x="0" y="20"/>
                    </a:moveTo>
                    <a:lnTo>
                      <a:pt x="0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9" y="6"/>
                    </a:lnTo>
                    <a:lnTo>
                      <a:pt x="18" y="3"/>
                    </a:lnTo>
                    <a:lnTo>
                      <a:pt x="27" y="0"/>
                    </a:lnTo>
                    <a:lnTo>
                      <a:pt x="38" y="0"/>
                    </a:lnTo>
                    <a:lnTo>
                      <a:pt x="30" y="6"/>
                    </a:lnTo>
                    <a:lnTo>
                      <a:pt x="20" y="12"/>
                    </a:lnTo>
                    <a:lnTo>
                      <a:pt x="9" y="17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9" name="Freeform 252"/>
              <p:cNvSpPr>
                <a:spLocks/>
              </p:cNvSpPr>
              <p:nvPr/>
            </p:nvSpPr>
            <p:spPr bwMode="auto">
              <a:xfrm>
                <a:off x="1690688" y="4181475"/>
                <a:ext cx="261938" cy="290513"/>
              </a:xfrm>
              <a:custGeom>
                <a:avLst/>
                <a:gdLst/>
                <a:ahLst/>
                <a:cxnLst>
                  <a:cxn ang="0">
                    <a:pos x="146" y="183"/>
                  </a:cxn>
                  <a:cxn ang="0">
                    <a:pos x="131" y="142"/>
                  </a:cxn>
                  <a:cxn ang="0">
                    <a:pos x="122" y="121"/>
                  </a:cxn>
                  <a:cxn ang="0">
                    <a:pos x="118" y="109"/>
                  </a:cxn>
                  <a:cxn ang="0">
                    <a:pos x="116" y="102"/>
                  </a:cxn>
                  <a:cxn ang="0">
                    <a:pos x="104" y="91"/>
                  </a:cxn>
                  <a:cxn ang="0">
                    <a:pos x="94" y="82"/>
                  </a:cxn>
                  <a:cxn ang="0">
                    <a:pos x="83" y="74"/>
                  </a:cxn>
                  <a:cxn ang="0">
                    <a:pos x="74" y="65"/>
                  </a:cxn>
                  <a:cxn ang="0">
                    <a:pos x="65" y="61"/>
                  </a:cxn>
                  <a:cxn ang="0">
                    <a:pos x="56" y="56"/>
                  </a:cxn>
                  <a:cxn ang="0">
                    <a:pos x="45" y="52"/>
                  </a:cxn>
                  <a:cxn ang="0">
                    <a:pos x="36" y="47"/>
                  </a:cxn>
                  <a:cxn ang="0">
                    <a:pos x="27" y="44"/>
                  </a:cxn>
                  <a:cxn ang="0">
                    <a:pos x="18" y="40"/>
                  </a:cxn>
                  <a:cxn ang="0">
                    <a:pos x="9" y="35"/>
                  </a:cxn>
                  <a:cxn ang="0">
                    <a:pos x="1" y="31"/>
                  </a:cxn>
                  <a:cxn ang="0">
                    <a:pos x="1" y="29"/>
                  </a:cxn>
                  <a:cxn ang="0">
                    <a:pos x="1" y="26"/>
                  </a:cxn>
                  <a:cxn ang="0">
                    <a:pos x="0" y="25"/>
                  </a:cxn>
                  <a:cxn ang="0">
                    <a:pos x="0" y="23"/>
                  </a:cxn>
                  <a:cxn ang="0">
                    <a:pos x="7" y="17"/>
                  </a:cxn>
                  <a:cxn ang="0">
                    <a:pos x="20" y="12"/>
                  </a:cxn>
                  <a:cxn ang="0">
                    <a:pos x="35" y="9"/>
                  </a:cxn>
                  <a:cxn ang="0">
                    <a:pos x="53" y="5"/>
                  </a:cxn>
                  <a:cxn ang="0">
                    <a:pos x="69" y="3"/>
                  </a:cxn>
                  <a:cxn ang="0">
                    <a:pos x="86" y="2"/>
                  </a:cxn>
                  <a:cxn ang="0">
                    <a:pos x="101" y="0"/>
                  </a:cxn>
                  <a:cxn ang="0">
                    <a:pos x="113" y="0"/>
                  </a:cxn>
                  <a:cxn ang="0">
                    <a:pos x="119" y="5"/>
                  </a:cxn>
                  <a:cxn ang="0">
                    <a:pos x="125" y="9"/>
                  </a:cxn>
                  <a:cxn ang="0">
                    <a:pos x="131" y="14"/>
                  </a:cxn>
                  <a:cxn ang="0">
                    <a:pos x="139" y="20"/>
                  </a:cxn>
                  <a:cxn ang="0">
                    <a:pos x="145" y="26"/>
                  </a:cxn>
                  <a:cxn ang="0">
                    <a:pos x="151" y="32"/>
                  </a:cxn>
                  <a:cxn ang="0">
                    <a:pos x="158" y="38"/>
                  </a:cxn>
                  <a:cxn ang="0">
                    <a:pos x="165" y="44"/>
                  </a:cxn>
                  <a:cxn ang="0">
                    <a:pos x="163" y="58"/>
                  </a:cxn>
                  <a:cxn ang="0">
                    <a:pos x="158" y="76"/>
                  </a:cxn>
                  <a:cxn ang="0">
                    <a:pos x="155" y="97"/>
                  </a:cxn>
                  <a:cxn ang="0">
                    <a:pos x="151" y="121"/>
                  </a:cxn>
                  <a:cxn ang="0">
                    <a:pos x="149" y="136"/>
                  </a:cxn>
                  <a:cxn ang="0">
                    <a:pos x="149" y="151"/>
                  </a:cxn>
                  <a:cxn ang="0">
                    <a:pos x="149" y="168"/>
                  </a:cxn>
                  <a:cxn ang="0">
                    <a:pos x="149" y="183"/>
                  </a:cxn>
                  <a:cxn ang="0">
                    <a:pos x="148" y="183"/>
                  </a:cxn>
                  <a:cxn ang="0">
                    <a:pos x="148" y="183"/>
                  </a:cxn>
                  <a:cxn ang="0">
                    <a:pos x="146" y="183"/>
                  </a:cxn>
                  <a:cxn ang="0">
                    <a:pos x="146" y="183"/>
                  </a:cxn>
                </a:cxnLst>
                <a:rect l="0" t="0" r="r" b="b"/>
                <a:pathLst>
                  <a:path w="165" h="183">
                    <a:moveTo>
                      <a:pt x="146" y="183"/>
                    </a:moveTo>
                    <a:lnTo>
                      <a:pt x="131" y="142"/>
                    </a:lnTo>
                    <a:lnTo>
                      <a:pt x="122" y="121"/>
                    </a:lnTo>
                    <a:lnTo>
                      <a:pt x="118" y="109"/>
                    </a:lnTo>
                    <a:lnTo>
                      <a:pt x="116" y="102"/>
                    </a:lnTo>
                    <a:lnTo>
                      <a:pt x="104" y="91"/>
                    </a:lnTo>
                    <a:lnTo>
                      <a:pt x="94" y="82"/>
                    </a:lnTo>
                    <a:lnTo>
                      <a:pt x="83" y="74"/>
                    </a:lnTo>
                    <a:lnTo>
                      <a:pt x="74" y="65"/>
                    </a:lnTo>
                    <a:lnTo>
                      <a:pt x="65" y="61"/>
                    </a:lnTo>
                    <a:lnTo>
                      <a:pt x="56" y="56"/>
                    </a:lnTo>
                    <a:lnTo>
                      <a:pt x="45" y="52"/>
                    </a:lnTo>
                    <a:lnTo>
                      <a:pt x="36" y="47"/>
                    </a:lnTo>
                    <a:lnTo>
                      <a:pt x="27" y="44"/>
                    </a:lnTo>
                    <a:lnTo>
                      <a:pt x="18" y="40"/>
                    </a:lnTo>
                    <a:lnTo>
                      <a:pt x="9" y="35"/>
                    </a:lnTo>
                    <a:lnTo>
                      <a:pt x="1" y="31"/>
                    </a:lnTo>
                    <a:lnTo>
                      <a:pt x="1" y="29"/>
                    </a:lnTo>
                    <a:lnTo>
                      <a:pt x="1" y="26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7" y="17"/>
                    </a:lnTo>
                    <a:lnTo>
                      <a:pt x="20" y="12"/>
                    </a:lnTo>
                    <a:lnTo>
                      <a:pt x="35" y="9"/>
                    </a:lnTo>
                    <a:lnTo>
                      <a:pt x="53" y="5"/>
                    </a:lnTo>
                    <a:lnTo>
                      <a:pt x="69" y="3"/>
                    </a:lnTo>
                    <a:lnTo>
                      <a:pt x="86" y="2"/>
                    </a:lnTo>
                    <a:lnTo>
                      <a:pt x="101" y="0"/>
                    </a:lnTo>
                    <a:lnTo>
                      <a:pt x="113" y="0"/>
                    </a:lnTo>
                    <a:lnTo>
                      <a:pt x="119" y="5"/>
                    </a:lnTo>
                    <a:lnTo>
                      <a:pt x="125" y="9"/>
                    </a:lnTo>
                    <a:lnTo>
                      <a:pt x="131" y="14"/>
                    </a:lnTo>
                    <a:lnTo>
                      <a:pt x="139" y="20"/>
                    </a:lnTo>
                    <a:lnTo>
                      <a:pt x="145" y="26"/>
                    </a:lnTo>
                    <a:lnTo>
                      <a:pt x="151" y="32"/>
                    </a:lnTo>
                    <a:lnTo>
                      <a:pt x="158" y="38"/>
                    </a:lnTo>
                    <a:lnTo>
                      <a:pt x="165" y="44"/>
                    </a:lnTo>
                    <a:lnTo>
                      <a:pt x="163" y="58"/>
                    </a:lnTo>
                    <a:lnTo>
                      <a:pt x="158" y="76"/>
                    </a:lnTo>
                    <a:lnTo>
                      <a:pt x="155" y="97"/>
                    </a:lnTo>
                    <a:lnTo>
                      <a:pt x="151" y="121"/>
                    </a:lnTo>
                    <a:lnTo>
                      <a:pt x="149" y="136"/>
                    </a:lnTo>
                    <a:lnTo>
                      <a:pt x="149" y="151"/>
                    </a:lnTo>
                    <a:lnTo>
                      <a:pt x="149" y="168"/>
                    </a:lnTo>
                    <a:lnTo>
                      <a:pt x="149" y="183"/>
                    </a:lnTo>
                    <a:lnTo>
                      <a:pt x="148" y="183"/>
                    </a:lnTo>
                    <a:lnTo>
                      <a:pt x="148" y="183"/>
                    </a:lnTo>
                    <a:lnTo>
                      <a:pt x="146" y="183"/>
                    </a:lnTo>
                    <a:lnTo>
                      <a:pt x="146" y="183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0" name="Freeform 253"/>
              <p:cNvSpPr>
                <a:spLocks/>
              </p:cNvSpPr>
              <p:nvPr/>
            </p:nvSpPr>
            <p:spPr bwMode="auto">
              <a:xfrm>
                <a:off x="1169988" y="4395788"/>
                <a:ext cx="71438" cy="3016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16"/>
                  </a:cxn>
                  <a:cxn ang="0">
                    <a:pos x="9" y="12"/>
                  </a:cxn>
                  <a:cxn ang="0">
                    <a:pos x="15" y="9"/>
                  </a:cxn>
                  <a:cxn ang="0">
                    <a:pos x="21" y="4"/>
                  </a:cxn>
                  <a:cxn ang="0">
                    <a:pos x="27" y="3"/>
                  </a:cxn>
                  <a:cxn ang="0">
                    <a:pos x="35" y="0"/>
                  </a:cxn>
                  <a:cxn ang="0">
                    <a:pos x="39" y="1"/>
                  </a:cxn>
                  <a:cxn ang="0">
                    <a:pos x="45" y="3"/>
                  </a:cxn>
                  <a:cxn ang="0">
                    <a:pos x="41" y="6"/>
                  </a:cxn>
                  <a:cxn ang="0">
                    <a:pos x="36" y="9"/>
                  </a:cxn>
                  <a:cxn ang="0">
                    <a:pos x="29" y="12"/>
                  </a:cxn>
                  <a:cxn ang="0">
                    <a:pos x="23" y="13"/>
                  </a:cxn>
                  <a:cxn ang="0">
                    <a:pos x="15" y="16"/>
                  </a:cxn>
                  <a:cxn ang="0">
                    <a:pos x="9" y="18"/>
                  </a:cxn>
                  <a:cxn ang="0">
                    <a:pos x="3" y="19"/>
                  </a:cxn>
                  <a:cxn ang="0">
                    <a:pos x="0" y="19"/>
                  </a:cxn>
                </a:cxnLst>
                <a:rect l="0" t="0" r="r" b="b"/>
                <a:pathLst>
                  <a:path w="45" h="19">
                    <a:moveTo>
                      <a:pt x="0" y="19"/>
                    </a:moveTo>
                    <a:lnTo>
                      <a:pt x="5" y="16"/>
                    </a:lnTo>
                    <a:lnTo>
                      <a:pt x="9" y="12"/>
                    </a:lnTo>
                    <a:lnTo>
                      <a:pt x="15" y="9"/>
                    </a:lnTo>
                    <a:lnTo>
                      <a:pt x="21" y="4"/>
                    </a:lnTo>
                    <a:lnTo>
                      <a:pt x="27" y="3"/>
                    </a:lnTo>
                    <a:lnTo>
                      <a:pt x="35" y="0"/>
                    </a:lnTo>
                    <a:lnTo>
                      <a:pt x="39" y="1"/>
                    </a:lnTo>
                    <a:lnTo>
                      <a:pt x="45" y="3"/>
                    </a:lnTo>
                    <a:lnTo>
                      <a:pt x="41" y="6"/>
                    </a:lnTo>
                    <a:lnTo>
                      <a:pt x="36" y="9"/>
                    </a:lnTo>
                    <a:lnTo>
                      <a:pt x="29" y="12"/>
                    </a:lnTo>
                    <a:lnTo>
                      <a:pt x="23" y="13"/>
                    </a:lnTo>
                    <a:lnTo>
                      <a:pt x="15" y="16"/>
                    </a:lnTo>
                    <a:lnTo>
                      <a:pt x="9" y="18"/>
                    </a:lnTo>
                    <a:lnTo>
                      <a:pt x="3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1" name="Freeform 254"/>
              <p:cNvSpPr>
                <a:spLocks/>
              </p:cNvSpPr>
              <p:nvPr/>
            </p:nvSpPr>
            <p:spPr bwMode="auto">
              <a:xfrm>
                <a:off x="2573338" y="3902075"/>
                <a:ext cx="328613" cy="488950"/>
              </a:xfrm>
              <a:custGeom>
                <a:avLst/>
                <a:gdLst/>
                <a:ahLst/>
                <a:cxnLst>
                  <a:cxn ang="0">
                    <a:pos x="47" y="308"/>
                  </a:cxn>
                  <a:cxn ang="0">
                    <a:pos x="41" y="306"/>
                  </a:cxn>
                  <a:cxn ang="0">
                    <a:pos x="34" y="305"/>
                  </a:cxn>
                  <a:cxn ang="0">
                    <a:pos x="28" y="305"/>
                  </a:cxn>
                  <a:cxn ang="0">
                    <a:pos x="22" y="303"/>
                  </a:cxn>
                  <a:cxn ang="0">
                    <a:pos x="16" y="302"/>
                  </a:cxn>
                  <a:cxn ang="0">
                    <a:pos x="12" y="300"/>
                  </a:cxn>
                  <a:cxn ang="0">
                    <a:pos x="6" y="300"/>
                  </a:cxn>
                  <a:cxn ang="0">
                    <a:pos x="0" y="299"/>
                  </a:cxn>
                  <a:cxn ang="0">
                    <a:pos x="1" y="278"/>
                  </a:cxn>
                  <a:cxn ang="0">
                    <a:pos x="7" y="253"/>
                  </a:cxn>
                  <a:cxn ang="0">
                    <a:pos x="16" y="229"/>
                  </a:cxn>
                  <a:cxn ang="0">
                    <a:pos x="28" y="204"/>
                  </a:cxn>
                  <a:cxn ang="0">
                    <a:pos x="41" y="178"/>
                  </a:cxn>
                  <a:cxn ang="0">
                    <a:pos x="53" y="154"/>
                  </a:cxn>
                  <a:cxn ang="0">
                    <a:pos x="65" y="131"/>
                  </a:cxn>
                  <a:cxn ang="0">
                    <a:pos x="75" y="113"/>
                  </a:cxn>
                  <a:cxn ang="0">
                    <a:pos x="89" y="98"/>
                  </a:cxn>
                  <a:cxn ang="0">
                    <a:pos x="102" y="84"/>
                  </a:cxn>
                  <a:cxn ang="0">
                    <a:pos x="116" y="69"/>
                  </a:cxn>
                  <a:cxn ang="0">
                    <a:pos x="130" y="55"/>
                  </a:cxn>
                  <a:cxn ang="0">
                    <a:pos x="142" y="42"/>
                  </a:cxn>
                  <a:cxn ang="0">
                    <a:pos x="155" y="28"/>
                  </a:cxn>
                  <a:cxn ang="0">
                    <a:pos x="169" y="13"/>
                  </a:cxn>
                  <a:cxn ang="0">
                    <a:pos x="183" y="0"/>
                  </a:cxn>
                  <a:cxn ang="0">
                    <a:pos x="186" y="0"/>
                  </a:cxn>
                  <a:cxn ang="0">
                    <a:pos x="190" y="3"/>
                  </a:cxn>
                  <a:cxn ang="0">
                    <a:pos x="196" y="4"/>
                  </a:cxn>
                  <a:cxn ang="0">
                    <a:pos x="205" y="7"/>
                  </a:cxn>
                  <a:cxn ang="0">
                    <a:pos x="205" y="9"/>
                  </a:cxn>
                  <a:cxn ang="0">
                    <a:pos x="207" y="9"/>
                  </a:cxn>
                  <a:cxn ang="0">
                    <a:pos x="207" y="9"/>
                  </a:cxn>
                  <a:cxn ang="0">
                    <a:pos x="207" y="10"/>
                  </a:cxn>
                  <a:cxn ang="0">
                    <a:pos x="198" y="24"/>
                  </a:cxn>
                  <a:cxn ang="0">
                    <a:pos x="190" y="39"/>
                  </a:cxn>
                  <a:cxn ang="0">
                    <a:pos x="181" y="52"/>
                  </a:cxn>
                  <a:cxn ang="0">
                    <a:pos x="173" y="66"/>
                  </a:cxn>
                  <a:cxn ang="0">
                    <a:pos x="164" y="81"/>
                  </a:cxn>
                  <a:cxn ang="0">
                    <a:pos x="155" y="95"/>
                  </a:cxn>
                  <a:cxn ang="0">
                    <a:pos x="148" y="110"/>
                  </a:cxn>
                  <a:cxn ang="0">
                    <a:pos x="139" y="123"/>
                  </a:cxn>
                  <a:cxn ang="0">
                    <a:pos x="130" y="146"/>
                  </a:cxn>
                  <a:cxn ang="0">
                    <a:pos x="122" y="169"/>
                  </a:cxn>
                  <a:cxn ang="0">
                    <a:pos x="113" y="190"/>
                  </a:cxn>
                  <a:cxn ang="0">
                    <a:pos x="105" y="213"/>
                  </a:cxn>
                  <a:cxn ang="0">
                    <a:pos x="98" y="234"/>
                  </a:cxn>
                  <a:cxn ang="0">
                    <a:pos x="92" y="256"/>
                  </a:cxn>
                  <a:cxn ang="0">
                    <a:pos x="84" y="279"/>
                  </a:cxn>
                  <a:cxn ang="0">
                    <a:pos x="77" y="302"/>
                  </a:cxn>
                  <a:cxn ang="0">
                    <a:pos x="68" y="303"/>
                  </a:cxn>
                  <a:cxn ang="0">
                    <a:pos x="60" y="306"/>
                  </a:cxn>
                  <a:cxn ang="0">
                    <a:pos x="54" y="308"/>
                  </a:cxn>
                  <a:cxn ang="0">
                    <a:pos x="47" y="308"/>
                  </a:cxn>
                </a:cxnLst>
                <a:rect l="0" t="0" r="r" b="b"/>
                <a:pathLst>
                  <a:path w="207" h="308">
                    <a:moveTo>
                      <a:pt x="47" y="308"/>
                    </a:moveTo>
                    <a:lnTo>
                      <a:pt x="41" y="306"/>
                    </a:lnTo>
                    <a:lnTo>
                      <a:pt x="34" y="305"/>
                    </a:lnTo>
                    <a:lnTo>
                      <a:pt x="28" y="305"/>
                    </a:lnTo>
                    <a:lnTo>
                      <a:pt x="22" y="303"/>
                    </a:lnTo>
                    <a:lnTo>
                      <a:pt x="16" y="302"/>
                    </a:lnTo>
                    <a:lnTo>
                      <a:pt x="12" y="300"/>
                    </a:lnTo>
                    <a:lnTo>
                      <a:pt x="6" y="300"/>
                    </a:lnTo>
                    <a:lnTo>
                      <a:pt x="0" y="299"/>
                    </a:lnTo>
                    <a:lnTo>
                      <a:pt x="1" y="278"/>
                    </a:lnTo>
                    <a:lnTo>
                      <a:pt x="7" y="253"/>
                    </a:lnTo>
                    <a:lnTo>
                      <a:pt x="16" y="229"/>
                    </a:lnTo>
                    <a:lnTo>
                      <a:pt x="28" y="204"/>
                    </a:lnTo>
                    <a:lnTo>
                      <a:pt x="41" y="178"/>
                    </a:lnTo>
                    <a:lnTo>
                      <a:pt x="53" y="154"/>
                    </a:lnTo>
                    <a:lnTo>
                      <a:pt x="65" y="131"/>
                    </a:lnTo>
                    <a:lnTo>
                      <a:pt x="75" y="113"/>
                    </a:lnTo>
                    <a:lnTo>
                      <a:pt x="89" y="98"/>
                    </a:lnTo>
                    <a:lnTo>
                      <a:pt x="102" y="84"/>
                    </a:lnTo>
                    <a:lnTo>
                      <a:pt x="116" y="69"/>
                    </a:lnTo>
                    <a:lnTo>
                      <a:pt x="130" y="55"/>
                    </a:lnTo>
                    <a:lnTo>
                      <a:pt x="142" y="42"/>
                    </a:lnTo>
                    <a:lnTo>
                      <a:pt x="155" y="28"/>
                    </a:lnTo>
                    <a:lnTo>
                      <a:pt x="169" y="13"/>
                    </a:lnTo>
                    <a:lnTo>
                      <a:pt x="183" y="0"/>
                    </a:lnTo>
                    <a:lnTo>
                      <a:pt x="186" y="0"/>
                    </a:lnTo>
                    <a:lnTo>
                      <a:pt x="190" y="3"/>
                    </a:lnTo>
                    <a:lnTo>
                      <a:pt x="196" y="4"/>
                    </a:lnTo>
                    <a:lnTo>
                      <a:pt x="205" y="7"/>
                    </a:lnTo>
                    <a:lnTo>
                      <a:pt x="205" y="9"/>
                    </a:lnTo>
                    <a:lnTo>
                      <a:pt x="207" y="9"/>
                    </a:lnTo>
                    <a:lnTo>
                      <a:pt x="207" y="9"/>
                    </a:lnTo>
                    <a:lnTo>
                      <a:pt x="207" y="10"/>
                    </a:lnTo>
                    <a:lnTo>
                      <a:pt x="198" y="24"/>
                    </a:lnTo>
                    <a:lnTo>
                      <a:pt x="190" y="39"/>
                    </a:lnTo>
                    <a:lnTo>
                      <a:pt x="181" y="52"/>
                    </a:lnTo>
                    <a:lnTo>
                      <a:pt x="173" y="66"/>
                    </a:lnTo>
                    <a:lnTo>
                      <a:pt x="164" y="81"/>
                    </a:lnTo>
                    <a:lnTo>
                      <a:pt x="155" y="95"/>
                    </a:lnTo>
                    <a:lnTo>
                      <a:pt x="148" y="110"/>
                    </a:lnTo>
                    <a:lnTo>
                      <a:pt x="139" y="123"/>
                    </a:lnTo>
                    <a:lnTo>
                      <a:pt x="130" y="146"/>
                    </a:lnTo>
                    <a:lnTo>
                      <a:pt x="122" y="169"/>
                    </a:lnTo>
                    <a:lnTo>
                      <a:pt x="113" y="190"/>
                    </a:lnTo>
                    <a:lnTo>
                      <a:pt x="105" y="213"/>
                    </a:lnTo>
                    <a:lnTo>
                      <a:pt x="98" y="234"/>
                    </a:lnTo>
                    <a:lnTo>
                      <a:pt x="92" y="256"/>
                    </a:lnTo>
                    <a:lnTo>
                      <a:pt x="84" y="279"/>
                    </a:lnTo>
                    <a:lnTo>
                      <a:pt x="77" y="302"/>
                    </a:lnTo>
                    <a:lnTo>
                      <a:pt x="68" y="303"/>
                    </a:lnTo>
                    <a:lnTo>
                      <a:pt x="60" y="306"/>
                    </a:lnTo>
                    <a:lnTo>
                      <a:pt x="54" y="308"/>
                    </a:lnTo>
                    <a:lnTo>
                      <a:pt x="47" y="308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2" name="Freeform 255"/>
              <p:cNvSpPr>
                <a:spLocks/>
              </p:cNvSpPr>
              <p:nvPr/>
            </p:nvSpPr>
            <p:spPr bwMode="auto">
              <a:xfrm>
                <a:off x="1160463" y="4343400"/>
                <a:ext cx="71438" cy="34925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19"/>
                  </a:cxn>
                  <a:cxn ang="0">
                    <a:pos x="12" y="16"/>
                  </a:cxn>
                  <a:cxn ang="0">
                    <a:pos x="17" y="12"/>
                  </a:cxn>
                  <a:cxn ang="0">
                    <a:pos x="23" y="9"/>
                  </a:cxn>
                  <a:cxn ang="0">
                    <a:pos x="27" y="6"/>
                  </a:cxn>
                  <a:cxn ang="0">
                    <a:pos x="33" y="4"/>
                  </a:cxn>
                  <a:cxn ang="0">
                    <a:pos x="39" y="1"/>
                  </a:cxn>
                  <a:cxn ang="0">
                    <a:pos x="45" y="0"/>
                  </a:cxn>
                  <a:cxn ang="0">
                    <a:pos x="44" y="4"/>
                  </a:cxn>
                  <a:cxn ang="0">
                    <a:pos x="39" y="7"/>
                  </a:cxn>
                  <a:cxn ang="0">
                    <a:pos x="33" y="12"/>
                  </a:cxn>
                  <a:cxn ang="0">
                    <a:pos x="26" y="15"/>
                  </a:cxn>
                  <a:cxn ang="0">
                    <a:pos x="18" y="19"/>
                  </a:cxn>
                  <a:cxn ang="0">
                    <a:pos x="11" y="21"/>
                  </a:cxn>
                  <a:cxn ang="0">
                    <a:pos x="5" y="22"/>
                  </a:cxn>
                  <a:cxn ang="0">
                    <a:pos x="0" y="22"/>
                  </a:cxn>
                </a:cxnLst>
                <a:rect l="0" t="0" r="r" b="b"/>
                <a:pathLst>
                  <a:path w="45" h="22">
                    <a:moveTo>
                      <a:pt x="0" y="22"/>
                    </a:moveTo>
                    <a:lnTo>
                      <a:pt x="6" y="19"/>
                    </a:lnTo>
                    <a:lnTo>
                      <a:pt x="12" y="16"/>
                    </a:lnTo>
                    <a:lnTo>
                      <a:pt x="17" y="12"/>
                    </a:lnTo>
                    <a:lnTo>
                      <a:pt x="23" y="9"/>
                    </a:lnTo>
                    <a:lnTo>
                      <a:pt x="27" y="6"/>
                    </a:lnTo>
                    <a:lnTo>
                      <a:pt x="33" y="4"/>
                    </a:lnTo>
                    <a:lnTo>
                      <a:pt x="39" y="1"/>
                    </a:lnTo>
                    <a:lnTo>
                      <a:pt x="45" y="0"/>
                    </a:lnTo>
                    <a:lnTo>
                      <a:pt x="44" y="4"/>
                    </a:lnTo>
                    <a:lnTo>
                      <a:pt x="39" y="7"/>
                    </a:lnTo>
                    <a:lnTo>
                      <a:pt x="33" y="12"/>
                    </a:lnTo>
                    <a:lnTo>
                      <a:pt x="26" y="15"/>
                    </a:lnTo>
                    <a:lnTo>
                      <a:pt x="18" y="19"/>
                    </a:lnTo>
                    <a:lnTo>
                      <a:pt x="11" y="21"/>
                    </a:lnTo>
                    <a:lnTo>
                      <a:pt x="5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3" name="Freeform 256"/>
              <p:cNvSpPr>
                <a:spLocks/>
              </p:cNvSpPr>
              <p:nvPr/>
            </p:nvSpPr>
            <p:spPr bwMode="auto">
              <a:xfrm>
                <a:off x="2325688" y="3856038"/>
                <a:ext cx="520700" cy="517525"/>
              </a:xfrm>
              <a:custGeom>
                <a:avLst/>
                <a:gdLst/>
                <a:ahLst/>
                <a:cxnLst>
                  <a:cxn ang="0">
                    <a:pos x="118" y="325"/>
                  </a:cxn>
                  <a:cxn ang="0">
                    <a:pos x="109" y="301"/>
                  </a:cxn>
                  <a:cxn ang="0">
                    <a:pos x="98" y="282"/>
                  </a:cxn>
                  <a:cxn ang="0">
                    <a:pos x="86" y="267"/>
                  </a:cxn>
                  <a:cxn ang="0">
                    <a:pos x="73" y="257"/>
                  </a:cxn>
                  <a:cxn ang="0">
                    <a:pos x="58" y="248"/>
                  </a:cxn>
                  <a:cxn ang="0">
                    <a:pos x="39" y="242"/>
                  </a:cxn>
                  <a:cxn ang="0">
                    <a:pos x="21" y="236"/>
                  </a:cxn>
                  <a:cxn ang="0">
                    <a:pos x="0" y="230"/>
                  </a:cxn>
                  <a:cxn ang="0">
                    <a:pos x="0" y="228"/>
                  </a:cxn>
                  <a:cxn ang="0">
                    <a:pos x="0" y="226"/>
                  </a:cxn>
                  <a:cxn ang="0">
                    <a:pos x="0" y="225"/>
                  </a:cxn>
                  <a:cxn ang="0">
                    <a:pos x="0" y="223"/>
                  </a:cxn>
                  <a:cxn ang="0">
                    <a:pos x="14" y="223"/>
                  </a:cxn>
                  <a:cxn ang="0">
                    <a:pos x="30" y="225"/>
                  </a:cxn>
                  <a:cxn ang="0">
                    <a:pos x="49" y="225"/>
                  </a:cxn>
                  <a:cxn ang="0">
                    <a:pos x="68" y="225"/>
                  </a:cxn>
                  <a:cxn ang="0">
                    <a:pos x="88" y="223"/>
                  </a:cxn>
                  <a:cxn ang="0">
                    <a:pos x="106" y="220"/>
                  </a:cxn>
                  <a:cxn ang="0">
                    <a:pos x="123" y="214"/>
                  </a:cxn>
                  <a:cxn ang="0">
                    <a:pos x="138" y="207"/>
                  </a:cxn>
                  <a:cxn ang="0">
                    <a:pos x="154" y="180"/>
                  </a:cxn>
                  <a:cxn ang="0">
                    <a:pos x="172" y="152"/>
                  </a:cxn>
                  <a:cxn ang="0">
                    <a:pos x="190" y="125"/>
                  </a:cxn>
                  <a:cxn ang="0">
                    <a:pos x="209" y="98"/>
                  </a:cxn>
                  <a:cxn ang="0">
                    <a:pos x="227" y="72"/>
                  </a:cxn>
                  <a:cxn ang="0">
                    <a:pos x="246" y="48"/>
                  </a:cxn>
                  <a:cxn ang="0">
                    <a:pos x="268" y="24"/>
                  </a:cxn>
                  <a:cxn ang="0">
                    <a:pos x="289" y="0"/>
                  </a:cxn>
                  <a:cxn ang="0">
                    <a:pos x="298" y="1"/>
                  </a:cxn>
                  <a:cxn ang="0">
                    <a:pos x="307" y="6"/>
                  </a:cxn>
                  <a:cxn ang="0">
                    <a:pos x="316" y="10"/>
                  </a:cxn>
                  <a:cxn ang="0">
                    <a:pos x="326" y="15"/>
                  </a:cxn>
                  <a:cxn ang="0">
                    <a:pos x="326" y="17"/>
                  </a:cxn>
                  <a:cxn ang="0">
                    <a:pos x="328" y="20"/>
                  </a:cxn>
                  <a:cxn ang="0">
                    <a:pos x="328" y="21"/>
                  </a:cxn>
                  <a:cxn ang="0">
                    <a:pos x="328" y="24"/>
                  </a:cxn>
                  <a:cxn ang="0">
                    <a:pos x="311" y="41"/>
                  </a:cxn>
                  <a:cxn ang="0">
                    <a:pos x="295" y="57"/>
                  </a:cxn>
                  <a:cxn ang="0">
                    <a:pos x="278" y="72"/>
                  </a:cxn>
                  <a:cxn ang="0">
                    <a:pos x="261" y="89"/>
                  </a:cxn>
                  <a:cxn ang="0">
                    <a:pos x="246" y="107"/>
                  </a:cxn>
                  <a:cxn ang="0">
                    <a:pos x="231" y="125"/>
                  </a:cxn>
                  <a:cxn ang="0">
                    <a:pos x="216" y="145"/>
                  </a:cxn>
                  <a:cxn ang="0">
                    <a:pos x="204" y="165"/>
                  </a:cxn>
                  <a:cxn ang="0">
                    <a:pos x="197" y="183"/>
                  </a:cxn>
                  <a:cxn ang="0">
                    <a:pos x="187" y="202"/>
                  </a:cxn>
                  <a:cxn ang="0">
                    <a:pos x="180" y="222"/>
                  </a:cxn>
                  <a:cxn ang="0">
                    <a:pos x="171" y="242"/>
                  </a:cxn>
                  <a:cxn ang="0">
                    <a:pos x="163" y="261"/>
                  </a:cxn>
                  <a:cxn ang="0">
                    <a:pos x="156" y="281"/>
                  </a:cxn>
                  <a:cxn ang="0">
                    <a:pos x="148" y="302"/>
                  </a:cxn>
                  <a:cxn ang="0">
                    <a:pos x="142" y="322"/>
                  </a:cxn>
                  <a:cxn ang="0">
                    <a:pos x="132" y="325"/>
                  </a:cxn>
                  <a:cxn ang="0">
                    <a:pos x="126" y="325"/>
                  </a:cxn>
                  <a:cxn ang="0">
                    <a:pos x="123" y="326"/>
                  </a:cxn>
                  <a:cxn ang="0">
                    <a:pos x="118" y="325"/>
                  </a:cxn>
                </a:cxnLst>
                <a:rect l="0" t="0" r="r" b="b"/>
                <a:pathLst>
                  <a:path w="328" h="326">
                    <a:moveTo>
                      <a:pt x="118" y="325"/>
                    </a:moveTo>
                    <a:lnTo>
                      <a:pt x="109" y="301"/>
                    </a:lnTo>
                    <a:lnTo>
                      <a:pt x="98" y="282"/>
                    </a:lnTo>
                    <a:lnTo>
                      <a:pt x="86" y="267"/>
                    </a:lnTo>
                    <a:lnTo>
                      <a:pt x="73" y="257"/>
                    </a:lnTo>
                    <a:lnTo>
                      <a:pt x="58" y="248"/>
                    </a:lnTo>
                    <a:lnTo>
                      <a:pt x="39" y="242"/>
                    </a:lnTo>
                    <a:lnTo>
                      <a:pt x="21" y="236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0" y="226"/>
                    </a:lnTo>
                    <a:lnTo>
                      <a:pt x="0" y="225"/>
                    </a:lnTo>
                    <a:lnTo>
                      <a:pt x="0" y="223"/>
                    </a:lnTo>
                    <a:lnTo>
                      <a:pt x="14" y="223"/>
                    </a:lnTo>
                    <a:lnTo>
                      <a:pt x="30" y="225"/>
                    </a:lnTo>
                    <a:lnTo>
                      <a:pt x="49" y="225"/>
                    </a:lnTo>
                    <a:lnTo>
                      <a:pt x="68" y="225"/>
                    </a:lnTo>
                    <a:lnTo>
                      <a:pt x="88" y="223"/>
                    </a:lnTo>
                    <a:lnTo>
                      <a:pt x="106" y="220"/>
                    </a:lnTo>
                    <a:lnTo>
                      <a:pt x="123" y="214"/>
                    </a:lnTo>
                    <a:lnTo>
                      <a:pt x="138" y="207"/>
                    </a:lnTo>
                    <a:lnTo>
                      <a:pt x="154" y="180"/>
                    </a:lnTo>
                    <a:lnTo>
                      <a:pt x="172" y="152"/>
                    </a:lnTo>
                    <a:lnTo>
                      <a:pt x="190" y="125"/>
                    </a:lnTo>
                    <a:lnTo>
                      <a:pt x="209" y="98"/>
                    </a:lnTo>
                    <a:lnTo>
                      <a:pt x="227" y="72"/>
                    </a:lnTo>
                    <a:lnTo>
                      <a:pt x="246" y="48"/>
                    </a:lnTo>
                    <a:lnTo>
                      <a:pt x="268" y="24"/>
                    </a:lnTo>
                    <a:lnTo>
                      <a:pt x="289" y="0"/>
                    </a:lnTo>
                    <a:lnTo>
                      <a:pt x="298" y="1"/>
                    </a:lnTo>
                    <a:lnTo>
                      <a:pt x="307" y="6"/>
                    </a:lnTo>
                    <a:lnTo>
                      <a:pt x="316" y="10"/>
                    </a:lnTo>
                    <a:lnTo>
                      <a:pt x="326" y="15"/>
                    </a:lnTo>
                    <a:lnTo>
                      <a:pt x="326" y="17"/>
                    </a:lnTo>
                    <a:lnTo>
                      <a:pt x="328" y="20"/>
                    </a:lnTo>
                    <a:lnTo>
                      <a:pt x="328" y="21"/>
                    </a:lnTo>
                    <a:lnTo>
                      <a:pt x="328" y="24"/>
                    </a:lnTo>
                    <a:lnTo>
                      <a:pt x="311" y="41"/>
                    </a:lnTo>
                    <a:lnTo>
                      <a:pt x="295" y="57"/>
                    </a:lnTo>
                    <a:lnTo>
                      <a:pt x="278" y="72"/>
                    </a:lnTo>
                    <a:lnTo>
                      <a:pt x="261" y="89"/>
                    </a:lnTo>
                    <a:lnTo>
                      <a:pt x="246" y="107"/>
                    </a:lnTo>
                    <a:lnTo>
                      <a:pt x="231" y="125"/>
                    </a:lnTo>
                    <a:lnTo>
                      <a:pt x="216" y="145"/>
                    </a:lnTo>
                    <a:lnTo>
                      <a:pt x="204" y="165"/>
                    </a:lnTo>
                    <a:lnTo>
                      <a:pt x="197" y="183"/>
                    </a:lnTo>
                    <a:lnTo>
                      <a:pt x="187" y="202"/>
                    </a:lnTo>
                    <a:lnTo>
                      <a:pt x="180" y="222"/>
                    </a:lnTo>
                    <a:lnTo>
                      <a:pt x="171" y="242"/>
                    </a:lnTo>
                    <a:lnTo>
                      <a:pt x="163" y="261"/>
                    </a:lnTo>
                    <a:lnTo>
                      <a:pt x="156" y="281"/>
                    </a:lnTo>
                    <a:lnTo>
                      <a:pt x="148" y="302"/>
                    </a:lnTo>
                    <a:lnTo>
                      <a:pt x="142" y="322"/>
                    </a:lnTo>
                    <a:lnTo>
                      <a:pt x="132" y="325"/>
                    </a:lnTo>
                    <a:lnTo>
                      <a:pt x="126" y="325"/>
                    </a:lnTo>
                    <a:lnTo>
                      <a:pt x="123" y="326"/>
                    </a:lnTo>
                    <a:lnTo>
                      <a:pt x="118" y="32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4" name="Freeform 258"/>
              <p:cNvSpPr>
                <a:spLocks/>
              </p:cNvSpPr>
              <p:nvPr/>
            </p:nvSpPr>
            <p:spPr bwMode="auto">
              <a:xfrm>
                <a:off x="1173163" y="4292600"/>
                <a:ext cx="42863" cy="30163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8"/>
                  </a:cxn>
                  <a:cxn ang="0">
                    <a:pos x="0" y="15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7" y="9"/>
                  </a:cxn>
                  <a:cxn ang="0">
                    <a:pos x="13" y="6"/>
                  </a:cxn>
                  <a:cxn ang="0">
                    <a:pos x="21" y="3"/>
                  </a:cxn>
                  <a:cxn ang="0">
                    <a:pos x="27" y="0"/>
                  </a:cxn>
                  <a:cxn ang="0">
                    <a:pos x="25" y="7"/>
                  </a:cxn>
                  <a:cxn ang="0">
                    <a:pos x="18" y="13"/>
                  </a:cxn>
                  <a:cxn ang="0">
                    <a:pos x="9" y="16"/>
                  </a:cxn>
                  <a:cxn ang="0">
                    <a:pos x="0" y="19"/>
                  </a:cxn>
                </a:cxnLst>
                <a:rect l="0" t="0" r="r" b="b"/>
                <a:pathLst>
                  <a:path w="27" h="19">
                    <a:moveTo>
                      <a:pt x="0" y="19"/>
                    </a:move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7" y="9"/>
                    </a:lnTo>
                    <a:lnTo>
                      <a:pt x="13" y="6"/>
                    </a:lnTo>
                    <a:lnTo>
                      <a:pt x="21" y="3"/>
                    </a:lnTo>
                    <a:lnTo>
                      <a:pt x="27" y="0"/>
                    </a:lnTo>
                    <a:lnTo>
                      <a:pt x="25" y="7"/>
                    </a:lnTo>
                    <a:lnTo>
                      <a:pt x="18" y="13"/>
                    </a:lnTo>
                    <a:lnTo>
                      <a:pt x="9" y="16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5" name="Freeform 259"/>
              <p:cNvSpPr>
                <a:spLocks/>
              </p:cNvSpPr>
              <p:nvPr/>
            </p:nvSpPr>
            <p:spPr bwMode="auto">
              <a:xfrm>
                <a:off x="1168400" y="4251325"/>
                <a:ext cx="47625" cy="2381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6" y="11"/>
                  </a:cxn>
                  <a:cxn ang="0">
                    <a:pos x="15" y="5"/>
                  </a:cxn>
                  <a:cxn ang="0">
                    <a:pos x="24" y="0"/>
                  </a:cxn>
                  <a:cxn ang="0">
                    <a:pos x="30" y="3"/>
                  </a:cxn>
                  <a:cxn ang="0">
                    <a:pos x="24" y="8"/>
                  </a:cxn>
                  <a:cxn ang="0">
                    <a:pos x="16" y="12"/>
                  </a:cxn>
                  <a:cxn ang="0">
                    <a:pos x="7" y="14"/>
                  </a:cxn>
                  <a:cxn ang="0">
                    <a:pos x="0" y="15"/>
                  </a:cxn>
                </a:cxnLst>
                <a:rect l="0" t="0" r="r" b="b"/>
                <a:pathLst>
                  <a:path w="30" h="15">
                    <a:moveTo>
                      <a:pt x="0" y="15"/>
                    </a:moveTo>
                    <a:lnTo>
                      <a:pt x="6" y="11"/>
                    </a:lnTo>
                    <a:lnTo>
                      <a:pt x="15" y="5"/>
                    </a:lnTo>
                    <a:lnTo>
                      <a:pt x="24" y="0"/>
                    </a:lnTo>
                    <a:lnTo>
                      <a:pt x="30" y="3"/>
                    </a:lnTo>
                    <a:lnTo>
                      <a:pt x="24" y="8"/>
                    </a:lnTo>
                    <a:lnTo>
                      <a:pt x="16" y="12"/>
                    </a:lnTo>
                    <a:lnTo>
                      <a:pt x="7" y="14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6" name="Freeform 265"/>
              <p:cNvSpPr>
                <a:spLocks/>
              </p:cNvSpPr>
              <p:nvPr/>
            </p:nvSpPr>
            <p:spPr bwMode="auto">
              <a:xfrm>
                <a:off x="2843213" y="4119563"/>
                <a:ext cx="177800" cy="107950"/>
              </a:xfrm>
              <a:custGeom>
                <a:avLst/>
                <a:gdLst/>
                <a:ahLst/>
                <a:cxnLst>
                  <a:cxn ang="0">
                    <a:pos x="41" y="68"/>
                  </a:cxn>
                  <a:cxn ang="0">
                    <a:pos x="25" y="65"/>
                  </a:cxn>
                  <a:cxn ang="0">
                    <a:pos x="16" y="64"/>
                  </a:cxn>
                  <a:cxn ang="0">
                    <a:pos x="8" y="62"/>
                  </a:cxn>
                  <a:cxn ang="0">
                    <a:pos x="0" y="59"/>
                  </a:cxn>
                  <a:cxn ang="0">
                    <a:pos x="0" y="42"/>
                  </a:cxn>
                  <a:cxn ang="0">
                    <a:pos x="2" y="29"/>
                  </a:cxn>
                  <a:cxn ang="0">
                    <a:pos x="5" y="14"/>
                  </a:cxn>
                  <a:cxn ang="0">
                    <a:pos x="6" y="0"/>
                  </a:cxn>
                  <a:cxn ang="0">
                    <a:pos x="20" y="0"/>
                  </a:cxn>
                  <a:cxn ang="0">
                    <a:pos x="32" y="0"/>
                  </a:cxn>
                  <a:cxn ang="0">
                    <a:pos x="44" y="2"/>
                  </a:cxn>
                  <a:cxn ang="0">
                    <a:pos x="58" y="3"/>
                  </a:cxn>
                  <a:cxn ang="0">
                    <a:pos x="70" y="6"/>
                  </a:cxn>
                  <a:cxn ang="0">
                    <a:pos x="84" y="8"/>
                  </a:cxn>
                  <a:cxn ang="0">
                    <a:pos x="97" y="9"/>
                  </a:cxn>
                  <a:cxn ang="0">
                    <a:pos x="112" y="9"/>
                  </a:cxn>
                  <a:cxn ang="0">
                    <a:pos x="111" y="18"/>
                  </a:cxn>
                  <a:cxn ang="0">
                    <a:pos x="106" y="36"/>
                  </a:cxn>
                  <a:cxn ang="0">
                    <a:pos x="99" y="54"/>
                  </a:cxn>
                  <a:cxn ang="0">
                    <a:pos x="94" y="67"/>
                  </a:cxn>
                  <a:cxn ang="0">
                    <a:pos x="93" y="67"/>
                  </a:cxn>
                  <a:cxn ang="0">
                    <a:pos x="91" y="68"/>
                  </a:cxn>
                  <a:cxn ang="0">
                    <a:pos x="88" y="68"/>
                  </a:cxn>
                  <a:cxn ang="0">
                    <a:pos x="84" y="68"/>
                  </a:cxn>
                  <a:cxn ang="0">
                    <a:pos x="77" y="68"/>
                  </a:cxn>
                  <a:cxn ang="0">
                    <a:pos x="70" y="68"/>
                  </a:cxn>
                  <a:cxn ang="0">
                    <a:pos x="58" y="68"/>
                  </a:cxn>
                  <a:cxn ang="0">
                    <a:pos x="41" y="68"/>
                  </a:cxn>
                </a:cxnLst>
                <a:rect l="0" t="0" r="r" b="b"/>
                <a:pathLst>
                  <a:path w="112" h="68">
                    <a:moveTo>
                      <a:pt x="41" y="68"/>
                    </a:moveTo>
                    <a:lnTo>
                      <a:pt x="25" y="65"/>
                    </a:lnTo>
                    <a:lnTo>
                      <a:pt x="16" y="64"/>
                    </a:lnTo>
                    <a:lnTo>
                      <a:pt x="8" y="62"/>
                    </a:lnTo>
                    <a:lnTo>
                      <a:pt x="0" y="59"/>
                    </a:lnTo>
                    <a:lnTo>
                      <a:pt x="0" y="42"/>
                    </a:lnTo>
                    <a:lnTo>
                      <a:pt x="2" y="29"/>
                    </a:lnTo>
                    <a:lnTo>
                      <a:pt x="5" y="14"/>
                    </a:lnTo>
                    <a:lnTo>
                      <a:pt x="6" y="0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44" y="2"/>
                    </a:lnTo>
                    <a:lnTo>
                      <a:pt x="58" y="3"/>
                    </a:lnTo>
                    <a:lnTo>
                      <a:pt x="70" y="6"/>
                    </a:lnTo>
                    <a:lnTo>
                      <a:pt x="84" y="8"/>
                    </a:lnTo>
                    <a:lnTo>
                      <a:pt x="97" y="9"/>
                    </a:lnTo>
                    <a:lnTo>
                      <a:pt x="112" y="9"/>
                    </a:lnTo>
                    <a:lnTo>
                      <a:pt x="111" y="18"/>
                    </a:lnTo>
                    <a:lnTo>
                      <a:pt x="106" y="36"/>
                    </a:lnTo>
                    <a:lnTo>
                      <a:pt x="99" y="54"/>
                    </a:lnTo>
                    <a:lnTo>
                      <a:pt x="94" y="67"/>
                    </a:lnTo>
                    <a:lnTo>
                      <a:pt x="93" y="67"/>
                    </a:lnTo>
                    <a:lnTo>
                      <a:pt x="91" y="68"/>
                    </a:lnTo>
                    <a:lnTo>
                      <a:pt x="88" y="68"/>
                    </a:lnTo>
                    <a:lnTo>
                      <a:pt x="84" y="68"/>
                    </a:lnTo>
                    <a:lnTo>
                      <a:pt x="77" y="68"/>
                    </a:lnTo>
                    <a:lnTo>
                      <a:pt x="70" y="68"/>
                    </a:lnTo>
                    <a:lnTo>
                      <a:pt x="58" y="68"/>
                    </a:lnTo>
                    <a:lnTo>
                      <a:pt x="41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7" name="Freeform 266"/>
              <p:cNvSpPr>
                <a:spLocks/>
              </p:cNvSpPr>
              <p:nvPr/>
            </p:nvSpPr>
            <p:spPr bwMode="auto">
              <a:xfrm>
                <a:off x="2860675" y="4132263"/>
                <a:ext cx="134938" cy="77788"/>
              </a:xfrm>
              <a:custGeom>
                <a:avLst/>
                <a:gdLst/>
                <a:ahLst/>
                <a:cxnLst>
                  <a:cxn ang="0">
                    <a:pos x="47" y="49"/>
                  </a:cxn>
                  <a:cxn ang="0">
                    <a:pos x="33" y="48"/>
                  </a:cxn>
                  <a:cxn ang="0">
                    <a:pos x="23" y="48"/>
                  </a:cxn>
                  <a:cxn ang="0">
                    <a:pos x="15" y="46"/>
                  </a:cxn>
                  <a:cxn ang="0">
                    <a:pos x="11" y="46"/>
                  </a:cxn>
                  <a:cxn ang="0">
                    <a:pos x="6" y="46"/>
                  </a:cxn>
                  <a:cxn ang="0">
                    <a:pos x="5" y="45"/>
                  </a:cxn>
                  <a:cxn ang="0">
                    <a:pos x="2" y="45"/>
                  </a:cxn>
                  <a:cxn ang="0">
                    <a:pos x="0" y="43"/>
                  </a:cxn>
                  <a:cxn ang="0">
                    <a:pos x="0" y="31"/>
                  </a:cxn>
                  <a:cxn ang="0">
                    <a:pos x="3" y="19"/>
                  </a:cxn>
                  <a:cxn ang="0">
                    <a:pos x="6" y="9"/>
                  </a:cxn>
                  <a:cxn ang="0">
                    <a:pos x="9" y="0"/>
                  </a:cxn>
                  <a:cxn ang="0">
                    <a:pos x="15" y="0"/>
                  </a:cxn>
                  <a:cxn ang="0">
                    <a:pos x="21" y="1"/>
                  </a:cxn>
                  <a:cxn ang="0">
                    <a:pos x="27" y="1"/>
                  </a:cxn>
                  <a:cxn ang="0">
                    <a:pos x="33" y="3"/>
                  </a:cxn>
                  <a:cxn ang="0">
                    <a:pos x="41" y="4"/>
                  </a:cxn>
                  <a:cxn ang="0">
                    <a:pos x="51" y="6"/>
                  </a:cxn>
                  <a:cxn ang="0">
                    <a:pos x="66" y="9"/>
                  </a:cxn>
                  <a:cxn ang="0">
                    <a:pos x="85" y="13"/>
                  </a:cxn>
                  <a:cxn ang="0">
                    <a:pos x="80" y="34"/>
                  </a:cxn>
                  <a:cxn ang="0">
                    <a:pos x="76" y="45"/>
                  </a:cxn>
                  <a:cxn ang="0">
                    <a:pos x="66" y="49"/>
                  </a:cxn>
                  <a:cxn ang="0">
                    <a:pos x="47" y="49"/>
                  </a:cxn>
                </a:cxnLst>
                <a:rect l="0" t="0" r="r" b="b"/>
                <a:pathLst>
                  <a:path w="85" h="49">
                    <a:moveTo>
                      <a:pt x="47" y="49"/>
                    </a:moveTo>
                    <a:lnTo>
                      <a:pt x="33" y="48"/>
                    </a:lnTo>
                    <a:lnTo>
                      <a:pt x="23" y="48"/>
                    </a:lnTo>
                    <a:lnTo>
                      <a:pt x="15" y="46"/>
                    </a:lnTo>
                    <a:lnTo>
                      <a:pt x="11" y="46"/>
                    </a:lnTo>
                    <a:lnTo>
                      <a:pt x="6" y="46"/>
                    </a:lnTo>
                    <a:lnTo>
                      <a:pt x="5" y="45"/>
                    </a:lnTo>
                    <a:lnTo>
                      <a:pt x="2" y="45"/>
                    </a:lnTo>
                    <a:lnTo>
                      <a:pt x="0" y="43"/>
                    </a:lnTo>
                    <a:lnTo>
                      <a:pt x="0" y="31"/>
                    </a:lnTo>
                    <a:lnTo>
                      <a:pt x="3" y="19"/>
                    </a:lnTo>
                    <a:lnTo>
                      <a:pt x="6" y="9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1"/>
                    </a:lnTo>
                    <a:lnTo>
                      <a:pt x="27" y="1"/>
                    </a:lnTo>
                    <a:lnTo>
                      <a:pt x="33" y="3"/>
                    </a:lnTo>
                    <a:lnTo>
                      <a:pt x="41" y="4"/>
                    </a:lnTo>
                    <a:lnTo>
                      <a:pt x="51" y="6"/>
                    </a:lnTo>
                    <a:lnTo>
                      <a:pt x="66" y="9"/>
                    </a:lnTo>
                    <a:lnTo>
                      <a:pt x="85" y="13"/>
                    </a:lnTo>
                    <a:lnTo>
                      <a:pt x="80" y="34"/>
                    </a:lnTo>
                    <a:lnTo>
                      <a:pt x="76" y="45"/>
                    </a:lnTo>
                    <a:lnTo>
                      <a:pt x="66" y="49"/>
                    </a:lnTo>
                    <a:lnTo>
                      <a:pt x="47" y="49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8" name="Freeform 268"/>
              <p:cNvSpPr>
                <a:spLocks/>
              </p:cNvSpPr>
              <p:nvPr/>
            </p:nvSpPr>
            <p:spPr bwMode="auto">
              <a:xfrm>
                <a:off x="1589088" y="3810000"/>
                <a:ext cx="209550" cy="366713"/>
              </a:xfrm>
              <a:custGeom>
                <a:avLst/>
                <a:gdLst/>
                <a:ahLst/>
                <a:cxnLst>
                  <a:cxn ang="0">
                    <a:pos x="121" y="231"/>
                  </a:cxn>
                  <a:cxn ang="0">
                    <a:pos x="111" y="215"/>
                  </a:cxn>
                  <a:cxn ang="0">
                    <a:pos x="100" y="194"/>
                  </a:cxn>
                  <a:cxn ang="0">
                    <a:pos x="90" y="171"/>
                  </a:cxn>
                  <a:cxn ang="0">
                    <a:pos x="81" y="147"/>
                  </a:cxn>
                  <a:cxn ang="0">
                    <a:pos x="71" y="124"/>
                  </a:cxn>
                  <a:cxn ang="0">
                    <a:pos x="62" y="100"/>
                  </a:cxn>
                  <a:cxn ang="0">
                    <a:pos x="56" y="79"/>
                  </a:cxn>
                  <a:cxn ang="0">
                    <a:pos x="50" y="59"/>
                  </a:cxn>
                  <a:cxn ang="0">
                    <a:pos x="43" y="44"/>
                  </a:cxn>
                  <a:cxn ang="0">
                    <a:pos x="38" y="36"/>
                  </a:cxn>
                  <a:cxn ang="0">
                    <a:pos x="35" y="32"/>
                  </a:cxn>
                  <a:cxn ang="0">
                    <a:pos x="32" y="29"/>
                  </a:cxn>
                  <a:cxn ang="0">
                    <a:pos x="26" y="30"/>
                  </a:cxn>
                  <a:cxn ang="0">
                    <a:pos x="20" y="32"/>
                  </a:cxn>
                  <a:cxn ang="0">
                    <a:pos x="14" y="33"/>
                  </a:cxn>
                  <a:cxn ang="0">
                    <a:pos x="8" y="33"/>
                  </a:cxn>
                  <a:cxn ang="0">
                    <a:pos x="5" y="29"/>
                  </a:cxn>
                  <a:cxn ang="0">
                    <a:pos x="2" y="26"/>
                  </a:cxn>
                  <a:cxn ang="0">
                    <a:pos x="0" y="23"/>
                  </a:cxn>
                  <a:cxn ang="0">
                    <a:pos x="0" y="20"/>
                  </a:cxn>
                  <a:cxn ang="0">
                    <a:pos x="8" y="14"/>
                  </a:cxn>
                  <a:cxn ang="0">
                    <a:pos x="17" y="8"/>
                  </a:cxn>
                  <a:cxn ang="0">
                    <a:pos x="25" y="3"/>
                  </a:cxn>
                  <a:cxn ang="0">
                    <a:pos x="34" y="0"/>
                  </a:cxn>
                  <a:cxn ang="0">
                    <a:pos x="47" y="24"/>
                  </a:cxn>
                  <a:cxn ang="0">
                    <a:pos x="61" y="52"/>
                  </a:cxn>
                  <a:cxn ang="0">
                    <a:pos x="73" y="79"/>
                  </a:cxn>
                  <a:cxn ang="0">
                    <a:pos x="85" y="106"/>
                  </a:cxn>
                  <a:cxn ang="0">
                    <a:pos x="97" y="135"/>
                  </a:cxn>
                  <a:cxn ang="0">
                    <a:pos x="109" y="163"/>
                  </a:cxn>
                  <a:cxn ang="0">
                    <a:pos x="120" y="192"/>
                  </a:cxn>
                  <a:cxn ang="0">
                    <a:pos x="132" y="219"/>
                  </a:cxn>
                  <a:cxn ang="0">
                    <a:pos x="132" y="222"/>
                  </a:cxn>
                  <a:cxn ang="0">
                    <a:pos x="132" y="225"/>
                  </a:cxn>
                  <a:cxn ang="0">
                    <a:pos x="132" y="227"/>
                  </a:cxn>
                  <a:cxn ang="0">
                    <a:pos x="132" y="230"/>
                  </a:cxn>
                  <a:cxn ang="0">
                    <a:pos x="129" y="230"/>
                  </a:cxn>
                  <a:cxn ang="0">
                    <a:pos x="127" y="230"/>
                  </a:cxn>
                  <a:cxn ang="0">
                    <a:pos x="124" y="230"/>
                  </a:cxn>
                  <a:cxn ang="0">
                    <a:pos x="121" y="231"/>
                  </a:cxn>
                </a:cxnLst>
                <a:rect l="0" t="0" r="r" b="b"/>
                <a:pathLst>
                  <a:path w="132" h="231">
                    <a:moveTo>
                      <a:pt x="121" y="231"/>
                    </a:moveTo>
                    <a:lnTo>
                      <a:pt x="111" y="215"/>
                    </a:lnTo>
                    <a:lnTo>
                      <a:pt x="100" y="194"/>
                    </a:lnTo>
                    <a:lnTo>
                      <a:pt x="90" y="171"/>
                    </a:lnTo>
                    <a:lnTo>
                      <a:pt x="81" y="147"/>
                    </a:lnTo>
                    <a:lnTo>
                      <a:pt x="71" y="124"/>
                    </a:lnTo>
                    <a:lnTo>
                      <a:pt x="62" y="100"/>
                    </a:lnTo>
                    <a:lnTo>
                      <a:pt x="56" y="79"/>
                    </a:lnTo>
                    <a:lnTo>
                      <a:pt x="50" y="59"/>
                    </a:lnTo>
                    <a:lnTo>
                      <a:pt x="43" y="44"/>
                    </a:lnTo>
                    <a:lnTo>
                      <a:pt x="38" y="36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26" y="30"/>
                    </a:lnTo>
                    <a:lnTo>
                      <a:pt x="20" y="32"/>
                    </a:lnTo>
                    <a:lnTo>
                      <a:pt x="14" y="33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2" y="26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8" y="14"/>
                    </a:lnTo>
                    <a:lnTo>
                      <a:pt x="17" y="8"/>
                    </a:lnTo>
                    <a:lnTo>
                      <a:pt x="25" y="3"/>
                    </a:lnTo>
                    <a:lnTo>
                      <a:pt x="34" y="0"/>
                    </a:lnTo>
                    <a:lnTo>
                      <a:pt x="47" y="24"/>
                    </a:lnTo>
                    <a:lnTo>
                      <a:pt x="61" y="52"/>
                    </a:lnTo>
                    <a:lnTo>
                      <a:pt x="73" y="79"/>
                    </a:lnTo>
                    <a:lnTo>
                      <a:pt x="85" y="106"/>
                    </a:lnTo>
                    <a:lnTo>
                      <a:pt x="97" y="135"/>
                    </a:lnTo>
                    <a:lnTo>
                      <a:pt x="109" y="163"/>
                    </a:lnTo>
                    <a:lnTo>
                      <a:pt x="120" y="192"/>
                    </a:lnTo>
                    <a:lnTo>
                      <a:pt x="132" y="219"/>
                    </a:lnTo>
                    <a:lnTo>
                      <a:pt x="132" y="222"/>
                    </a:lnTo>
                    <a:lnTo>
                      <a:pt x="132" y="225"/>
                    </a:lnTo>
                    <a:lnTo>
                      <a:pt x="132" y="227"/>
                    </a:lnTo>
                    <a:lnTo>
                      <a:pt x="132" y="230"/>
                    </a:lnTo>
                    <a:lnTo>
                      <a:pt x="129" y="230"/>
                    </a:lnTo>
                    <a:lnTo>
                      <a:pt x="127" y="230"/>
                    </a:lnTo>
                    <a:lnTo>
                      <a:pt x="124" y="230"/>
                    </a:lnTo>
                    <a:lnTo>
                      <a:pt x="121" y="231"/>
                    </a:lnTo>
                    <a:close/>
                  </a:path>
                </a:pathLst>
              </a:custGeom>
              <a:solidFill>
                <a:srgbClr val="CC99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9" name="Freeform 270"/>
              <p:cNvSpPr>
                <a:spLocks/>
              </p:cNvSpPr>
              <p:nvPr/>
            </p:nvSpPr>
            <p:spPr bwMode="auto">
              <a:xfrm>
                <a:off x="1282700" y="3789363"/>
                <a:ext cx="323850" cy="279400"/>
              </a:xfrm>
              <a:custGeom>
                <a:avLst/>
                <a:gdLst/>
                <a:ahLst/>
                <a:cxnLst>
                  <a:cxn ang="0">
                    <a:pos x="32" y="176"/>
                  </a:cxn>
                  <a:cxn ang="0">
                    <a:pos x="21" y="160"/>
                  </a:cxn>
                  <a:cxn ang="0">
                    <a:pos x="9" y="142"/>
                  </a:cxn>
                  <a:cxn ang="0">
                    <a:pos x="2" y="125"/>
                  </a:cxn>
                  <a:cxn ang="0">
                    <a:pos x="0" y="108"/>
                  </a:cxn>
                  <a:cxn ang="0">
                    <a:pos x="11" y="102"/>
                  </a:cxn>
                  <a:cxn ang="0">
                    <a:pos x="20" y="96"/>
                  </a:cxn>
                  <a:cxn ang="0">
                    <a:pos x="29" y="89"/>
                  </a:cxn>
                  <a:cxn ang="0">
                    <a:pos x="38" y="80"/>
                  </a:cxn>
                  <a:cxn ang="0">
                    <a:pos x="36" y="65"/>
                  </a:cxn>
                  <a:cxn ang="0">
                    <a:pos x="35" y="48"/>
                  </a:cxn>
                  <a:cxn ang="0">
                    <a:pos x="35" y="33"/>
                  </a:cxn>
                  <a:cxn ang="0">
                    <a:pos x="36" y="18"/>
                  </a:cxn>
                  <a:cxn ang="0">
                    <a:pos x="42" y="7"/>
                  </a:cxn>
                  <a:cxn ang="0">
                    <a:pos x="51" y="1"/>
                  </a:cxn>
                  <a:cxn ang="0">
                    <a:pos x="67" y="0"/>
                  </a:cxn>
                  <a:cxn ang="0">
                    <a:pos x="86" y="7"/>
                  </a:cxn>
                  <a:cxn ang="0">
                    <a:pos x="94" y="15"/>
                  </a:cxn>
                  <a:cxn ang="0">
                    <a:pos x="101" y="22"/>
                  </a:cxn>
                  <a:cxn ang="0">
                    <a:pos x="107" y="31"/>
                  </a:cxn>
                  <a:cxn ang="0">
                    <a:pos x="115" y="39"/>
                  </a:cxn>
                  <a:cxn ang="0">
                    <a:pos x="133" y="36"/>
                  </a:cxn>
                  <a:cxn ang="0">
                    <a:pos x="147" y="31"/>
                  </a:cxn>
                  <a:cxn ang="0">
                    <a:pos x="157" y="28"/>
                  </a:cxn>
                  <a:cxn ang="0">
                    <a:pos x="165" y="28"/>
                  </a:cxn>
                  <a:cxn ang="0">
                    <a:pos x="171" y="30"/>
                  </a:cxn>
                  <a:cxn ang="0">
                    <a:pos x="178" y="37"/>
                  </a:cxn>
                  <a:cxn ang="0">
                    <a:pos x="189" y="51"/>
                  </a:cxn>
                  <a:cxn ang="0">
                    <a:pos x="203" y="72"/>
                  </a:cxn>
                  <a:cxn ang="0">
                    <a:pos x="203" y="74"/>
                  </a:cxn>
                  <a:cxn ang="0">
                    <a:pos x="203" y="75"/>
                  </a:cxn>
                  <a:cxn ang="0">
                    <a:pos x="203" y="78"/>
                  </a:cxn>
                  <a:cxn ang="0">
                    <a:pos x="204" y="80"/>
                  </a:cxn>
                  <a:cxn ang="0">
                    <a:pos x="186" y="92"/>
                  </a:cxn>
                  <a:cxn ang="0">
                    <a:pos x="166" y="107"/>
                  </a:cxn>
                  <a:cxn ang="0">
                    <a:pos x="144" y="123"/>
                  </a:cxn>
                  <a:cxn ang="0">
                    <a:pos x="121" y="139"/>
                  </a:cxn>
                  <a:cxn ang="0">
                    <a:pos x="97" y="154"/>
                  </a:cxn>
                  <a:cxn ang="0">
                    <a:pos x="73" y="166"/>
                  </a:cxn>
                  <a:cxn ang="0">
                    <a:pos x="51" y="173"/>
                  </a:cxn>
                  <a:cxn ang="0">
                    <a:pos x="32" y="176"/>
                  </a:cxn>
                </a:cxnLst>
                <a:rect l="0" t="0" r="r" b="b"/>
                <a:pathLst>
                  <a:path w="204" h="176">
                    <a:moveTo>
                      <a:pt x="32" y="176"/>
                    </a:moveTo>
                    <a:lnTo>
                      <a:pt x="21" y="160"/>
                    </a:lnTo>
                    <a:lnTo>
                      <a:pt x="9" y="142"/>
                    </a:lnTo>
                    <a:lnTo>
                      <a:pt x="2" y="125"/>
                    </a:lnTo>
                    <a:lnTo>
                      <a:pt x="0" y="108"/>
                    </a:lnTo>
                    <a:lnTo>
                      <a:pt x="11" y="102"/>
                    </a:lnTo>
                    <a:lnTo>
                      <a:pt x="20" y="96"/>
                    </a:lnTo>
                    <a:lnTo>
                      <a:pt x="29" y="89"/>
                    </a:lnTo>
                    <a:lnTo>
                      <a:pt x="38" y="80"/>
                    </a:lnTo>
                    <a:lnTo>
                      <a:pt x="36" y="65"/>
                    </a:lnTo>
                    <a:lnTo>
                      <a:pt x="35" y="48"/>
                    </a:lnTo>
                    <a:lnTo>
                      <a:pt x="35" y="33"/>
                    </a:lnTo>
                    <a:lnTo>
                      <a:pt x="36" y="18"/>
                    </a:lnTo>
                    <a:lnTo>
                      <a:pt x="42" y="7"/>
                    </a:lnTo>
                    <a:lnTo>
                      <a:pt x="51" y="1"/>
                    </a:lnTo>
                    <a:lnTo>
                      <a:pt x="67" y="0"/>
                    </a:lnTo>
                    <a:lnTo>
                      <a:pt x="86" y="7"/>
                    </a:lnTo>
                    <a:lnTo>
                      <a:pt x="94" y="15"/>
                    </a:lnTo>
                    <a:lnTo>
                      <a:pt x="101" y="22"/>
                    </a:lnTo>
                    <a:lnTo>
                      <a:pt x="107" y="31"/>
                    </a:lnTo>
                    <a:lnTo>
                      <a:pt x="115" y="39"/>
                    </a:lnTo>
                    <a:lnTo>
                      <a:pt x="133" y="36"/>
                    </a:lnTo>
                    <a:lnTo>
                      <a:pt x="147" y="31"/>
                    </a:lnTo>
                    <a:lnTo>
                      <a:pt x="157" y="28"/>
                    </a:lnTo>
                    <a:lnTo>
                      <a:pt x="165" y="28"/>
                    </a:lnTo>
                    <a:lnTo>
                      <a:pt x="171" y="30"/>
                    </a:lnTo>
                    <a:lnTo>
                      <a:pt x="178" y="37"/>
                    </a:lnTo>
                    <a:lnTo>
                      <a:pt x="189" y="51"/>
                    </a:lnTo>
                    <a:lnTo>
                      <a:pt x="203" y="72"/>
                    </a:lnTo>
                    <a:lnTo>
                      <a:pt x="203" y="74"/>
                    </a:lnTo>
                    <a:lnTo>
                      <a:pt x="203" y="75"/>
                    </a:lnTo>
                    <a:lnTo>
                      <a:pt x="203" y="78"/>
                    </a:lnTo>
                    <a:lnTo>
                      <a:pt x="204" y="80"/>
                    </a:lnTo>
                    <a:lnTo>
                      <a:pt x="186" y="92"/>
                    </a:lnTo>
                    <a:lnTo>
                      <a:pt x="166" y="107"/>
                    </a:lnTo>
                    <a:lnTo>
                      <a:pt x="144" y="123"/>
                    </a:lnTo>
                    <a:lnTo>
                      <a:pt x="121" y="139"/>
                    </a:lnTo>
                    <a:lnTo>
                      <a:pt x="97" y="154"/>
                    </a:lnTo>
                    <a:lnTo>
                      <a:pt x="73" y="166"/>
                    </a:lnTo>
                    <a:lnTo>
                      <a:pt x="51" y="173"/>
                    </a:lnTo>
                    <a:lnTo>
                      <a:pt x="32" y="176"/>
                    </a:lnTo>
                    <a:close/>
                  </a:path>
                </a:pathLst>
              </a:custGeom>
              <a:solidFill>
                <a:srgbClr val="99CC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0" name="Freeform 271"/>
              <p:cNvSpPr>
                <a:spLocks/>
              </p:cNvSpPr>
              <p:nvPr/>
            </p:nvSpPr>
            <p:spPr bwMode="auto">
              <a:xfrm>
                <a:off x="1760538" y="3875088"/>
                <a:ext cx="166688" cy="107950"/>
              </a:xfrm>
              <a:custGeom>
                <a:avLst/>
                <a:gdLst/>
                <a:ahLst/>
                <a:cxnLst>
                  <a:cxn ang="0">
                    <a:pos x="60" y="68"/>
                  </a:cxn>
                  <a:cxn ang="0">
                    <a:pos x="42" y="68"/>
                  </a:cxn>
                  <a:cxn ang="0">
                    <a:pos x="27" y="66"/>
                  </a:cxn>
                  <a:cxn ang="0">
                    <a:pos x="15" y="65"/>
                  </a:cxn>
                  <a:cxn ang="0">
                    <a:pos x="7" y="60"/>
                  </a:cxn>
                  <a:cxn ang="0">
                    <a:pos x="1" y="53"/>
                  </a:cxn>
                  <a:cxn ang="0">
                    <a:pos x="0" y="42"/>
                  </a:cxn>
                  <a:cxn ang="0">
                    <a:pos x="0" y="27"/>
                  </a:cxn>
                  <a:cxn ang="0">
                    <a:pos x="3" y="8"/>
                  </a:cxn>
                  <a:cxn ang="0">
                    <a:pos x="12" y="6"/>
                  </a:cxn>
                  <a:cxn ang="0">
                    <a:pos x="25" y="5"/>
                  </a:cxn>
                  <a:cxn ang="0">
                    <a:pos x="40" y="3"/>
                  </a:cxn>
                  <a:cxn ang="0">
                    <a:pos x="56" y="2"/>
                  </a:cxn>
                  <a:cxn ang="0">
                    <a:pos x="71" y="0"/>
                  </a:cxn>
                  <a:cxn ang="0">
                    <a:pos x="86" y="0"/>
                  </a:cxn>
                  <a:cxn ang="0">
                    <a:pos x="96" y="2"/>
                  </a:cxn>
                  <a:cxn ang="0">
                    <a:pos x="105" y="5"/>
                  </a:cxn>
                  <a:cxn ang="0">
                    <a:pos x="104" y="15"/>
                  </a:cxn>
                  <a:cxn ang="0">
                    <a:pos x="101" y="27"/>
                  </a:cxn>
                  <a:cxn ang="0">
                    <a:pos x="96" y="42"/>
                  </a:cxn>
                  <a:cxn ang="0">
                    <a:pos x="90" y="66"/>
                  </a:cxn>
                  <a:cxn ang="0">
                    <a:pos x="83" y="66"/>
                  </a:cxn>
                  <a:cxn ang="0">
                    <a:pos x="75" y="66"/>
                  </a:cxn>
                  <a:cxn ang="0">
                    <a:pos x="68" y="68"/>
                  </a:cxn>
                  <a:cxn ang="0">
                    <a:pos x="60" y="68"/>
                  </a:cxn>
                </a:cxnLst>
                <a:rect l="0" t="0" r="r" b="b"/>
                <a:pathLst>
                  <a:path w="105" h="68">
                    <a:moveTo>
                      <a:pt x="60" y="68"/>
                    </a:moveTo>
                    <a:lnTo>
                      <a:pt x="42" y="68"/>
                    </a:lnTo>
                    <a:lnTo>
                      <a:pt x="27" y="66"/>
                    </a:lnTo>
                    <a:lnTo>
                      <a:pt x="15" y="65"/>
                    </a:lnTo>
                    <a:lnTo>
                      <a:pt x="7" y="60"/>
                    </a:lnTo>
                    <a:lnTo>
                      <a:pt x="1" y="53"/>
                    </a:lnTo>
                    <a:lnTo>
                      <a:pt x="0" y="42"/>
                    </a:lnTo>
                    <a:lnTo>
                      <a:pt x="0" y="27"/>
                    </a:lnTo>
                    <a:lnTo>
                      <a:pt x="3" y="8"/>
                    </a:lnTo>
                    <a:lnTo>
                      <a:pt x="12" y="6"/>
                    </a:lnTo>
                    <a:lnTo>
                      <a:pt x="25" y="5"/>
                    </a:lnTo>
                    <a:lnTo>
                      <a:pt x="40" y="3"/>
                    </a:lnTo>
                    <a:lnTo>
                      <a:pt x="56" y="2"/>
                    </a:lnTo>
                    <a:lnTo>
                      <a:pt x="71" y="0"/>
                    </a:lnTo>
                    <a:lnTo>
                      <a:pt x="86" y="0"/>
                    </a:lnTo>
                    <a:lnTo>
                      <a:pt x="96" y="2"/>
                    </a:lnTo>
                    <a:lnTo>
                      <a:pt x="105" y="5"/>
                    </a:lnTo>
                    <a:lnTo>
                      <a:pt x="104" y="15"/>
                    </a:lnTo>
                    <a:lnTo>
                      <a:pt x="101" y="27"/>
                    </a:lnTo>
                    <a:lnTo>
                      <a:pt x="96" y="42"/>
                    </a:lnTo>
                    <a:lnTo>
                      <a:pt x="90" y="66"/>
                    </a:lnTo>
                    <a:lnTo>
                      <a:pt x="83" y="66"/>
                    </a:lnTo>
                    <a:lnTo>
                      <a:pt x="75" y="66"/>
                    </a:lnTo>
                    <a:lnTo>
                      <a:pt x="68" y="68"/>
                    </a:lnTo>
                    <a:lnTo>
                      <a:pt x="60" y="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1" name="Freeform 276"/>
              <p:cNvSpPr>
                <a:spLocks/>
              </p:cNvSpPr>
              <p:nvPr/>
            </p:nvSpPr>
            <p:spPr bwMode="auto">
              <a:xfrm>
                <a:off x="2949575" y="3757613"/>
                <a:ext cx="196850" cy="184150"/>
              </a:xfrm>
              <a:custGeom>
                <a:avLst/>
                <a:gdLst/>
                <a:ahLst/>
                <a:cxnLst>
                  <a:cxn ang="0">
                    <a:pos x="3" y="116"/>
                  </a:cxn>
                  <a:cxn ang="0">
                    <a:pos x="3" y="109"/>
                  </a:cxn>
                  <a:cxn ang="0">
                    <a:pos x="6" y="103"/>
                  </a:cxn>
                  <a:cxn ang="0">
                    <a:pos x="7" y="98"/>
                  </a:cxn>
                  <a:cxn ang="0">
                    <a:pos x="7" y="94"/>
                  </a:cxn>
                  <a:cxn ang="0">
                    <a:pos x="3" y="82"/>
                  </a:cxn>
                  <a:cxn ang="0">
                    <a:pos x="1" y="62"/>
                  </a:cxn>
                  <a:cxn ang="0">
                    <a:pos x="0" y="42"/>
                  </a:cxn>
                  <a:cxn ang="0">
                    <a:pos x="0" y="30"/>
                  </a:cxn>
                  <a:cxn ang="0">
                    <a:pos x="7" y="30"/>
                  </a:cxn>
                  <a:cxn ang="0">
                    <a:pos x="15" y="29"/>
                  </a:cxn>
                  <a:cxn ang="0">
                    <a:pos x="24" y="29"/>
                  </a:cxn>
                  <a:cxn ang="0">
                    <a:pos x="32" y="29"/>
                  </a:cxn>
                  <a:cxn ang="0">
                    <a:pos x="41" y="29"/>
                  </a:cxn>
                  <a:cxn ang="0">
                    <a:pos x="50" y="27"/>
                  </a:cxn>
                  <a:cxn ang="0">
                    <a:pos x="59" y="26"/>
                  </a:cxn>
                  <a:cxn ang="0">
                    <a:pos x="66" y="23"/>
                  </a:cxn>
                  <a:cxn ang="0">
                    <a:pos x="77" y="15"/>
                  </a:cxn>
                  <a:cxn ang="0">
                    <a:pos x="86" y="9"/>
                  </a:cxn>
                  <a:cxn ang="0">
                    <a:pos x="97" y="3"/>
                  </a:cxn>
                  <a:cxn ang="0">
                    <a:pos x="110" y="0"/>
                  </a:cxn>
                  <a:cxn ang="0">
                    <a:pos x="115" y="12"/>
                  </a:cxn>
                  <a:cxn ang="0">
                    <a:pos x="119" y="26"/>
                  </a:cxn>
                  <a:cxn ang="0">
                    <a:pos x="122" y="39"/>
                  </a:cxn>
                  <a:cxn ang="0">
                    <a:pos x="124" y="56"/>
                  </a:cxn>
                  <a:cxn ang="0">
                    <a:pos x="112" y="66"/>
                  </a:cxn>
                  <a:cxn ang="0">
                    <a:pos x="98" y="77"/>
                  </a:cxn>
                  <a:cxn ang="0">
                    <a:pos x="83" y="88"/>
                  </a:cxn>
                  <a:cxn ang="0">
                    <a:pos x="68" y="97"/>
                  </a:cxn>
                  <a:cxn ang="0">
                    <a:pos x="51" y="104"/>
                  </a:cxn>
                  <a:cxn ang="0">
                    <a:pos x="35" y="110"/>
                  </a:cxn>
                  <a:cxn ang="0">
                    <a:pos x="18" y="115"/>
                  </a:cxn>
                  <a:cxn ang="0">
                    <a:pos x="3" y="116"/>
                  </a:cxn>
                </a:cxnLst>
                <a:rect l="0" t="0" r="r" b="b"/>
                <a:pathLst>
                  <a:path w="124" h="116">
                    <a:moveTo>
                      <a:pt x="3" y="116"/>
                    </a:moveTo>
                    <a:lnTo>
                      <a:pt x="3" y="109"/>
                    </a:lnTo>
                    <a:lnTo>
                      <a:pt x="6" y="103"/>
                    </a:lnTo>
                    <a:lnTo>
                      <a:pt x="7" y="98"/>
                    </a:lnTo>
                    <a:lnTo>
                      <a:pt x="7" y="94"/>
                    </a:lnTo>
                    <a:lnTo>
                      <a:pt x="3" y="82"/>
                    </a:lnTo>
                    <a:lnTo>
                      <a:pt x="1" y="62"/>
                    </a:lnTo>
                    <a:lnTo>
                      <a:pt x="0" y="42"/>
                    </a:lnTo>
                    <a:lnTo>
                      <a:pt x="0" y="30"/>
                    </a:lnTo>
                    <a:lnTo>
                      <a:pt x="7" y="30"/>
                    </a:lnTo>
                    <a:lnTo>
                      <a:pt x="15" y="29"/>
                    </a:lnTo>
                    <a:lnTo>
                      <a:pt x="24" y="29"/>
                    </a:lnTo>
                    <a:lnTo>
                      <a:pt x="32" y="29"/>
                    </a:lnTo>
                    <a:lnTo>
                      <a:pt x="41" y="29"/>
                    </a:lnTo>
                    <a:lnTo>
                      <a:pt x="50" y="27"/>
                    </a:lnTo>
                    <a:lnTo>
                      <a:pt x="59" y="26"/>
                    </a:lnTo>
                    <a:lnTo>
                      <a:pt x="66" y="23"/>
                    </a:lnTo>
                    <a:lnTo>
                      <a:pt x="77" y="15"/>
                    </a:lnTo>
                    <a:lnTo>
                      <a:pt x="86" y="9"/>
                    </a:lnTo>
                    <a:lnTo>
                      <a:pt x="97" y="3"/>
                    </a:lnTo>
                    <a:lnTo>
                      <a:pt x="110" y="0"/>
                    </a:lnTo>
                    <a:lnTo>
                      <a:pt x="115" y="12"/>
                    </a:lnTo>
                    <a:lnTo>
                      <a:pt x="119" y="26"/>
                    </a:lnTo>
                    <a:lnTo>
                      <a:pt x="122" y="39"/>
                    </a:lnTo>
                    <a:lnTo>
                      <a:pt x="124" y="56"/>
                    </a:lnTo>
                    <a:lnTo>
                      <a:pt x="112" y="66"/>
                    </a:lnTo>
                    <a:lnTo>
                      <a:pt x="98" y="77"/>
                    </a:lnTo>
                    <a:lnTo>
                      <a:pt x="83" y="88"/>
                    </a:lnTo>
                    <a:lnTo>
                      <a:pt x="68" y="97"/>
                    </a:lnTo>
                    <a:lnTo>
                      <a:pt x="51" y="104"/>
                    </a:lnTo>
                    <a:lnTo>
                      <a:pt x="35" y="110"/>
                    </a:lnTo>
                    <a:lnTo>
                      <a:pt x="18" y="115"/>
                    </a:lnTo>
                    <a:lnTo>
                      <a:pt x="3" y="11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2" name="Freeform 277"/>
              <p:cNvSpPr>
                <a:spLocks/>
              </p:cNvSpPr>
              <p:nvPr/>
            </p:nvSpPr>
            <p:spPr bwMode="auto">
              <a:xfrm>
                <a:off x="2873375" y="3803650"/>
                <a:ext cx="61913" cy="98425"/>
              </a:xfrm>
              <a:custGeom>
                <a:avLst/>
                <a:gdLst/>
                <a:ahLst/>
                <a:cxnLst>
                  <a:cxn ang="0">
                    <a:pos x="30" y="62"/>
                  </a:cxn>
                  <a:cxn ang="0">
                    <a:pos x="13" y="57"/>
                  </a:cxn>
                  <a:cxn ang="0">
                    <a:pos x="3" y="48"/>
                  </a:cxn>
                  <a:cxn ang="0">
                    <a:pos x="0" y="37"/>
                  </a:cxn>
                  <a:cxn ang="0">
                    <a:pos x="0" y="27"/>
                  </a:cxn>
                  <a:cxn ang="0">
                    <a:pos x="4" y="16"/>
                  </a:cxn>
                  <a:cxn ang="0">
                    <a:pos x="12" y="9"/>
                  </a:cxn>
                  <a:cxn ang="0">
                    <a:pos x="22" y="3"/>
                  </a:cxn>
                  <a:cxn ang="0">
                    <a:pos x="33" y="0"/>
                  </a:cxn>
                  <a:cxn ang="0">
                    <a:pos x="37" y="13"/>
                  </a:cxn>
                  <a:cxn ang="0">
                    <a:pos x="39" y="28"/>
                  </a:cxn>
                  <a:cxn ang="0">
                    <a:pos x="39" y="45"/>
                  </a:cxn>
                  <a:cxn ang="0">
                    <a:pos x="39" y="62"/>
                  </a:cxn>
                  <a:cxn ang="0">
                    <a:pos x="37" y="62"/>
                  </a:cxn>
                  <a:cxn ang="0">
                    <a:pos x="34" y="62"/>
                  </a:cxn>
                  <a:cxn ang="0">
                    <a:pos x="33" y="62"/>
                  </a:cxn>
                  <a:cxn ang="0">
                    <a:pos x="30" y="62"/>
                  </a:cxn>
                </a:cxnLst>
                <a:rect l="0" t="0" r="r" b="b"/>
                <a:pathLst>
                  <a:path w="39" h="62">
                    <a:moveTo>
                      <a:pt x="30" y="62"/>
                    </a:moveTo>
                    <a:lnTo>
                      <a:pt x="13" y="57"/>
                    </a:lnTo>
                    <a:lnTo>
                      <a:pt x="3" y="48"/>
                    </a:lnTo>
                    <a:lnTo>
                      <a:pt x="0" y="37"/>
                    </a:lnTo>
                    <a:lnTo>
                      <a:pt x="0" y="27"/>
                    </a:lnTo>
                    <a:lnTo>
                      <a:pt x="4" y="16"/>
                    </a:lnTo>
                    <a:lnTo>
                      <a:pt x="12" y="9"/>
                    </a:lnTo>
                    <a:lnTo>
                      <a:pt x="22" y="3"/>
                    </a:lnTo>
                    <a:lnTo>
                      <a:pt x="33" y="0"/>
                    </a:lnTo>
                    <a:lnTo>
                      <a:pt x="37" y="13"/>
                    </a:lnTo>
                    <a:lnTo>
                      <a:pt x="39" y="28"/>
                    </a:lnTo>
                    <a:lnTo>
                      <a:pt x="39" y="45"/>
                    </a:lnTo>
                    <a:lnTo>
                      <a:pt x="39" y="62"/>
                    </a:lnTo>
                    <a:lnTo>
                      <a:pt x="37" y="62"/>
                    </a:lnTo>
                    <a:lnTo>
                      <a:pt x="34" y="62"/>
                    </a:lnTo>
                    <a:lnTo>
                      <a:pt x="33" y="62"/>
                    </a:lnTo>
                    <a:lnTo>
                      <a:pt x="30" y="62"/>
                    </a:lnTo>
                    <a:close/>
                  </a:path>
                </a:pathLst>
              </a:custGeom>
              <a:solidFill>
                <a:srgbClr val="CC33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3" name="Freeform 278"/>
              <p:cNvSpPr>
                <a:spLocks/>
              </p:cNvSpPr>
              <p:nvPr/>
            </p:nvSpPr>
            <p:spPr bwMode="auto">
              <a:xfrm>
                <a:off x="2822575" y="3765550"/>
                <a:ext cx="90488" cy="95250"/>
              </a:xfrm>
              <a:custGeom>
                <a:avLst/>
                <a:gdLst/>
                <a:ahLst/>
                <a:cxnLst>
                  <a:cxn ang="0">
                    <a:pos x="7" y="60"/>
                  </a:cxn>
                  <a:cxn ang="0">
                    <a:pos x="6" y="58"/>
                  </a:cxn>
                  <a:cxn ang="0">
                    <a:pos x="4" y="58"/>
                  </a:cxn>
                  <a:cxn ang="0">
                    <a:pos x="3" y="58"/>
                  </a:cxn>
                  <a:cxn ang="0">
                    <a:pos x="1" y="57"/>
                  </a:cxn>
                  <a:cxn ang="0">
                    <a:pos x="0" y="54"/>
                  </a:cxn>
                  <a:cxn ang="0">
                    <a:pos x="0" y="52"/>
                  </a:cxn>
                  <a:cxn ang="0">
                    <a:pos x="0" y="49"/>
                  </a:cxn>
                  <a:cxn ang="0">
                    <a:pos x="0" y="48"/>
                  </a:cxn>
                  <a:cxn ang="0">
                    <a:pos x="12" y="36"/>
                  </a:cxn>
                  <a:cxn ang="0">
                    <a:pos x="23" y="24"/>
                  </a:cxn>
                  <a:cxn ang="0">
                    <a:pos x="32" y="12"/>
                  </a:cxn>
                  <a:cxn ang="0">
                    <a:pos x="42" y="0"/>
                  </a:cxn>
                  <a:cxn ang="0">
                    <a:pos x="50" y="0"/>
                  </a:cxn>
                  <a:cxn ang="0">
                    <a:pos x="54" y="0"/>
                  </a:cxn>
                  <a:cxn ang="0">
                    <a:pos x="57" y="3"/>
                  </a:cxn>
                  <a:cxn ang="0">
                    <a:pos x="57" y="10"/>
                  </a:cxn>
                  <a:cxn ang="0">
                    <a:pos x="48" y="18"/>
                  </a:cxn>
                  <a:cxn ang="0">
                    <a:pos x="39" y="24"/>
                  </a:cxn>
                  <a:cxn ang="0">
                    <a:pos x="30" y="31"/>
                  </a:cxn>
                  <a:cxn ang="0">
                    <a:pos x="23" y="39"/>
                  </a:cxn>
                  <a:cxn ang="0">
                    <a:pos x="21" y="46"/>
                  </a:cxn>
                  <a:cxn ang="0">
                    <a:pos x="18" y="54"/>
                  </a:cxn>
                  <a:cxn ang="0">
                    <a:pos x="13" y="58"/>
                  </a:cxn>
                  <a:cxn ang="0">
                    <a:pos x="7" y="60"/>
                  </a:cxn>
                </a:cxnLst>
                <a:rect l="0" t="0" r="r" b="b"/>
                <a:pathLst>
                  <a:path w="57" h="60">
                    <a:moveTo>
                      <a:pt x="7" y="60"/>
                    </a:moveTo>
                    <a:lnTo>
                      <a:pt x="6" y="58"/>
                    </a:lnTo>
                    <a:lnTo>
                      <a:pt x="4" y="58"/>
                    </a:lnTo>
                    <a:lnTo>
                      <a:pt x="3" y="58"/>
                    </a:lnTo>
                    <a:lnTo>
                      <a:pt x="1" y="57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8"/>
                    </a:lnTo>
                    <a:lnTo>
                      <a:pt x="12" y="36"/>
                    </a:lnTo>
                    <a:lnTo>
                      <a:pt x="23" y="24"/>
                    </a:lnTo>
                    <a:lnTo>
                      <a:pt x="32" y="12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7" y="3"/>
                    </a:lnTo>
                    <a:lnTo>
                      <a:pt x="57" y="10"/>
                    </a:lnTo>
                    <a:lnTo>
                      <a:pt x="48" y="18"/>
                    </a:lnTo>
                    <a:lnTo>
                      <a:pt x="39" y="24"/>
                    </a:lnTo>
                    <a:lnTo>
                      <a:pt x="30" y="31"/>
                    </a:lnTo>
                    <a:lnTo>
                      <a:pt x="23" y="39"/>
                    </a:lnTo>
                    <a:lnTo>
                      <a:pt x="21" y="46"/>
                    </a:lnTo>
                    <a:lnTo>
                      <a:pt x="18" y="54"/>
                    </a:lnTo>
                    <a:lnTo>
                      <a:pt x="13" y="58"/>
                    </a:lnTo>
                    <a:lnTo>
                      <a:pt x="7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4" name="Freeform 282"/>
              <p:cNvSpPr>
                <a:spLocks/>
              </p:cNvSpPr>
              <p:nvPr/>
            </p:nvSpPr>
            <p:spPr bwMode="auto">
              <a:xfrm>
                <a:off x="2755900" y="3275013"/>
                <a:ext cx="363538" cy="511175"/>
              </a:xfrm>
              <a:custGeom>
                <a:avLst/>
                <a:gdLst/>
                <a:ahLst/>
                <a:cxnLst>
                  <a:cxn ang="0">
                    <a:pos x="129" y="321"/>
                  </a:cxn>
                  <a:cxn ang="0">
                    <a:pos x="120" y="321"/>
                  </a:cxn>
                  <a:cxn ang="0">
                    <a:pos x="113" y="295"/>
                  </a:cxn>
                  <a:cxn ang="0">
                    <a:pos x="95" y="256"/>
                  </a:cxn>
                  <a:cxn ang="0">
                    <a:pos x="102" y="227"/>
                  </a:cxn>
                  <a:cxn ang="0">
                    <a:pos x="119" y="207"/>
                  </a:cxn>
                  <a:cxn ang="0">
                    <a:pos x="120" y="192"/>
                  </a:cxn>
                  <a:cxn ang="0">
                    <a:pos x="107" y="177"/>
                  </a:cxn>
                  <a:cxn ang="0">
                    <a:pos x="89" y="170"/>
                  </a:cxn>
                  <a:cxn ang="0">
                    <a:pos x="77" y="171"/>
                  </a:cxn>
                  <a:cxn ang="0">
                    <a:pos x="65" y="173"/>
                  </a:cxn>
                  <a:cxn ang="0">
                    <a:pos x="51" y="176"/>
                  </a:cxn>
                  <a:cxn ang="0">
                    <a:pos x="39" y="163"/>
                  </a:cxn>
                  <a:cxn ang="0">
                    <a:pos x="31" y="147"/>
                  </a:cxn>
                  <a:cxn ang="0">
                    <a:pos x="27" y="141"/>
                  </a:cxn>
                  <a:cxn ang="0">
                    <a:pos x="13" y="139"/>
                  </a:cxn>
                  <a:cxn ang="0">
                    <a:pos x="6" y="121"/>
                  </a:cxn>
                  <a:cxn ang="0">
                    <a:pos x="25" y="85"/>
                  </a:cxn>
                  <a:cxn ang="0">
                    <a:pos x="51" y="47"/>
                  </a:cxn>
                  <a:cxn ang="0">
                    <a:pos x="78" y="14"/>
                  </a:cxn>
                  <a:cxn ang="0">
                    <a:pos x="101" y="0"/>
                  </a:cxn>
                  <a:cxn ang="0">
                    <a:pos x="123" y="8"/>
                  </a:cxn>
                  <a:cxn ang="0">
                    <a:pos x="148" y="23"/>
                  </a:cxn>
                  <a:cxn ang="0">
                    <a:pos x="169" y="40"/>
                  </a:cxn>
                  <a:cxn ang="0">
                    <a:pos x="173" y="67"/>
                  </a:cxn>
                  <a:cxn ang="0">
                    <a:pos x="157" y="96"/>
                  </a:cxn>
                  <a:cxn ang="0">
                    <a:pos x="143" y="118"/>
                  </a:cxn>
                  <a:cxn ang="0">
                    <a:pos x="154" y="144"/>
                  </a:cxn>
                  <a:cxn ang="0">
                    <a:pos x="185" y="148"/>
                  </a:cxn>
                  <a:cxn ang="0">
                    <a:pos x="200" y="126"/>
                  </a:cxn>
                  <a:cxn ang="0">
                    <a:pos x="225" y="127"/>
                  </a:cxn>
                  <a:cxn ang="0">
                    <a:pos x="229" y="142"/>
                  </a:cxn>
                  <a:cxn ang="0">
                    <a:pos x="213" y="174"/>
                  </a:cxn>
                  <a:cxn ang="0">
                    <a:pos x="205" y="197"/>
                  </a:cxn>
                  <a:cxn ang="0">
                    <a:pos x="217" y="231"/>
                  </a:cxn>
                  <a:cxn ang="0">
                    <a:pos x="222" y="238"/>
                  </a:cxn>
                  <a:cxn ang="0">
                    <a:pos x="222" y="251"/>
                  </a:cxn>
                  <a:cxn ang="0">
                    <a:pos x="213" y="283"/>
                  </a:cxn>
                  <a:cxn ang="0">
                    <a:pos x="200" y="307"/>
                  </a:cxn>
                  <a:cxn ang="0">
                    <a:pos x="182" y="316"/>
                  </a:cxn>
                  <a:cxn ang="0">
                    <a:pos x="164" y="321"/>
                  </a:cxn>
                  <a:cxn ang="0">
                    <a:pos x="145" y="322"/>
                  </a:cxn>
                </a:cxnLst>
                <a:rect l="0" t="0" r="r" b="b"/>
                <a:pathLst>
                  <a:path w="229" h="322">
                    <a:moveTo>
                      <a:pt x="132" y="322"/>
                    </a:moveTo>
                    <a:lnTo>
                      <a:pt x="129" y="321"/>
                    </a:lnTo>
                    <a:lnTo>
                      <a:pt x="125" y="321"/>
                    </a:lnTo>
                    <a:lnTo>
                      <a:pt x="120" y="321"/>
                    </a:lnTo>
                    <a:lnTo>
                      <a:pt x="117" y="319"/>
                    </a:lnTo>
                    <a:lnTo>
                      <a:pt x="113" y="295"/>
                    </a:lnTo>
                    <a:lnTo>
                      <a:pt x="104" y="274"/>
                    </a:lnTo>
                    <a:lnTo>
                      <a:pt x="95" y="256"/>
                    </a:lnTo>
                    <a:lnTo>
                      <a:pt x="90" y="238"/>
                    </a:lnTo>
                    <a:lnTo>
                      <a:pt x="102" y="227"/>
                    </a:lnTo>
                    <a:lnTo>
                      <a:pt x="113" y="216"/>
                    </a:lnTo>
                    <a:lnTo>
                      <a:pt x="119" y="207"/>
                    </a:lnTo>
                    <a:lnTo>
                      <a:pt x="122" y="200"/>
                    </a:lnTo>
                    <a:lnTo>
                      <a:pt x="120" y="192"/>
                    </a:lnTo>
                    <a:lnTo>
                      <a:pt x="116" y="185"/>
                    </a:lnTo>
                    <a:lnTo>
                      <a:pt x="107" y="177"/>
                    </a:lnTo>
                    <a:lnTo>
                      <a:pt x="93" y="170"/>
                    </a:lnTo>
                    <a:lnTo>
                      <a:pt x="89" y="170"/>
                    </a:lnTo>
                    <a:lnTo>
                      <a:pt x="83" y="170"/>
                    </a:lnTo>
                    <a:lnTo>
                      <a:pt x="77" y="171"/>
                    </a:lnTo>
                    <a:lnTo>
                      <a:pt x="71" y="173"/>
                    </a:lnTo>
                    <a:lnTo>
                      <a:pt x="65" y="173"/>
                    </a:lnTo>
                    <a:lnTo>
                      <a:pt x="58" y="174"/>
                    </a:lnTo>
                    <a:lnTo>
                      <a:pt x="51" y="176"/>
                    </a:lnTo>
                    <a:lnTo>
                      <a:pt x="45" y="176"/>
                    </a:lnTo>
                    <a:lnTo>
                      <a:pt x="39" y="163"/>
                    </a:lnTo>
                    <a:lnTo>
                      <a:pt x="34" y="153"/>
                    </a:lnTo>
                    <a:lnTo>
                      <a:pt x="31" y="147"/>
                    </a:lnTo>
                    <a:lnTo>
                      <a:pt x="30" y="142"/>
                    </a:lnTo>
                    <a:lnTo>
                      <a:pt x="27" y="141"/>
                    </a:lnTo>
                    <a:lnTo>
                      <a:pt x="21" y="139"/>
                    </a:lnTo>
                    <a:lnTo>
                      <a:pt x="13" y="139"/>
                    </a:lnTo>
                    <a:lnTo>
                      <a:pt x="0" y="138"/>
                    </a:lnTo>
                    <a:lnTo>
                      <a:pt x="6" y="121"/>
                    </a:lnTo>
                    <a:lnTo>
                      <a:pt x="15" y="103"/>
                    </a:lnTo>
                    <a:lnTo>
                      <a:pt x="25" y="85"/>
                    </a:lnTo>
                    <a:lnTo>
                      <a:pt x="39" y="65"/>
                    </a:lnTo>
                    <a:lnTo>
                      <a:pt x="51" y="47"/>
                    </a:lnTo>
                    <a:lnTo>
                      <a:pt x="65" y="29"/>
                    </a:lnTo>
                    <a:lnTo>
                      <a:pt x="78" y="14"/>
                    </a:lnTo>
                    <a:lnTo>
                      <a:pt x="90" y="0"/>
                    </a:lnTo>
                    <a:lnTo>
                      <a:pt x="101" y="0"/>
                    </a:lnTo>
                    <a:lnTo>
                      <a:pt x="111" y="3"/>
                    </a:lnTo>
                    <a:lnTo>
                      <a:pt x="123" y="8"/>
                    </a:lnTo>
                    <a:lnTo>
                      <a:pt x="135" y="15"/>
                    </a:lnTo>
                    <a:lnTo>
                      <a:pt x="148" y="23"/>
                    </a:lnTo>
                    <a:lnTo>
                      <a:pt x="158" y="31"/>
                    </a:lnTo>
                    <a:lnTo>
                      <a:pt x="169" y="40"/>
                    </a:lnTo>
                    <a:lnTo>
                      <a:pt x="176" y="49"/>
                    </a:lnTo>
                    <a:lnTo>
                      <a:pt x="173" y="67"/>
                    </a:lnTo>
                    <a:lnTo>
                      <a:pt x="166" y="82"/>
                    </a:lnTo>
                    <a:lnTo>
                      <a:pt x="157" y="96"/>
                    </a:lnTo>
                    <a:lnTo>
                      <a:pt x="149" y="108"/>
                    </a:lnTo>
                    <a:lnTo>
                      <a:pt x="143" y="118"/>
                    </a:lnTo>
                    <a:lnTo>
                      <a:pt x="145" y="130"/>
                    </a:lnTo>
                    <a:lnTo>
                      <a:pt x="154" y="144"/>
                    </a:lnTo>
                    <a:lnTo>
                      <a:pt x="173" y="160"/>
                    </a:lnTo>
                    <a:lnTo>
                      <a:pt x="185" y="148"/>
                    </a:lnTo>
                    <a:lnTo>
                      <a:pt x="193" y="135"/>
                    </a:lnTo>
                    <a:lnTo>
                      <a:pt x="200" y="126"/>
                    </a:lnTo>
                    <a:lnTo>
                      <a:pt x="217" y="120"/>
                    </a:lnTo>
                    <a:lnTo>
                      <a:pt x="225" y="127"/>
                    </a:lnTo>
                    <a:lnTo>
                      <a:pt x="228" y="133"/>
                    </a:lnTo>
                    <a:lnTo>
                      <a:pt x="229" y="142"/>
                    </a:lnTo>
                    <a:lnTo>
                      <a:pt x="229" y="156"/>
                    </a:lnTo>
                    <a:lnTo>
                      <a:pt x="213" y="174"/>
                    </a:lnTo>
                    <a:lnTo>
                      <a:pt x="205" y="183"/>
                    </a:lnTo>
                    <a:lnTo>
                      <a:pt x="205" y="197"/>
                    </a:lnTo>
                    <a:lnTo>
                      <a:pt x="213" y="224"/>
                    </a:lnTo>
                    <a:lnTo>
                      <a:pt x="217" y="231"/>
                    </a:lnTo>
                    <a:lnTo>
                      <a:pt x="220" y="234"/>
                    </a:lnTo>
                    <a:lnTo>
                      <a:pt x="222" y="238"/>
                    </a:lnTo>
                    <a:lnTo>
                      <a:pt x="223" y="239"/>
                    </a:lnTo>
                    <a:lnTo>
                      <a:pt x="222" y="251"/>
                    </a:lnTo>
                    <a:lnTo>
                      <a:pt x="217" y="266"/>
                    </a:lnTo>
                    <a:lnTo>
                      <a:pt x="213" y="283"/>
                    </a:lnTo>
                    <a:lnTo>
                      <a:pt x="211" y="299"/>
                    </a:lnTo>
                    <a:lnTo>
                      <a:pt x="200" y="307"/>
                    </a:lnTo>
                    <a:lnTo>
                      <a:pt x="191" y="312"/>
                    </a:lnTo>
                    <a:lnTo>
                      <a:pt x="182" y="316"/>
                    </a:lnTo>
                    <a:lnTo>
                      <a:pt x="173" y="319"/>
                    </a:lnTo>
                    <a:lnTo>
                      <a:pt x="164" y="321"/>
                    </a:lnTo>
                    <a:lnTo>
                      <a:pt x="155" y="322"/>
                    </a:lnTo>
                    <a:lnTo>
                      <a:pt x="145" y="322"/>
                    </a:lnTo>
                    <a:lnTo>
                      <a:pt x="132" y="322"/>
                    </a:lnTo>
                    <a:close/>
                  </a:path>
                </a:pathLst>
              </a:custGeom>
              <a:solidFill>
                <a:srgbClr val="F2D8C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5" name="Freeform 287"/>
              <p:cNvSpPr>
                <a:spLocks/>
              </p:cNvSpPr>
              <p:nvPr/>
            </p:nvSpPr>
            <p:spPr bwMode="auto">
              <a:xfrm>
                <a:off x="2921000" y="3132138"/>
                <a:ext cx="292100" cy="509588"/>
              </a:xfrm>
              <a:custGeom>
                <a:avLst/>
                <a:gdLst/>
                <a:ahLst/>
                <a:cxnLst>
                  <a:cxn ang="0">
                    <a:pos x="130" y="321"/>
                  </a:cxn>
                  <a:cxn ang="0">
                    <a:pos x="121" y="309"/>
                  </a:cxn>
                  <a:cxn ang="0">
                    <a:pos x="116" y="296"/>
                  </a:cxn>
                  <a:cxn ang="0">
                    <a:pos x="115" y="282"/>
                  </a:cxn>
                  <a:cxn ang="0">
                    <a:pos x="115" y="270"/>
                  </a:cxn>
                  <a:cxn ang="0">
                    <a:pos x="128" y="253"/>
                  </a:cxn>
                  <a:cxn ang="0">
                    <a:pos x="136" y="240"/>
                  </a:cxn>
                  <a:cxn ang="0">
                    <a:pos x="136" y="228"/>
                  </a:cxn>
                  <a:cxn ang="0">
                    <a:pos x="128" y="211"/>
                  </a:cxn>
                  <a:cxn ang="0">
                    <a:pos x="116" y="204"/>
                  </a:cxn>
                  <a:cxn ang="0">
                    <a:pos x="107" y="199"/>
                  </a:cxn>
                  <a:cxn ang="0">
                    <a:pos x="99" y="199"/>
                  </a:cxn>
                  <a:cxn ang="0">
                    <a:pos x="92" y="201"/>
                  </a:cxn>
                  <a:cxn ang="0">
                    <a:pos x="86" y="207"/>
                  </a:cxn>
                  <a:cxn ang="0">
                    <a:pos x="81" y="214"/>
                  </a:cxn>
                  <a:cxn ang="0">
                    <a:pos x="77" y="223"/>
                  </a:cxn>
                  <a:cxn ang="0">
                    <a:pos x="72" y="235"/>
                  </a:cxn>
                  <a:cxn ang="0">
                    <a:pos x="71" y="235"/>
                  </a:cxn>
                  <a:cxn ang="0">
                    <a:pos x="69" y="235"/>
                  </a:cxn>
                  <a:cxn ang="0">
                    <a:pos x="66" y="235"/>
                  </a:cxn>
                  <a:cxn ang="0">
                    <a:pos x="65" y="235"/>
                  </a:cxn>
                  <a:cxn ang="0">
                    <a:pos x="59" y="228"/>
                  </a:cxn>
                  <a:cxn ang="0">
                    <a:pos x="54" y="222"/>
                  </a:cxn>
                  <a:cxn ang="0">
                    <a:pos x="51" y="216"/>
                  </a:cxn>
                  <a:cxn ang="0">
                    <a:pos x="51" y="208"/>
                  </a:cxn>
                  <a:cxn ang="0">
                    <a:pos x="69" y="182"/>
                  </a:cxn>
                  <a:cxn ang="0">
                    <a:pos x="78" y="161"/>
                  </a:cxn>
                  <a:cxn ang="0">
                    <a:pos x="81" y="145"/>
                  </a:cxn>
                  <a:cxn ang="0">
                    <a:pos x="77" y="131"/>
                  </a:cxn>
                  <a:cxn ang="0">
                    <a:pos x="66" y="119"/>
                  </a:cxn>
                  <a:cxn ang="0">
                    <a:pos x="50" y="107"/>
                  </a:cxn>
                  <a:cxn ang="0">
                    <a:pos x="27" y="93"/>
                  </a:cxn>
                  <a:cxn ang="0">
                    <a:pos x="0" y="78"/>
                  </a:cxn>
                  <a:cxn ang="0">
                    <a:pos x="6" y="57"/>
                  </a:cxn>
                  <a:cxn ang="0">
                    <a:pos x="15" y="36"/>
                  </a:cxn>
                  <a:cxn ang="0">
                    <a:pos x="27" y="16"/>
                  </a:cxn>
                  <a:cxn ang="0">
                    <a:pos x="39" y="0"/>
                  </a:cxn>
                  <a:cxn ang="0">
                    <a:pos x="45" y="1"/>
                  </a:cxn>
                  <a:cxn ang="0">
                    <a:pos x="54" y="4"/>
                  </a:cxn>
                  <a:cxn ang="0">
                    <a:pos x="62" y="9"/>
                  </a:cxn>
                  <a:cxn ang="0">
                    <a:pos x="72" y="15"/>
                  </a:cxn>
                  <a:cxn ang="0">
                    <a:pos x="81" y="22"/>
                  </a:cxn>
                  <a:cxn ang="0">
                    <a:pos x="90" y="28"/>
                  </a:cxn>
                  <a:cxn ang="0">
                    <a:pos x="98" y="36"/>
                  </a:cxn>
                  <a:cxn ang="0">
                    <a:pos x="106" y="44"/>
                  </a:cxn>
                  <a:cxn ang="0">
                    <a:pos x="127" y="74"/>
                  </a:cxn>
                  <a:cxn ang="0">
                    <a:pos x="148" y="108"/>
                  </a:cxn>
                  <a:cxn ang="0">
                    <a:pos x="166" y="143"/>
                  </a:cxn>
                  <a:cxn ang="0">
                    <a:pos x="180" y="181"/>
                  </a:cxn>
                  <a:cxn ang="0">
                    <a:pos x="184" y="217"/>
                  </a:cxn>
                  <a:cxn ang="0">
                    <a:pos x="181" y="255"/>
                  </a:cxn>
                  <a:cxn ang="0">
                    <a:pos x="164" y="290"/>
                  </a:cxn>
                  <a:cxn ang="0">
                    <a:pos x="136" y="321"/>
                  </a:cxn>
                  <a:cxn ang="0">
                    <a:pos x="134" y="321"/>
                  </a:cxn>
                  <a:cxn ang="0">
                    <a:pos x="133" y="321"/>
                  </a:cxn>
                  <a:cxn ang="0">
                    <a:pos x="131" y="321"/>
                  </a:cxn>
                  <a:cxn ang="0">
                    <a:pos x="130" y="321"/>
                  </a:cxn>
                </a:cxnLst>
                <a:rect l="0" t="0" r="r" b="b"/>
                <a:pathLst>
                  <a:path w="184" h="321">
                    <a:moveTo>
                      <a:pt x="130" y="321"/>
                    </a:moveTo>
                    <a:lnTo>
                      <a:pt x="121" y="309"/>
                    </a:lnTo>
                    <a:lnTo>
                      <a:pt x="116" y="296"/>
                    </a:lnTo>
                    <a:lnTo>
                      <a:pt x="115" y="282"/>
                    </a:lnTo>
                    <a:lnTo>
                      <a:pt x="115" y="270"/>
                    </a:lnTo>
                    <a:lnTo>
                      <a:pt x="128" y="253"/>
                    </a:lnTo>
                    <a:lnTo>
                      <a:pt x="136" y="240"/>
                    </a:lnTo>
                    <a:lnTo>
                      <a:pt x="136" y="228"/>
                    </a:lnTo>
                    <a:lnTo>
                      <a:pt x="128" y="211"/>
                    </a:lnTo>
                    <a:lnTo>
                      <a:pt x="116" y="204"/>
                    </a:lnTo>
                    <a:lnTo>
                      <a:pt x="107" y="199"/>
                    </a:lnTo>
                    <a:lnTo>
                      <a:pt x="99" y="199"/>
                    </a:lnTo>
                    <a:lnTo>
                      <a:pt x="92" y="201"/>
                    </a:lnTo>
                    <a:lnTo>
                      <a:pt x="86" y="207"/>
                    </a:lnTo>
                    <a:lnTo>
                      <a:pt x="81" y="214"/>
                    </a:lnTo>
                    <a:lnTo>
                      <a:pt x="77" y="223"/>
                    </a:lnTo>
                    <a:lnTo>
                      <a:pt x="72" y="235"/>
                    </a:lnTo>
                    <a:lnTo>
                      <a:pt x="71" y="235"/>
                    </a:lnTo>
                    <a:lnTo>
                      <a:pt x="69" y="235"/>
                    </a:lnTo>
                    <a:lnTo>
                      <a:pt x="66" y="235"/>
                    </a:lnTo>
                    <a:lnTo>
                      <a:pt x="65" y="235"/>
                    </a:lnTo>
                    <a:lnTo>
                      <a:pt x="59" y="228"/>
                    </a:lnTo>
                    <a:lnTo>
                      <a:pt x="54" y="222"/>
                    </a:lnTo>
                    <a:lnTo>
                      <a:pt x="51" y="216"/>
                    </a:lnTo>
                    <a:lnTo>
                      <a:pt x="51" y="208"/>
                    </a:lnTo>
                    <a:lnTo>
                      <a:pt x="69" y="182"/>
                    </a:lnTo>
                    <a:lnTo>
                      <a:pt x="78" y="161"/>
                    </a:lnTo>
                    <a:lnTo>
                      <a:pt x="81" y="145"/>
                    </a:lnTo>
                    <a:lnTo>
                      <a:pt x="77" y="131"/>
                    </a:lnTo>
                    <a:lnTo>
                      <a:pt x="66" y="119"/>
                    </a:lnTo>
                    <a:lnTo>
                      <a:pt x="50" y="107"/>
                    </a:lnTo>
                    <a:lnTo>
                      <a:pt x="27" y="93"/>
                    </a:lnTo>
                    <a:lnTo>
                      <a:pt x="0" y="78"/>
                    </a:lnTo>
                    <a:lnTo>
                      <a:pt x="6" y="57"/>
                    </a:lnTo>
                    <a:lnTo>
                      <a:pt x="15" y="36"/>
                    </a:lnTo>
                    <a:lnTo>
                      <a:pt x="27" y="16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4" y="4"/>
                    </a:lnTo>
                    <a:lnTo>
                      <a:pt x="62" y="9"/>
                    </a:lnTo>
                    <a:lnTo>
                      <a:pt x="72" y="15"/>
                    </a:lnTo>
                    <a:lnTo>
                      <a:pt x="81" y="22"/>
                    </a:lnTo>
                    <a:lnTo>
                      <a:pt x="90" y="28"/>
                    </a:lnTo>
                    <a:lnTo>
                      <a:pt x="98" y="36"/>
                    </a:lnTo>
                    <a:lnTo>
                      <a:pt x="106" y="44"/>
                    </a:lnTo>
                    <a:lnTo>
                      <a:pt x="127" y="74"/>
                    </a:lnTo>
                    <a:lnTo>
                      <a:pt x="148" y="108"/>
                    </a:lnTo>
                    <a:lnTo>
                      <a:pt x="166" y="143"/>
                    </a:lnTo>
                    <a:lnTo>
                      <a:pt x="180" y="181"/>
                    </a:lnTo>
                    <a:lnTo>
                      <a:pt x="184" y="217"/>
                    </a:lnTo>
                    <a:lnTo>
                      <a:pt x="181" y="255"/>
                    </a:lnTo>
                    <a:lnTo>
                      <a:pt x="164" y="290"/>
                    </a:lnTo>
                    <a:lnTo>
                      <a:pt x="136" y="321"/>
                    </a:lnTo>
                    <a:lnTo>
                      <a:pt x="134" y="321"/>
                    </a:lnTo>
                    <a:lnTo>
                      <a:pt x="133" y="321"/>
                    </a:lnTo>
                    <a:lnTo>
                      <a:pt x="131" y="321"/>
                    </a:lnTo>
                    <a:lnTo>
                      <a:pt x="130" y="321"/>
                    </a:lnTo>
                    <a:close/>
                  </a:path>
                </a:pathLst>
              </a:cu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391"/>
            <p:cNvGrpSpPr/>
            <p:nvPr/>
          </p:nvGrpSpPr>
          <p:grpSpPr>
            <a:xfrm>
              <a:off x="8458202" y="8458217"/>
              <a:ext cx="914400" cy="1143008"/>
              <a:chOff x="5357813" y="4306888"/>
              <a:chExt cx="1592263" cy="2244725"/>
            </a:xfrm>
          </p:grpSpPr>
          <p:sp>
            <p:nvSpPr>
              <p:cNvPr id="1779" name="Freeform 333"/>
              <p:cNvSpPr>
                <a:spLocks/>
              </p:cNvSpPr>
              <p:nvPr/>
            </p:nvSpPr>
            <p:spPr bwMode="auto">
              <a:xfrm>
                <a:off x="5357813" y="6389688"/>
                <a:ext cx="436563" cy="12700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0" y="32"/>
                  </a:cxn>
                  <a:cxn ang="0">
                    <a:pos x="3" y="42"/>
                  </a:cxn>
                  <a:cxn ang="0">
                    <a:pos x="8" y="46"/>
                  </a:cxn>
                  <a:cxn ang="0">
                    <a:pos x="11" y="46"/>
                  </a:cxn>
                  <a:cxn ang="0">
                    <a:pos x="24" y="50"/>
                  </a:cxn>
                  <a:cxn ang="0">
                    <a:pos x="44" y="56"/>
                  </a:cxn>
                  <a:cxn ang="0">
                    <a:pos x="66" y="62"/>
                  </a:cxn>
                  <a:cxn ang="0">
                    <a:pos x="83" y="66"/>
                  </a:cxn>
                  <a:cxn ang="0">
                    <a:pos x="102" y="70"/>
                  </a:cxn>
                  <a:cxn ang="0">
                    <a:pos x="119" y="72"/>
                  </a:cxn>
                  <a:cxn ang="0">
                    <a:pos x="131" y="74"/>
                  </a:cxn>
                  <a:cxn ang="0">
                    <a:pos x="136" y="71"/>
                  </a:cxn>
                  <a:cxn ang="0">
                    <a:pos x="159" y="63"/>
                  </a:cxn>
                  <a:cxn ang="0">
                    <a:pos x="180" y="66"/>
                  </a:cxn>
                  <a:cxn ang="0">
                    <a:pos x="202" y="78"/>
                  </a:cxn>
                  <a:cxn ang="0">
                    <a:pos x="249" y="80"/>
                  </a:cxn>
                  <a:cxn ang="0">
                    <a:pos x="274" y="30"/>
                  </a:cxn>
                  <a:cxn ang="0">
                    <a:pos x="261" y="31"/>
                  </a:cxn>
                  <a:cxn ang="0">
                    <a:pos x="238" y="31"/>
                  </a:cxn>
                  <a:cxn ang="0">
                    <a:pos x="211" y="30"/>
                  </a:cxn>
                  <a:cxn ang="0">
                    <a:pos x="186" y="24"/>
                  </a:cxn>
                  <a:cxn ang="0">
                    <a:pos x="166" y="18"/>
                  </a:cxn>
                  <a:cxn ang="0">
                    <a:pos x="151" y="12"/>
                  </a:cxn>
                  <a:cxn ang="0">
                    <a:pos x="143" y="7"/>
                  </a:cxn>
                  <a:cxn ang="0">
                    <a:pos x="122" y="14"/>
                  </a:cxn>
                  <a:cxn ang="0">
                    <a:pos x="98" y="0"/>
                  </a:cxn>
                  <a:cxn ang="0">
                    <a:pos x="90" y="6"/>
                  </a:cxn>
                  <a:cxn ang="0">
                    <a:pos x="78" y="11"/>
                  </a:cxn>
                  <a:cxn ang="0">
                    <a:pos x="64" y="18"/>
                  </a:cxn>
                  <a:cxn ang="0">
                    <a:pos x="52" y="22"/>
                  </a:cxn>
                  <a:cxn ang="0">
                    <a:pos x="36" y="26"/>
                  </a:cxn>
                  <a:cxn ang="0">
                    <a:pos x="19" y="28"/>
                  </a:cxn>
                  <a:cxn ang="0">
                    <a:pos x="8" y="30"/>
                  </a:cxn>
                </a:cxnLst>
                <a:rect l="0" t="0" r="r" b="b"/>
                <a:pathLst>
                  <a:path w="275" h="80">
                    <a:moveTo>
                      <a:pt x="7" y="30"/>
                    </a:moveTo>
                    <a:lnTo>
                      <a:pt x="6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3" y="42"/>
                    </a:lnTo>
                    <a:lnTo>
                      <a:pt x="7" y="4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1" y="46"/>
                    </a:lnTo>
                    <a:lnTo>
                      <a:pt x="16" y="48"/>
                    </a:lnTo>
                    <a:lnTo>
                      <a:pt x="24" y="50"/>
                    </a:lnTo>
                    <a:lnTo>
                      <a:pt x="35" y="52"/>
                    </a:lnTo>
                    <a:lnTo>
                      <a:pt x="44" y="56"/>
                    </a:lnTo>
                    <a:lnTo>
                      <a:pt x="56" y="59"/>
                    </a:lnTo>
                    <a:lnTo>
                      <a:pt x="66" y="62"/>
                    </a:lnTo>
                    <a:lnTo>
                      <a:pt x="75" y="64"/>
                    </a:lnTo>
                    <a:lnTo>
                      <a:pt x="83" y="66"/>
                    </a:lnTo>
                    <a:lnTo>
                      <a:pt x="92" y="67"/>
                    </a:lnTo>
                    <a:lnTo>
                      <a:pt x="102" y="70"/>
                    </a:lnTo>
                    <a:lnTo>
                      <a:pt x="111" y="71"/>
                    </a:lnTo>
                    <a:lnTo>
                      <a:pt x="119" y="72"/>
                    </a:lnTo>
                    <a:lnTo>
                      <a:pt x="126" y="72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6" y="71"/>
                    </a:lnTo>
                    <a:lnTo>
                      <a:pt x="147" y="67"/>
                    </a:lnTo>
                    <a:lnTo>
                      <a:pt x="159" y="63"/>
                    </a:lnTo>
                    <a:lnTo>
                      <a:pt x="170" y="62"/>
                    </a:lnTo>
                    <a:lnTo>
                      <a:pt x="180" y="66"/>
                    </a:lnTo>
                    <a:lnTo>
                      <a:pt x="193" y="72"/>
                    </a:lnTo>
                    <a:lnTo>
                      <a:pt x="202" y="78"/>
                    </a:lnTo>
                    <a:lnTo>
                      <a:pt x="206" y="80"/>
                    </a:lnTo>
                    <a:lnTo>
                      <a:pt x="249" y="80"/>
                    </a:lnTo>
                    <a:lnTo>
                      <a:pt x="275" y="30"/>
                    </a:lnTo>
                    <a:lnTo>
                      <a:pt x="274" y="30"/>
                    </a:lnTo>
                    <a:lnTo>
                      <a:pt x="269" y="30"/>
                    </a:lnTo>
                    <a:lnTo>
                      <a:pt x="261" y="31"/>
                    </a:lnTo>
                    <a:lnTo>
                      <a:pt x="250" y="31"/>
                    </a:lnTo>
                    <a:lnTo>
                      <a:pt x="238" y="31"/>
                    </a:lnTo>
                    <a:lnTo>
                      <a:pt x="225" y="30"/>
                    </a:lnTo>
                    <a:lnTo>
                      <a:pt x="211" y="30"/>
                    </a:lnTo>
                    <a:lnTo>
                      <a:pt x="198" y="27"/>
                    </a:lnTo>
                    <a:lnTo>
                      <a:pt x="186" y="24"/>
                    </a:lnTo>
                    <a:lnTo>
                      <a:pt x="175" y="22"/>
                    </a:lnTo>
                    <a:lnTo>
                      <a:pt x="166" y="18"/>
                    </a:lnTo>
                    <a:lnTo>
                      <a:pt x="158" y="15"/>
                    </a:lnTo>
                    <a:lnTo>
                      <a:pt x="151" y="12"/>
                    </a:lnTo>
                    <a:lnTo>
                      <a:pt x="146" y="10"/>
                    </a:lnTo>
                    <a:lnTo>
                      <a:pt x="143" y="7"/>
                    </a:lnTo>
                    <a:lnTo>
                      <a:pt x="142" y="7"/>
                    </a:lnTo>
                    <a:lnTo>
                      <a:pt x="122" y="14"/>
                    </a:lnTo>
                    <a:lnTo>
                      <a:pt x="99" y="0"/>
                    </a:lnTo>
                    <a:lnTo>
                      <a:pt x="98" y="0"/>
                    </a:lnTo>
                    <a:lnTo>
                      <a:pt x="95" y="3"/>
                    </a:lnTo>
                    <a:lnTo>
                      <a:pt x="90" y="6"/>
                    </a:lnTo>
                    <a:lnTo>
                      <a:pt x="84" y="8"/>
                    </a:lnTo>
                    <a:lnTo>
                      <a:pt x="78" y="11"/>
                    </a:lnTo>
                    <a:lnTo>
                      <a:pt x="71" y="15"/>
                    </a:lnTo>
                    <a:lnTo>
                      <a:pt x="64" y="18"/>
                    </a:lnTo>
                    <a:lnTo>
                      <a:pt x="59" y="20"/>
                    </a:lnTo>
                    <a:lnTo>
                      <a:pt x="52" y="22"/>
                    </a:lnTo>
                    <a:lnTo>
                      <a:pt x="44" y="23"/>
                    </a:lnTo>
                    <a:lnTo>
                      <a:pt x="36" y="26"/>
                    </a:lnTo>
                    <a:lnTo>
                      <a:pt x="27" y="27"/>
                    </a:lnTo>
                    <a:lnTo>
                      <a:pt x="19" y="28"/>
                    </a:lnTo>
                    <a:lnTo>
                      <a:pt x="14" y="28"/>
                    </a:lnTo>
                    <a:lnTo>
                      <a:pt x="8" y="30"/>
                    </a:lnTo>
                    <a:lnTo>
                      <a:pt x="7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0" name="Freeform 334"/>
              <p:cNvSpPr>
                <a:spLocks/>
              </p:cNvSpPr>
              <p:nvPr/>
            </p:nvSpPr>
            <p:spPr bwMode="auto">
              <a:xfrm>
                <a:off x="6332538" y="5862638"/>
                <a:ext cx="595313" cy="508000"/>
              </a:xfrm>
              <a:custGeom>
                <a:avLst/>
                <a:gdLst/>
                <a:ahLst/>
                <a:cxnLst>
                  <a:cxn ang="0">
                    <a:pos x="122" y="25"/>
                  </a:cxn>
                  <a:cxn ang="0">
                    <a:pos x="124" y="27"/>
                  </a:cxn>
                  <a:cxn ang="0">
                    <a:pos x="131" y="32"/>
                  </a:cxn>
                  <a:cxn ang="0">
                    <a:pos x="142" y="40"/>
                  </a:cxn>
                  <a:cxn ang="0">
                    <a:pos x="155" y="51"/>
                  </a:cxn>
                  <a:cxn ang="0">
                    <a:pos x="171" y="64"/>
                  </a:cxn>
                  <a:cxn ang="0">
                    <a:pos x="190" y="79"/>
                  </a:cxn>
                  <a:cxn ang="0">
                    <a:pos x="210" y="95"/>
                  </a:cxn>
                  <a:cxn ang="0">
                    <a:pos x="231" y="113"/>
                  </a:cxn>
                  <a:cxn ang="0">
                    <a:pos x="253" y="132"/>
                  </a:cxn>
                  <a:cxn ang="0">
                    <a:pos x="275" y="152"/>
                  </a:cxn>
                  <a:cxn ang="0">
                    <a:pos x="295" y="172"/>
                  </a:cxn>
                  <a:cxn ang="0">
                    <a:pos x="317" y="193"/>
                  </a:cxn>
                  <a:cxn ang="0">
                    <a:pos x="334" y="213"/>
                  </a:cxn>
                  <a:cxn ang="0">
                    <a:pos x="351" y="233"/>
                  </a:cxn>
                  <a:cxn ang="0">
                    <a:pos x="365" y="252"/>
                  </a:cxn>
                  <a:cxn ang="0">
                    <a:pos x="375" y="271"/>
                  </a:cxn>
                  <a:cxn ang="0">
                    <a:pos x="374" y="273"/>
                  </a:cxn>
                  <a:cxn ang="0">
                    <a:pos x="370" y="280"/>
                  </a:cxn>
                  <a:cxn ang="0">
                    <a:pos x="363" y="291"/>
                  </a:cxn>
                  <a:cxn ang="0">
                    <a:pos x="351" y="301"/>
                  </a:cxn>
                  <a:cxn ang="0">
                    <a:pos x="335" y="311"/>
                  </a:cxn>
                  <a:cxn ang="0">
                    <a:pos x="311" y="317"/>
                  </a:cxn>
                  <a:cxn ang="0">
                    <a:pos x="282" y="320"/>
                  </a:cxn>
                  <a:cxn ang="0">
                    <a:pos x="243" y="316"/>
                  </a:cxn>
                  <a:cxn ang="0">
                    <a:pos x="237" y="308"/>
                  </a:cxn>
                  <a:cxn ang="0">
                    <a:pos x="220" y="287"/>
                  </a:cxn>
                  <a:cxn ang="0">
                    <a:pos x="196" y="255"/>
                  </a:cxn>
                  <a:cxn ang="0">
                    <a:pos x="166" y="217"/>
                  </a:cxn>
                  <a:cxn ang="0">
                    <a:pos x="134" y="179"/>
                  </a:cxn>
                  <a:cxn ang="0">
                    <a:pos x="100" y="143"/>
                  </a:cxn>
                  <a:cxn ang="0">
                    <a:pos x="71" y="112"/>
                  </a:cxn>
                  <a:cxn ang="0">
                    <a:pos x="46" y="91"/>
                  </a:cxn>
                  <a:cxn ang="0">
                    <a:pos x="43" y="88"/>
                  </a:cxn>
                  <a:cxn ang="0">
                    <a:pos x="38" y="83"/>
                  </a:cxn>
                  <a:cxn ang="0">
                    <a:pos x="30" y="73"/>
                  </a:cxn>
                  <a:cxn ang="0">
                    <a:pos x="20" y="63"/>
                  </a:cxn>
                  <a:cxn ang="0">
                    <a:pos x="12" y="51"/>
                  </a:cxn>
                  <a:cxn ang="0">
                    <a:pos x="4" y="37"/>
                  </a:cxn>
                  <a:cxn ang="0">
                    <a:pos x="0" y="25"/>
                  </a:cxn>
                  <a:cxn ang="0">
                    <a:pos x="0" y="13"/>
                  </a:cxn>
                  <a:cxn ang="0">
                    <a:pos x="7" y="5"/>
                  </a:cxn>
                  <a:cxn ang="0">
                    <a:pos x="22" y="1"/>
                  </a:cxn>
                  <a:cxn ang="0">
                    <a:pos x="39" y="0"/>
                  </a:cxn>
                  <a:cxn ang="0">
                    <a:pos x="60" y="1"/>
                  </a:cxn>
                  <a:cxn ang="0">
                    <a:pos x="80" y="5"/>
                  </a:cxn>
                  <a:cxn ang="0">
                    <a:pos x="99" y="11"/>
                  </a:cxn>
                  <a:cxn ang="0">
                    <a:pos x="114" y="17"/>
                  </a:cxn>
                  <a:cxn ang="0">
                    <a:pos x="122" y="25"/>
                  </a:cxn>
                </a:cxnLst>
                <a:rect l="0" t="0" r="r" b="b"/>
                <a:pathLst>
                  <a:path w="375" h="320">
                    <a:moveTo>
                      <a:pt x="122" y="25"/>
                    </a:moveTo>
                    <a:lnTo>
                      <a:pt x="124" y="27"/>
                    </a:lnTo>
                    <a:lnTo>
                      <a:pt x="131" y="32"/>
                    </a:lnTo>
                    <a:lnTo>
                      <a:pt x="142" y="40"/>
                    </a:lnTo>
                    <a:lnTo>
                      <a:pt x="155" y="51"/>
                    </a:lnTo>
                    <a:lnTo>
                      <a:pt x="171" y="64"/>
                    </a:lnTo>
                    <a:lnTo>
                      <a:pt x="190" y="79"/>
                    </a:lnTo>
                    <a:lnTo>
                      <a:pt x="210" y="95"/>
                    </a:lnTo>
                    <a:lnTo>
                      <a:pt x="231" y="113"/>
                    </a:lnTo>
                    <a:lnTo>
                      <a:pt x="253" y="132"/>
                    </a:lnTo>
                    <a:lnTo>
                      <a:pt x="275" y="152"/>
                    </a:lnTo>
                    <a:lnTo>
                      <a:pt x="295" y="172"/>
                    </a:lnTo>
                    <a:lnTo>
                      <a:pt x="317" y="193"/>
                    </a:lnTo>
                    <a:lnTo>
                      <a:pt x="334" y="213"/>
                    </a:lnTo>
                    <a:lnTo>
                      <a:pt x="351" y="233"/>
                    </a:lnTo>
                    <a:lnTo>
                      <a:pt x="365" y="252"/>
                    </a:lnTo>
                    <a:lnTo>
                      <a:pt x="375" y="271"/>
                    </a:lnTo>
                    <a:lnTo>
                      <a:pt x="374" y="273"/>
                    </a:lnTo>
                    <a:lnTo>
                      <a:pt x="370" y="280"/>
                    </a:lnTo>
                    <a:lnTo>
                      <a:pt x="363" y="291"/>
                    </a:lnTo>
                    <a:lnTo>
                      <a:pt x="351" y="301"/>
                    </a:lnTo>
                    <a:lnTo>
                      <a:pt x="335" y="311"/>
                    </a:lnTo>
                    <a:lnTo>
                      <a:pt x="311" y="317"/>
                    </a:lnTo>
                    <a:lnTo>
                      <a:pt x="282" y="320"/>
                    </a:lnTo>
                    <a:lnTo>
                      <a:pt x="243" y="316"/>
                    </a:lnTo>
                    <a:lnTo>
                      <a:pt x="237" y="308"/>
                    </a:lnTo>
                    <a:lnTo>
                      <a:pt x="220" y="287"/>
                    </a:lnTo>
                    <a:lnTo>
                      <a:pt x="196" y="255"/>
                    </a:lnTo>
                    <a:lnTo>
                      <a:pt x="166" y="217"/>
                    </a:lnTo>
                    <a:lnTo>
                      <a:pt x="134" y="179"/>
                    </a:lnTo>
                    <a:lnTo>
                      <a:pt x="100" y="143"/>
                    </a:lnTo>
                    <a:lnTo>
                      <a:pt x="71" y="112"/>
                    </a:lnTo>
                    <a:lnTo>
                      <a:pt x="46" y="91"/>
                    </a:lnTo>
                    <a:lnTo>
                      <a:pt x="43" y="88"/>
                    </a:lnTo>
                    <a:lnTo>
                      <a:pt x="38" y="83"/>
                    </a:lnTo>
                    <a:lnTo>
                      <a:pt x="30" y="73"/>
                    </a:lnTo>
                    <a:lnTo>
                      <a:pt x="20" y="63"/>
                    </a:lnTo>
                    <a:lnTo>
                      <a:pt x="12" y="51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7" y="5"/>
                    </a:lnTo>
                    <a:lnTo>
                      <a:pt x="22" y="1"/>
                    </a:lnTo>
                    <a:lnTo>
                      <a:pt x="39" y="0"/>
                    </a:lnTo>
                    <a:lnTo>
                      <a:pt x="60" y="1"/>
                    </a:lnTo>
                    <a:lnTo>
                      <a:pt x="80" y="5"/>
                    </a:lnTo>
                    <a:lnTo>
                      <a:pt x="99" y="11"/>
                    </a:lnTo>
                    <a:lnTo>
                      <a:pt x="114" y="17"/>
                    </a:lnTo>
                    <a:lnTo>
                      <a:pt x="122" y="25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1" name="Freeform 335"/>
              <p:cNvSpPr>
                <a:spLocks/>
              </p:cNvSpPr>
              <p:nvPr/>
            </p:nvSpPr>
            <p:spPr bwMode="auto">
              <a:xfrm>
                <a:off x="5654675" y="4975225"/>
                <a:ext cx="355600" cy="320675"/>
              </a:xfrm>
              <a:custGeom>
                <a:avLst/>
                <a:gdLst/>
                <a:ahLst/>
                <a:cxnLst>
                  <a:cxn ang="0">
                    <a:pos x="224" y="104"/>
                  </a:cxn>
                  <a:cxn ang="0">
                    <a:pos x="220" y="108"/>
                  </a:cxn>
                  <a:cxn ang="0">
                    <a:pos x="211" y="117"/>
                  </a:cxn>
                  <a:cxn ang="0">
                    <a:pos x="195" y="130"/>
                  </a:cxn>
                  <a:cxn ang="0">
                    <a:pos x="174" y="146"/>
                  </a:cxn>
                  <a:cxn ang="0">
                    <a:pos x="146" y="164"/>
                  </a:cxn>
                  <a:cxn ang="0">
                    <a:pos x="114" y="180"/>
                  </a:cxn>
                  <a:cxn ang="0">
                    <a:pos x="76" y="193"/>
                  </a:cxn>
                  <a:cxn ang="0">
                    <a:pos x="35" y="202"/>
                  </a:cxn>
                  <a:cxn ang="0">
                    <a:pos x="35" y="190"/>
                  </a:cxn>
                  <a:cxn ang="0">
                    <a:pos x="31" y="165"/>
                  </a:cxn>
                  <a:cxn ang="0">
                    <a:pos x="20" y="138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27" y="112"/>
                  </a:cxn>
                  <a:cxn ang="0">
                    <a:pos x="56" y="97"/>
                  </a:cxn>
                  <a:cxn ang="0">
                    <a:pos x="90" y="80"/>
                  </a:cxn>
                  <a:cxn ang="0">
                    <a:pos x="124" y="61"/>
                  </a:cxn>
                  <a:cxn ang="0">
                    <a:pos x="156" y="40"/>
                  </a:cxn>
                  <a:cxn ang="0">
                    <a:pos x="182" y="20"/>
                  </a:cxn>
                  <a:cxn ang="0">
                    <a:pos x="198" y="0"/>
                  </a:cxn>
                  <a:cxn ang="0">
                    <a:pos x="224" y="104"/>
                  </a:cxn>
                </a:cxnLst>
                <a:rect l="0" t="0" r="r" b="b"/>
                <a:pathLst>
                  <a:path w="224" h="202">
                    <a:moveTo>
                      <a:pt x="224" y="104"/>
                    </a:moveTo>
                    <a:lnTo>
                      <a:pt x="220" y="108"/>
                    </a:lnTo>
                    <a:lnTo>
                      <a:pt x="211" y="117"/>
                    </a:lnTo>
                    <a:lnTo>
                      <a:pt x="195" y="130"/>
                    </a:lnTo>
                    <a:lnTo>
                      <a:pt x="174" y="146"/>
                    </a:lnTo>
                    <a:lnTo>
                      <a:pt x="146" y="164"/>
                    </a:lnTo>
                    <a:lnTo>
                      <a:pt x="114" y="180"/>
                    </a:lnTo>
                    <a:lnTo>
                      <a:pt x="76" y="193"/>
                    </a:lnTo>
                    <a:lnTo>
                      <a:pt x="35" y="202"/>
                    </a:lnTo>
                    <a:lnTo>
                      <a:pt x="35" y="190"/>
                    </a:lnTo>
                    <a:lnTo>
                      <a:pt x="31" y="165"/>
                    </a:lnTo>
                    <a:lnTo>
                      <a:pt x="20" y="138"/>
                    </a:lnTo>
                    <a:lnTo>
                      <a:pt x="0" y="124"/>
                    </a:lnTo>
                    <a:lnTo>
                      <a:pt x="8" y="121"/>
                    </a:lnTo>
                    <a:lnTo>
                      <a:pt x="27" y="112"/>
                    </a:lnTo>
                    <a:lnTo>
                      <a:pt x="56" y="97"/>
                    </a:lnTo>
                    <a:lnTo>
                      <a:pt x="90" y="80"/>
                    </a:lnTo>
                    <a:lnTo>
                      <a:pt x="124" y="61"/>
                    </a:lnTo>
                    <a:lnTo>
                      <a:pt x="156" y="40"/>
                    </a:lnTo>
                    <a:lnTo>
                      <a:pt x="182" y="20"/>
                    </a:lnTo>
                    <a:lnTo>
                      <a:pt x="198" y="0"/>
                    </a:lnTo>
                    <a:lnTo>
                      <a:pt x="224" y="104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2" name="Freeform 336"/>
              <p:cNvSpPr>
                <a:spLocks/>
              </p:cNvSpPr>
              <p:nvPr/>
            </p:nvSpPr>
            <p:spPr bwMode="auto">
              <a:xfrm>
                <a:off x="5907088" y="4591050"/>
                <a:ext cx="762000" cy="966788"/>
              </a:xfrm>
              <a:custGeom>
                <a:avLst/>
                <a:gdLst/>
                <a:ahLst/>
                <a:cxnLst>
                  <a:cxn ang="0">
                    <a:pos x="223" y="1"/>
                  </a:cxn>
                  <a:cxn ang="0">
                    <a:pos x="231" y="15"/>
                  </a:cxn>
                  <a:cxn ang="0">
                    <a:pos x="248" y="33"/>
                  </a:cxn>
                  <a:cxn ang="0">
                    <a:pos x="274" y="49"/>
                  </a:cxn>
                  <a:cxn ang="0">
                    <a:pos x="292" y="56"/>
                  </a:cxn>
                  <a:cxn ang="0">
                    <a:pos x="315" y="65"/>
                  </a:cxn>
                  <a:cxn ang="0">
                    <a:pos x="346" y="83"/>
                  </a:cxn>
                  <a:cxn ang="0">
                    <a:pos x="370" y="111"/>
                  </a:cxn>
                  <a:cxn ang="0">
                    <a:pos x="378" y="133"/>
                  </a:cxn>
                  <a:cxn ang="0">
                    <a:pos x="398" y="174"/>
                  </a:cxn>
                  <a:cxn ang="0">
                    <a:pos x="428" y="228"/>
                  </a:cxn>
                  <a:cxn ang="0">
                    <a:pos x="460" y="275"/>
                  </a:cxn>
                  <a:cxn ang="0">
                    <a:pos x="476" y="290"/>
                  </a:cxn>
                  <a:cxn ang="0">
                    <a:pos x="479" y="312"/>
                  </a:cxn>
                  <a:cxn ang="0">
                    <a:pos x="460" y="334"/>
                  </a:cxn>
                  <a:cxn ang="0">
                    <a:pos x="438" y="359"/>
                  </a:cxn>
                  <a:cxn ang="0">
                    <a:pos x="402" y="399"/>
                  </a:cxn>
                  <a:cxn ang="0">
                    <a:pos x="360" y="439"/>
                  </a:cxn>
                  <a:cxn ang="0">
                    <a:pos x="335" y="462"/>
                  </a:cxn>
                  <a:cxn ang="0">
                    <a:pos x="326" y="475"/>
                  </a:cxn>
                  <a:cxn ang="0">
                    <a:pos x="320" y="479"/>
                  </a:cxn>
                  <a:cxn ang="0">
                    <a:pos x="322" y="483"/>
                  </a:cxn>
                  <a:cxn ang="0">
                    <a:pos x="318" y="493"/>
                  </a:cxn>
                  <a:cxn ang="0">
                    <a:pos x="303" y="505"/>
                  </a:cxn>
                  <a:cxn ang="0">
                    <a:pos x="308" y="539"/>
                  </a:cxn>
                  <a:cxn ang="0">
                    <a:pos x="327" y="607"/>
                  </a:cxn>
                  <a:cxn ang="0">
                    <a:pos x="303" y="602"/>
                  </a:cxn>
                  <a:cxn ang="0">
                    <a:pos x="262" y="593"/>
                  </a:cxn>
                  <a:cxn ang="0">
                    <a:pos x="208" y="582"/>
                  </a:cxn>
                  <a:cxn ang="0">
                    <a:pos x="151" y="571"/>
                  </a:cxn>
                  <a:cxn ang="0">
                    <a:pos x="93" y="566"/>
                  </a:cxn>
                  <a:cxn ang="0">
                    <a:pos x="45" y="565"/>
                  </a:cxn>
                  <a:cxn ang="0">
                    <a:pos x="11" y="571"/>
                  </a:cxn>
                  <a:cxn ang="0">
                    <a:pos x="1" y="573"/>
                  </a:cxn>
                  <a:cxn ang="0">
                    <a:pos x="9" y="525"/>
                  </a:cxn>
                  <a:cxn ang="0">
                    <a:pos x="24" y="455"/>
                  </a:cxn>
                  <a:cxn ang="0">
                    <a:pos x="45" y="392"/>
                  </a:cxn>
                  <a:cxn ang="0">
                    <a:pos x="57" y="362"/>
                  </a:cxn>
                  <a:cxn ang="0">
                    <a:pos x="64" y="294"/>
                  </a:cxn>
                  <a:cxn ang="0">
                    <a:pos x="93" y="184"/>
                  </a:cxn>
                  <a:cxn ang="0">
                    <a:pos x="164" y="60"/>
                  </a:cxn>
                </a:cxnLst>
                <a:rect l="0" t="0" r="r" b="b"/>
                <a:pathLst>
                  <a:path w="480" h="609">
                    <a:moveTo>
                      <a:pt x="222" y="0"/>
                    </a:moveTo>
                    <a:lnTo>
                      <a:pt x="223" y="1"/>
                    </a:lnTo>
                    <a:lnTo>
                      <a:pt x="226" y="7"/>
                    </a:lnTo>
                    <a:lnTo>
                      <a:pt x="231" y="15"/>
                    </a:lnTo>
                    <a:lnTo>
                      <a:pt x="239" y="23"/>
                    </a:lnTo>
                    <a:lnTo>
                      <a:pt x="248" y="33"/>
                    </a:lnTo>
                    <a:lnTo>
                      <a:pt x="260" y="41"/>
                    </a:lnTo>
                    <a:lnTo>
                      <a:pt x="274" y="49"/>
                    </a:lnTo>
                    <a:lnTo>
                      <a:pt x="288" y="55"/>
                    </a:lnTo>
                    <a:lnTo>
                      <a:pt x="292" y="56"/>
                    </a:lnTo>
                    <a:lnTo>
                      <a:pt x="302" y="59"/>
                    </a:lnTo>
                    <a:lnTo>
                      <a:pt x="315" y="65"/>
                    </a:lnTo>
                    <a:lnTo>
                      <a:pt x="330" y="73"/>
                    </a:lnTo>
                    <a:lnTo>
                      <a:pt x="346" y="83"/>
                    </a:lnTo>
                    <a:lnTo>
                      <a:pt x="359" y="96"/>
                    </a:lnTo>
                    <a:lnTo>
                      <a:pt x="370" y="111"/>
                    </a:lnTo>
                    <a:lnTo>
                      <a:pt x="375" y="128"/>
                    </a:lnTo>
                    <a:lnTo>
                      <a:pt x="378" y="133"/>
                    </a:lnTo>
                    <a:lnTo>
                      <a:pt x="386" y="149"/>
                    </a:lnTo>
                    <a:lnTo>
                      <a:pt x="398" y="174"/>
                    </a:lnTo>
                    <a:lnTo>
                      <a:pt x="412" y="200"/>
                    </a:lnTo>
                    <a:lnTo>
                      <a:pt x="428" y="228"/>
                    </a:lnTo>
                    <a:lnTo>
                      <a:pt x="446" y="254"/>
                    </a:lnTo>
                    <a:lnTo>
                      <a:pt x="460" y="275"/>
                    </a:lnTo>
                    <a:lnTo>
                      <a:pt x="474" y="287"/>
                    </a:lnTo>
                    <a:lnTo>
                      <a:pt x="476" y="290"/>
                    </a:lnTo>
                    <a:lnTo>
                      <a:pt x="480" y="299"/>
                    </a:lnTo>
                    <a:lnTo>
                      <a:pt x="479" y="312"/>
                    </a:lnTo>
                    <a:lnTo>
                      <a:pt x="463" y="330"/>
                    </a:lnTo>
                    <a:lnTo>
                      <a:pt x="460" y="334"/>
                    </a:lnTo>
                    <a:lnTo>
                      <a:pt x="451" y="344"/>
                    </a:lnTo>
                    <a:lnTo>
                      <a:pt x="438" y="359"/>
                    </a:lnTo>
                    <a:lnTo>
                      <a:pt x="420" y="378"/>
                    </a:lnTo>
                    <a:lnTo>
                      <a:pt x="402" y="399"/>
                    </a:lnTo>
                    <a:lnTo>
                      <a:pt x="380" y="419"/>
                    </a:lnTo>
                    <a:lnTo>
                      <a:pt x="360" y="439"/>
                    </a:lnTo>
                    <a:lnTo>
                      <a:pt x="342" y="455"/>
                    </a:lnTo>
                    <a:lnTo>
                      <a:pt x="335" y="462"/>
                    </a:lnTo>
                    <a:lnTo>
                      <a:pt x="330" y="468"/>
                    </a:lnTo>
                    <a:lnTo>
                      <a:pt x="326" y="475"/>
                    </a:lnTo>
                    <a:lnTo>
                      <a:pt x="320" y="478"/>
                    </a:lnTo>
                    <a:lnTo>
                      <a:pt x="320" y="479"/>
                    </a:lnTo>
                    <a:lnTo>
                      <a:pt x="322" y="481"/>
                    </a:lnTo>
                    <a:lnTo>
                      <a:pt x="322" y="483"/>
                    </a:lnTo>
                    <a:lnTo>
                      <a:pt x="320" y="489"/>
                    </a:lnTo>
                    <a:lnTo>
                      <a:pt x="318" y="493"/>
                    </a:lnTo>
                    <a:lnTo>
                      <a:pt x="312" y="499"/>
                    </a:lnTo>
                    <a:lnTo>
                      <a:pt x="303" y="505"/>
                    </a:lnTo>
                    <a:lnTo>
                      <a:pt x="290" y="511"/>
                    </a:lnTo>
                    <a:lnTo>
                      <a:pt x="308" y="539"/>
                    </a:lnTo>
                    <a:lnTo>
                      <a:pt x="330" y="609"/>
                    </a:lnTo>
                    <a:lnTo>
                      <a:pt x="327" y="607"/>
                    </a:lnTo>
                    <a:lnTo>
                      <a:pt x="318" y="606"/>
                    </a:lnTo>
                    <a:lnTo>
                      <a:pt x="303" y="602"/>
                    </a:lnTo>
                    <a:lnTo>
                      <a:pt x="283" y="598"/>
                    </a:lnTo>
                    <a:lnTo>
                      <a:pt x="262" y="593"/>
                    </a:lnTo>
                    <a:lnTo>
                      <a:pt x="235" y="587"/>
                    </a:lnTo>
                    <a:lnTo>
                      <a:pt x="208" y="582"/>
                    </a:lnTo>
                    <a:lnTo>
                      <a:pt x="179" y="577"/>
                    </a:lnTo>
                    <a:lnTo>
                      <a:pt x="151" y="571"/>
                    </a:lnTo>
                    <a:lnTo>
                      <a:pt x="121" y="569"/>
                    </a:lnTo>
                    <a:lnTo>
                      <a:pt x="93" y="566"/>
                    </a:lnTo>
                    <a:lnTo>
                      <a:pt x="68" y="565"/>
                    </a:lnTo>
                    <a:lnTo>
                      <a:pt x="45" y="565"/>
                    </a:lnTo>
                    <a:lnTo>
                      <a:pt x="25" y="567"/>
                    </a:lnTo>
                    <a:lnTo>
                      <a:pt x="11" y="571"/>
                    </a:lnTo>
                    <a:lnTo>
                      <a:pt x="0" y="579"/>
                    </a:lnTo>
                    <a:lnTo>
                      <a:pt x="1" y="573"/>
                    </a:lnTo>
                    <a:lnTo>
                      <a:pt x="4" y="553"/>
                    </a:lnTo>
                    <a:lnTo>
                      <a:pt x="9" y="525"/>
                    </a:lnTo>
                    <a:lnTo>
                      <a:pt x="16" y="491"/>
                    </a:lnTo>
                    <a:lnTo>
                      <a:pt x="24" y="455"/>
                    </a:lnTo>
                    <a:lnTo>
                      <a:pt x="35" y="420"/>
                    </a:lnTo>
                    <a:lnTo>
                      <a:pt x="45" y="392"/>
                    </a:lnTo>
                    <a:lnTo>
                      <a:pt x="57" y="371"/>
                    </a:lnTo>
                    <a:lnTo>
                      <a:pt x="57" y="362"/>
                    </a:lnTo>
                    <a:lnTo>
                      <a:pt x="59" y="335"/>
                    </a:lnTo>
                    <a:lnTo>
                      <a:pt x="64" y="294"/>
                    </a:lnTo>
                    <a:lnTo>
                      <a:pt x="75" y="243"/>
                    </a:lnTo>
                    <a:lnTo>
                      <a:pt x="93" y="184"/>
                    </a:lnTo>
                    <a:lnTo>
                      <a:pt x="123" y="123"/>
                    </a:lnTo>
                    <a:lnTo>
                      <a:pt x="164" y="6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3" name="Freeform 337"/>
              <p:cNvSpPr>
                <a:spLocks/>
              </p:cNvSpPr>
              <p:nvPr/>
            </p:nvSpPr>
            <p:spPr bwMode="auto">
              <a:xfrm>
                <a:off x="6303963" y="5241925"/>
                <a:ext cx="146050" cy="1031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6" y="9"/>
                  </a:cxn>
                  <a:cxn ang="0">
                    <a:pos x="4" y="12"/>
                  </a:cxn>
                  <a:cxn ang="0">
                    <a:pos x="1" y="14"/>
                  </a:cxn>
                  <a:cxn ang="0">
                    <a:pos x="0" y="16"/>
                  </a:cxn>
                  <a:cxn ang="0">
                    <a:pos x="32" y="45"/>
                  </a:cxn>
                  <a:cxn ang="0">
                    <a:pos x="78" y="65"/>
                  </a:cxn>
                  <a:cxn ang="0">
                    <a:pos x="80" y="64"/>
                  </a:cxn>
                  <a:cxn ang="0">
                    <a:pos x="81" y="61"/>
                  </a:cxn>
                  <a:cxn ang="0">
                    <a:pos x="82" y="58"/>
                  </a:cxn>
                  <a:cxn ang="0">
                    <a:pos x="85" y="54"/>
                  </a:cxn>
                  <a:cxn ang="0">
                    <a:pos x="88" y="52"/>
                  </a:cxn>
                  <a:cxn ang="0">
                    <a:pos x="89" y="49"/>
                  </a:cxn>
                  <a:cxn ang="0">
                    <a:pos x="92" y="46"/>
                  </a:cxn>
                  <a:cxn ang="0">
                    <a:pos x="92" y="45"/>
                  </a:cxn>
                  <a:cxn ang="0">
                    <a:pos x="90" y="45"/>
                  </a:cxn>
                  <a:cxn ang="0">
                    <a:pos x="86" y="42"/>
                  </a:cxn>
                  <a:cxn ang="0">
                    <a:pos x="81" y="41"/>
                  </a:cxn>
                  <a:cxn ang="0">
                    <a:pos x="76" y="37"/>
                  </a:cxn>
                  <a:cxn ang="0">
                    <a:pos x="69" y="34"/>
                  </a:cxn>
                  <a:cxn ang="0">
                    <a:pos x="62" y="32"/>
                  </a:cxn>
                  <a:cxn ang="0">
                    <a:pos x="56" y="29"/>
                  </a:cxn>
                  <a:cxn ang="0">
                    <a:pos x="52" y="26"/>
                  </a:cxn>
                  <a:cxn ang="0">
                    <a:pos x="41" y="20"/>
                  </a:cxn>
                  <a:cxn ang="0">
                    <a:pos x="29" y="10"/>
                  </a:cxn>
                  <a:cxn ang="0">
                    <a:pos x="18" y="4"/>
                  </a:cxn>
                  <a:cxn ang="0">
                    <a:pos x="14" y="0"/>
                  </a:cxn>
                </a:cxnLst>
                <a:rect l="0" t="0" r="r" b="b"/>
                <a:pathLst>
                  <a:path w="92" h="65">
                    <a:moveTo>
                      <a:pt x="14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6" y="9"/>
                    </a:lnTo>
                    <a:lnTo>
                      <a:pt x="4" y="12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32" y="45"/>
                    </a:lnTo>
                    <a:lnTo>
                      <a:pt x="78" y="65"/>
                    </a:lnTo>
                    <a:lnTo>
                      <a:pt x="80" y="64"/>
                    </a:lnTo>
                    <a:lnTo>
                      <a:pt x="81" y="61"/>
                    </a:lnTo>
                    <a:lnTo>
                      <a:pt x="82" y="58"/>
                    </a:lnTo>
                    <a:lnTo>
                      <a:pt x="85" y="54"/>
                    </a:lnTo>
                    <a:lnTo>
                      <a:pt x="88" y="52"/>
                    </a:lnTo>
                    <a:lnTo>
                      <a:pt x="89" y="49"/>
                    </a:lnTo>
                    <a:lnTo>
                      <a:pt x="92" y="46"/>
                    </a:lnTo>
                    <a:lnTo>
                      <a:pt x="92" y="45"/>
                    </a:lnTo>
                    <a:lnTo>
                      <a:pt x="90" y="45"/>
                    </a:lnTo>
                    <a:lnTo>
                      <a:pt x="86" y="42"/>
                    </a:lnTo>
                    <a:lnTo>
                      <a:pt x="81" y="41"/>
                    </a:lnTo>
                    <a:lnTo>
                      <a:pt x="76" y="37"/>
                    </a:lnTo>
                    <a:lnTo>
                      <a:pt x="69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2" y="26"/>
                    </a:lnTo>
                    <a:lnTo>
                      <a:pt x="41" y="20"/>
                    </a:lnTo>
                    <a:lnTo>
                      <a:pt x="29" y="10"/>
                    </a:lnTo>
                    <a:lnTo>
                      <a:pt x="18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4" name="Freeform 338"/>
              <p:cNvSpPr>
                <a:spLocks/>
              </p:cNvSpPr>
              <p:nvPr/>
            </p:nvSpPr>
            <p:spPr bwMode="auto">
              <a:xfrm>
                <a:off x="5614988" y="5172075"/>
                <a:ext cx="95250" cy="1301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4" y="5"/>
                  </a:cxn>
                  <a:cxn ang="0">
                    <a:pos x="9" y="2"/>
                  </a:cxn>
                  <a:cxn ang="0">
                    <a:pos x="14" y="1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5" y="0"/>
                  </a:cxn>
                  <a:cxn ang="0">
                    <a:pos x="27" y="1"/>
                  </a:cxn>
                  <a:cxn ang="0">
                    <a:pos x="32" y="5"/>
                  </a:cxn>
                  <a:cxn ang="0">
                    <a:pos x="39" y="12"/>
                  </a:cxn>
                  <a:cxn ang="0">
                    <a:pos x="44" y="21"/>
                  </a:cxn>
                  <a:cxn ang="0">
                    <a:pos x="49" y="37"/>
                  </a:cxn>
                  <a:cxn ang="0">
                    <a:pos x="55" y="54"/>
                  </a:cxn>
                  <a:cxn ang="0">
                    <a:pos x="59" y="70"/>
                  </a:cxn>
                  <a:cxn ang="0">
                    <a:pos x="60" y="77"/>
                  </a:cxn>
                  <a:cxn ang="0">
                    <a:pos x="59" y="77"/>
                  </a:cxn>
                  <a:cxn ang="0">
                    <a:pos x="56" y="76"/>
                  </a:cxn>
                  <a:cxn ang="0">
                    <a:pos x="51" y="76"/>
                  </a:cxn>
                  <a:cxn ang="0">
                    <a:pos x="47" y="76"/>
                  </a:cxn>
                  <a:cxn ang="0">
                    <a:pos x="43" y="77"/>
                  </a:cxn>
                  <a:cxn ang="0">
                    <a:pos x="37" y="80"/>
                  </a:cxn>
                  <a:cxn ang="0">
                    <a:pos x="32" y="81"/>
                  </a:cxn>
                  <a:cxn ang="0">
                    <a:pos x="31" y="82"/>
                  </a:cxn>
                  <a:cxn ang="0">
                    <a:pos x="29" y="77"/>
                  </a:cxn>
                  <a:cxn ang="0">
                    <a:pos x="28" y="66"/>
                  </a:cxn>
                  <a:cxn ang="0">
                    <a:pos x="25" y="53"/>
                  </a:cxn>
                  <a:cxn ang="0">
                    <a:pos x="21" y="42"/>
                  </a:cxn>
                  <a:cxn ang="0">
                    <a:pos x="16" y="33"/>
                  </a:cxn>
                  <a:cxn ang="0">
                    <a:pos x="9" y="22"/>
                  </a:cxn>
                  <a:cxn ang="0">
                    <a:pos x="2" y="13"/>
                  </a:cxn>
                  <a:cxn ang="0">
                    <a:pos x="0" y="9"/>
                  </a:cxn>
                </a:cxnLst>
                <a:rect l="0" t="0" r="r" b="b"/>
                <a:pathLst>
                  <a:path w="60" h="82">
                    <a:moveTo>
                      <a:pt x="0" y="9"/>
                    </a:moveTo>
                    <a:lnTo>
                      <a:pt x="0" y="8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1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9" y="12"/>
                    </a:lnTo>
                    <a:lnTo>
                      <a:pt x="44" y="21"/>
                    </a:lnTo>
                    <a:lnTo>
                      <a:pt x="49" y="37"/>
                    </a:lnTo>
                    <a:lnTo>
                      <a:pt x="55" y="54"/>
                    </a:lnTo>
                    <a:lnTo>
                      <a:pt x="59" y="70"/>
                    </a:lnTo>
                    <a:lnTo>
                      <a:pt x="60" y="77"/>
                    </a:lnTo>
                    <a:lnTo>
                      <a:pt x="59" y="77"/>
                    </a:lnTo>
                    <a:lnTo>
                      <a:pt x="56" y="76"/>
                    </a:lnTo>
                    <a:lnTo>
                      <a:pt x="51" y="76"/>
                    </a:lnTo>
                    <a:lnTo>
                      <a:pt x="47" y="76"/>
                    </a:lnTo>
                    <a:lnTo>
                      <a:pt x="43" y="77"/>
                    </a:lnTo>
                    <a:lnTo>
                      <a:pt x="37" y="80"/>
                    </a:lnTo>
                    <a:lnTo>
                      <a:pt x="32" y="81"/>
                    </a:lnTo>
                    <a:lnTo>
                      <a:pt x="31" y="82"/>
                    </a:lnTo>
                    <a:lnTo>
                      <a:pt x="29" y="77"/>
                    </a:lnTo>
                    <a:lnTo>
                      <a:pt x="28" y="66"/>
                    </a:lnTo>
                    <a:lnTo>
                      <a:pt x="25" y="53"/>
                    </a:lnTo>
                    <a:lnTo>
                      <a:pt x="21" y="42"/>
                    </a:lnTo>
                    <a:lnTo>
                      <a:pt x="16" y="33"/>
                    </a:lnTo>
                    <a:lnTo>
                      <a:pt x="9" y="22"/>
                    </a:lnTo>
                    <a:lnTo>
                      <a:pt x="2" y="1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5" name="Freeform 339"/>
              <p:cNvSpPr>
                <a:spLocks/>
              </p:cNvSpPr>
              <p:nvPr/>
            </p:nvSpPr>
            <p:spPr bwMode="auto">
              <a:xfrm>
                <a:off x="5969000" y="4567238"/>
                <a:ext cx="290513" cy="608013"/>
              </a:xfrm>
              <a:custGeom>
                <a:avLst/>
                <a:gdLst/>
                <a:ahLst/>
                <a:cxnLst>
                  <a:cxn ang="0">
                    <a:pos x="65" y="20"/>
                  </a:cxn>
                  <a:cxn ang="0">
                    <a:pos x="65" y="22"/>
                  </a:cxn>
                  <a:cxn ang="0">
                    <a:pos x="64" y="23"/>
                  </a:cxn>
                  <a:cxn ang="0">
                    <a:pos x="62" y="27"/>
                  </a:cxn>
                  <a:cxn ang="0">
                    <a:pos x="62" y="34"/>
                  </a:cxn>
                  <a:cxn ang="0">
                    <a:pos x="62" y="39"/>
                  </a:cxn>
                  <a:cxn ang="0">
                    <a:pos x="64" y="44"/>
                  </a:cxn>
                  <a:cxn ang="0">
                    <a:pos x="64" y="47"/>
                  </a:cxn>
                  <a:cxn ang="0">
                    <a:pos x="64" y="48"/>
                  </a:cxn>
                  <a:cxn ang="0">
                    <a:pos x="62" y="50"/>
                  </a:cxn>
                  <a:cxn ang="0">
                    <a:pos x="60" y="52"/>
                  </a:cxn>
                  <a:cxn ang="0">
                    <a:pos x="56" y="55"/>
                  </a:cxn>
                  <a:cxn ang="0">
                    <a:pos x="50" y="56"/>
                  </a:cxn>
                  <a:cxn ang="0">
                    <a:pos x="40" y="63"/>
                  </a:cxn>
                  <a:cxn ang="0">
                    <a:pos x="33" y="72"/>
                  </a:cxn>
                  <a:cxn ang="0">
                    <a:pos x="25" y="87"/>
                  </a:cxn>
                  <a:cxn ang="0">
                    <a:pos x="18" y="106"/>
                  </a:cxn>
                  <a:cxn ang="0">
                    <a:pos x="12" y="128"/>
                  </a:cxn>
                  <a:cxn ang="0">
                    <a:pos x="6" y="160"/>
                  </a:cxn>
                  <a:cxn ang="0">
                    <a:pos x="1" y="195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0" y="319"/>
                  </a:cxn>
                  <a:cxn ang="0">
                    <a:pos x="17" y="365"/>
                  </a:cxn>
                  <a:cxn ang="0">
                    <a:pos x="20" y="383"/>
                  </a:cxn>
                  <a:cxn ang="0">
                    <a:pos x="21" y="377"/>
                  </a:cxn>
                  <a:cxn ang="0">
                    <a:pos x="25" y="361"/>
                  </a:cxn>
                  <a:cxn ang="0">
                    <a:pos x="30" y="338"/>
                  </a:cxn>
                  <a:cxn ang="0">
                    <a:pos x="38" y="311"/>
                  </a:cxn>
                  <a:cxn ang="0">
                    <a:pos x="45" y="285"/>
                  </a:cxn>
                  <a:cxn ang="0">
                    <a:pos x="52" y="259"/>
                  </a:cxn>
                  <a:cxn ang="0">
                    <a:pos x="57" y="239"/>
                  </a:cxn>
                  <a:cxn ang="0">
                    <a:pos x="61" y="229"/>
                  </a:cxn>
                  <a:cxn ang="0">
                    <a:pos x="65" y="219"/>
                  </a:cxn>
                  <a:cxn ang="0">
                    <a:pos x="73" y="202"/>
                  </a:cxn>
                  <a:cxn ang="0">
                    <a:pos x="82" y="179"/>
                  </a:cxn>
                  <a:cxn ang="0">
                    <a:pos x="93" y="154"/>
                  </a:cxn>
                  <a:cxn ang="0">
                    <a:pos x="104" y="128"/>
                  </a:cxn>
                  <a:cxn ang="0">
                    <a:pos x="116" y="106"/>
                  </a:cxn>
                  <a:cxn ang="0">
                    <a:pos x="125" y="87"/>
                  </a:cxn>
                  <a:cxn ang="0">
                    <a:pos x="133" y="76"/>
                  </a:cxn>
                  <a:cxn ang="0">
                    <a:pos x="141" y="68"/>
                  </a:cxn>
                  <a:cxn ang="0">
                    <a:pos x="149" y="59"/>
                  </a:cxn>
                  <a:cxn ang="0">
                    <a:pos x="157" y="48"/>
                  </a:cxn>
                  <a:cxn ang="0">
                    <a:pos x="165" y="39"/>
                  </a:cxn>
                  <a:cxn ang="0">
                    <a:pos x="172" y="30"/>
                  </a:cxn>
                  <a:cxn ang="0">
                    <a:pos x="177" y="22"/>
                  </a:cxn>
                  <a:cxn ang="0">
                    <a:pos x="181" y="16"/>
                  </a:cxn>
                  <a:cxn ang="0">
                    <a:pos x="183" y="15"/>
                  </a:cxn>
                  <a:cxn ang="0">
                    <a:pos x="181" y="15"/>
                  </a:cxn>
                  <a:cxn ang="0">
                    <a:pos x="179" y="14"/>
                  </a:cxn>
                  <a:cxn ang="0">
                    <a:pos x="175" y="12"/>
                  </a:cxn>
                  <a:cxn ang="0">
                    <a:pos x="169" y="11"/>
                  </a:cxn>
                  <a:cxn ang="0">
                    <a:pos x="165" y="7"/>
                  </a:cxn>
                  <a:cxn ang="0">
                    <a:pos x="161" y="4"/>
                  </a:cxn>
                  <a:cxn ang="0">
                    <a:pos x="160" y="2"/>
                  </a:cxn>
                  <a:cxn ang="0">
                    <a:pos x="159" y="0"/>
                  </a:cxn>
                  <a:cxn ang="0">
                    <a:pos x="78" y="54"/>
                  </a:cxn>
                  <a:cxn ang="0">
                    <a:pos x="65" y="20"/>
                  </a:cxn>
                </a:cxnLst>
                <a:rect l="0" t="0" r="r" b="b"/>
                <a:pathLst>
                  <a:path w="183" h="383">
                    <a:moveTo>
                      <a:pt x="65" y="20"/>
                    </a:moveTo>
                    <a:lnTo>
                      <a:pt x="65" y="22"/>
                    </a:lnTo>
                    <a:lnTo>
                      <a:pt x="64" y="23"/>
                    </a:lnTo>
                    <a:lnTo>
                      <a:pt x="62" y="27"/>
                    </a:lnTo>
                    <a:lnTo>
                      <a:pt x="62" y="34"/>
                    </a:lnTo>
                    <a:lnTo>
                      <a:pt x="62" y="39"/>
                    </a:lnTo>
                    <a:lnTo>
                      <a:pt x="64" y="44"/>
                    </a:lnTo>
                    <a:lnTo>
                      <a:pt x="64" y="47"/>
                    </a:lnTo>
                    <a:lnTo>
                      <a:pt x="64" y="48"/>
                    </a:lnTo>
                    <a:lnTo>
                      <a:pt x="62" y="50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0" y="56"/>
                    </a:lnTo>
                    <a:lnTo>
                      <a:pt x="40" y="63"/>
                    </a:lnTo>
                    <a:lnTo>
                      <a:pt x="33" y="72"/>
                    </a:lnTo>
                    <a:lnTo>
                      <a:pt x="25" y="87"/>
                    </a:lnTo>
                    <a:lnTo>
                      <a:pt x="18" y="106"/>
                    </a:lnTo>
                    <a:lnTo>
                      <a:pt x="12" y="128"/>
                    </a:lnTo>
                    <a:lnTo>
                      <a:pt x="6" y="160"/>
                    </a:lnTo>
                    <a:lnTo>
                      <a:pt x="1" y="195"/>
                    </a:lnTo>
                    <a:lnTo>
                      <a:pt x="0" y="227"/>
                    </a:lnTo>
                    <a:lnTo>
                      <a:pt x="4" y="267"/>
                    </a:lnTo>
                    <a:lnTo>
                      <a:pt x="10" y="319"/>
                    </a:lnTo>
                    <a:lnTo>
                      <a:pt x="17" y="365"/>
                    </a:lnTo>
                    <a:lnTo>
                      <a:pt x="20" y="383"/>
                    </a:lnTo>
                    <a:lnTo>
                      <a:pt x="21" y="377"/>
                    </a:lnTo>
                    <a:lnTo>
                      <a:pt x="25" y="361"/>
                    </a:lnTo>
                    <a:lnTo>
                      <a:pt x="30" y="338"/>
                    </a:lnTo>
                    <a:lnTo>
                      <a:pt x="38" y="311"/>
                    </a:lnTo>
                    <a:lnTo>
                      <a:pt x="45" y="285"/>
                    </a:lnTo>
                    <a:lnTo>
                      <a:pt x="52" y="259"/>
                    </a:lnTo>
                    <a:lnTo>
                      <a:pt x="57" y="239"/>
                    </a:lnTo>
                    <a:lnTo>
                      <a:pt x="61" y="229"/>
                    </a:lnTo>
                    <a:lnTo>
                      <a:pt x="65" y="219"/>
                    </a:lnTo>
                    <a:lnTo>
                      <a:pt x="73" y="202"/>
                    </a:lnTo>
                    <a:lnTo>
                      <a:pt x="82" y="179"/>
                    </a:lnTo>
                    <a:lnTo>
                      <a:pt x="93" y="154"/>
                    </a:lnTo>
                    <a:lnTo>
                      <a:pt x="104" y="128"/>
                    </a:lnTo>
                    <a:lnTo>
                      <a:pt x="116" y="106"/>
                    </a:lnTo>
                    <a:lnTo>
                      <a:pt x="125" y="87"/>
                    </a:lnTo>
                    <a:lnTo>
                      <a:pt x="133" y="76"/>
                    </a:lnTo>
                    <a:lnTo>
                      <a:pt x="141" y="68"/>
                    </a:lnTo>
                    <a:lnTo>
                      <a:pt x="149" y="59"/>
                    </a:lnTo>
                    <a:lnTo>
                      <a:pt x="157" y="48"/>
                    </a:lnTo>
                    <a:lnTo>
                      <a:pt x="165" y="39"/>
                    </a:lnTo>
                    <a:lnTo>
                      <a:pt x="172" y="30"/>
                    </a:lnTo>
                    <a:lnTo>
                      <a:pt x="177" y="22"/>
                    </a:lnTo>
                    <a:lnTo>
                      <a:pt x="181" y="16"/>
                    </a:lnTo>
                    <a:lnTo>
                      <a:pt x="183" y="15"/>
                    </a:lnTo>
                    <a:lnTo>
                      <a:pt x="181" y="15"/>
                    </a:lnTo>
                    <a:lnTo>
                      <a:pt x="179" y="14"/>
                    </a:lnTo>
                    <a:lnTo>
                      <a:pt x="175" y="12"/>
                    </a:lnTo>
                    <a:lnTo>
                      <a:pt x="169" y="11"/>
                    </a:lnTo>
                    <a:lnTo>
                      <a:pt x="165" y="7"/>
                    </a:lnTo>
                    <a:lnTo>
                      <a:pt x="161" y="4"/>
                    </a:lnTo>
                    <a:lnTo>
                      <a:pt x="160" y="2"/>
                    </a:lnTo>
                    <a:lnTo>
                      <a:pt x="159" y="0"/>
                    </a:lnTo>
                    <a:lnTo>
                      <a:pt x="78" y="54"/>
                    </a:lnTo>
                    <a:lnTo>
                      <a:pt x="65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6" name="Freeform 340"/>
              <p:cNvSpPr>
                <a:spLocks/>
              </p:cNvSpPr>
              <p:nvPr/>
            </p:nvSpPr>
            <p:spPr bwMode="auto">
              <a:xfrm>
                <a:off x="5583238" y="5443538"/>
                <a:ext cx="414338" cy="982663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237" y="2"/>
                  </a:cxn>
                  <a:cxn ang="0">
                    <a:pos x="231" y="10"/>
                  </a:cxn>
                  <a:cxn ang="0">
                    <a:pos x="223" y="22"/>
                  </a:cxn>
                  <a:cxn ang="0">
                    <a:pos x="213" y="37"/>
                  </a:cxn>
                  <a:cxn ang="0">
                    <a:pos x="204" y="53"/>
                  </a:cxn>
                  <a:cxn ang="0">
                    <a:pos x="196" y="69"/>
                  </a:cxn>
                  <a:cxn ang="0">
                    <a:pos x="187" y="82"/>
                  </a:cxn>
                  <a:cxn ang="0">
                    <a:pos x="180" y="93"/>
                  </a:cxn>
                  <a:cxn ang="0">
                    <a:pos x="175" y="100"/>
                  </a:cxn>
                  <a:cxn ang="0">
                    <a:pos x="163" y="116"/>
                  </a:cxn>
                  <a:cxn ang="0">
                    <a:pos x="144" y="142"/>
                  </a:cxn>
                  <a:cxn ang="0">
                    <a:pos x="124" y="176"/>
                  </a:cxn>
                  <a:cxn ang="0">
                    <a:pos x="103" y="216"/>
                  </a:cxn>
                  <a:cxn ang="0">
                    <a:pos x="85" y="258"/>
                  </a:cxn>
                  <a:cxn ang="0">
                    <a:pos x="72" y="304"/>
                  </a:cxn>
                  <a:cxn ang="0">
                    <a:pos x="68" y="351"/>
                  </a:cxn>
                  <a:cxn ang="0">
                    <a:pos x="67" y="357"/>
                  </a:cxn>
                  <a:cxn ang="0">
                    <a:pos x="65" y="375"/>
                  </a:cxn>
                  <a:cxn ang="0">
                    <a:pos x="61" y="400"/>
                  </a:cxn>
                  <a:cxn ang="0">
                    <a:pos x="56" y="432"/>
                  </a:cxn>
                  <a:cxn ang="0">
                    <a:pos x="49" y="465"/>
                  </a:cxn>
                  <a:cxn ang="0">
                    <a:pos x="41" y="501"/>
                  </a:cxn>
                  <a:cxn ang="0">
                    <a:pos x="30" y="533"/>
                  </a:cxn>
                  <a:cxn ang="0">
                    <a:pos x="20" y="561"/>
                  </a:cxn>
                  <a:cxn ang="0">
                    <a:pos x="17" y="563"/>
                  </a:cxn>
                  <a:cxn ang="0">
                    <a:pos x="9" y="568"/>
                  </a:cxn>
                  <a:cxn ang="0">
                    <a:pos x="2" y="575"/>
                  </a:cxn>
                  <a:cxn ang="0">
                    <a:pos x="0" y="583"/>
                  </a:cxn>
                  <a:cxn ang="0">
                    <a:pos x="4" y="592"/>
                  </a:cxn>
                  <a:cxn ang="0">
                    <a:pos x="18" y="602"/>
                  </a:cxn>
                  <a:cxn ang="0">
                    <a:pos x="49" y="611"/>
                  </a:cxn>
                  <a:cxn ang="0">
                    <a:pos x="99" y="619"/>
                  </a:cxn>
                  <a:cxn ang="0">
                    <a:pos x="103" y="615"/>
                  </a:cxn>
                  <a:cxn ang="0">
                    <a:pos x="113" y="603"/>
                  </a:cxn>
                  <a:cxn ang="0">
                    <a:pos x="128" y="583"/>
                  </a:cxn>
                  <a:cxn ang="0">
                    <a:pos x="145" y="553"/>
                  </a:cxn>
                  <a:cxn ang="0">
                    <a:pos x="163" y="516"/>
                  </a:cxn>
                  <a:cxn ang="0">
                    <a:pos x="177" y="469"/>
                  </a:cxn>
                  <a:cxn ang="0">
                    <a:pos x="187" y="413"/>
                  </a:cxn>
                  <a:cxn ang="0">
                    <a:pos x="189" y="348"/>
                  </a:cxn>
                  <a:cxn ang="0">
                    <a:pos x="191" y="345"/>
                  </a:cxn>
                  <a:cxn ang="0">
                    <a:pos x="192" y="336"/>
                  </a:cxn>
                  <a:cxn ang="0">
                    <a:pos x="197" y="324"/>
                  </a:cxn>
                  <a:cxn ang="0">
                    <a:pos x="203" y="311"/>
                  </a:cxn>
                  <a:cxn ang="0">
                    <a:pos x="212" y="296"/>
                  </a:cxn>
                  <a:cxn ang="0">
                    <a:pos x="223" y="283"/>
                  </a:cxn>
                  <a:cxn ang="0">
                    <a:pos x="236" y="271"/>
                  </a:cxn>
                  <a:cxn ang="0">
                    <a:pos x="252" y="264"/>
                  </a:cxn>
                  <a:cxn ang="0">
                    <a:pos x="256" y="224"/>
                  </a:cxn>
                  <a:cxn ang="0">
                    <a:pos x="261" y="134"/>
                  </a:cxn>
                  <a:cxn ang="0">
                    <a:pos x="259" y="44"/>
                  </a:cxn>
                  <a:cxn ang="0">
                    <a:pos x="241" y="0"/>
                  </a:cxn>
                </a:cxnLst>
                <a:rect l="0" t="0" r="r" b="b"/>
                <a:pathLst>
                  <a:path w="261" h="619">
                    <a:moveTo>
                      <a:pt x="241" y="0"/>
                    </a:moveTo>
                    <a:lnTo>
                      <a:pt x="237" y="2"/>
                    </a:lnTo>
                    <a:lnTo>
                      <a:pt x="231" y="10"/>
                    </a:lnTo>
                    <a:lnTo>
                      <a:pt x="223" y="22"/>
                    </a:lnTo>
                    <a:lnTo>
                      <a:pt x="213" y="37"/>
                    </a:lnTo>
                    <a:lnTo>
                      <a:pt x="204" y="53"/>
                    </a:lnTo>
                    <a:lnTo>
                      <a:pt x="196" y="69"/>
                    </a:lnTo>
                    <a:lnTo>
                      <a:pt x="187" y="82"/>
                    </a:lnTo>
                    <a:lnTo>
                      <a:pt x="180" y="93"/>
                    </a:lnTo>
                    <a:lnTo>
                      <a:pt x="175" y="100"/>
                    </a:lnTo>
                    <a:lnTo>
                      <a:pt x="163" y="116"/>
                    </a:lnTo>
                    <a:lnTo>
                      <a:pt x="144" y="142"/>
                    </a:lnTo>
                    <a:lnTo>
                      <a:pt x="124" y="176"/>
                    </a:lnTo>
                    <a:lnTo>
                      <a:pt x="103" y="216"/>
                    </a:lnTo>
                    <a:lnTo>
                      <a:pt x="85" y="258"/>
                    </a:lnTo>
                    <a:lnTo>
                      <a:pt x="72" y="304"/>
                    </a:lnTo>
                    <a:lnTo>
                      <a:pt x="68" y="351"/>
                    </a:lnTo>
                    <a:lnTo>
                      <a:pt x="67" y="357"/>
                    </a:lnTo>
                    <a:lnTo>
                      <a:pt x="65" y="375"/>
                    </a:lnTo>
                    <a:lnTo>
                      <a:pt x="61" y="400"/>
                    </a:lnTo>
                    <a:lnTo>
                      <a:pt x="56" y="432"/>
                    </a:lnTo>
                    <a:lnTo>
                      <a:pt x="49" y="465"/>
                    </a:lnTo>
                    <a:lnTo>
                      <a:pt x="41" y="501"/>
                    </a:lnTo>
                    <a:lnTo>
                      <a:pt x="30" y="533"/>
                    </a:lnTo>
                    <a:lnTo>
                      <a:pt x="20" y="561"/>
                    </a:lnTo>
                    <a:lnTo>
                      <a:pt x="17" y="563"/>
                    </a:lnTo>
                    <a:lnTo>
                      <a:pt x="9" y="568"/>
                    </a:lnTo>
                    <a:lnTo>
                      <a:pt x="2" y="575"/>
                    </a:lnTo>
                    <a:lnTo>
                      <a:pt x="0" y="583"/>
                    </a:lnTo>
                    <a:lnTo>
                      <a:pt x="4" y="592"/>
                    </a:lnTo>
                    <a:lnTo>
                      <a:pt x="18" y="602"/>
                    </a:lnTo>
                    <a:lnTo>
                      <a:pt x="49" y="611"/>
                    </a:lnTo>
                    <a:lnTo>
                      <a:pt x="99" y="619"/>
                    </a:lnTo>
                    <a:lnTo>
                      <a:pt x="103" y="615"/>
                    </a:lnTo>
                    <a:lnTo>
                      <a:pt x="113" y="603"/>
                    </a:lnTo>
                    <a:lnTo>
                      <a:pt x="128" y="583"/>
                    </a:lnTo>
                    <a:lnTo>
                      <a:pt x="145" y="553"/>
                    </a:lnTo>
                    <a:lnTo>
                      <a:pt x="163" y="516"/>
                    </a:lnTo>
                    <a:lnTo>
                      <a:pt x="177" y="469"/>
                    </a:lnTo>
                    <a:lnTo>
                      <a:pt x="187" y="413"/>
                    </a:lnTo>
                    <a:lnTo>
                      <a:pt x="189" y="348"/>
                    </a:lnTo>
                    <a:lnTo>
                      <a:pt x="191" y="345"/>
                    </a:lnTo>
                    <a:lnTo>
                      <a:pt x="192" y="336"/>
                    </a:lnTo>
                    <a:lnTo>
                      <a:pt x="197" y="324"/>
                    </a:lnTo>
                    <a:lnTo>
                      <a:pt x="203" y="311"/>
                    </a:lnTo>
                    <a:lnTo>
                      <a:pt x="212" y="296"/>
                    </a:lnTo>
                    <a:lnTo>
                      <a:pt x="223" y="283"/>
                    </a:lnTo>
                    <a:lnTo>
                      <a:pt x="236" y="271"/>
                    </a:lnTo>
                    <a:lnTo>
                      <a:pt x="252" y="264"/>
                    </a:lnTo>
                    <a:lnTo>
                      <a:pt x="256" y="224"/>
                    </a:lnTo>
                    <a:lnTo>
                      <a:pt x="261" y="134"/>
                    </a:lnTo>
                    <a:lnTo>
                      <a:pt x="259" y="4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7" name="Freeform 341"/>
              <p:cNvSpPr>
                <a:spLocks/>
              </p:cNvSpPr>
              <p:nvPr/>
            </p:nvSpPr>
            <p:spPr bwMode="auto">
              <a:xfrm>
                <a:off x="5964238" y="4652963"/>
                <a:ext cx="84138" cy="254000"/>
              </a:xfrm>
              <a:custGeom>
                <a:avLst/>
                <a:gdLst/>
                <a:ahLst/>
                <a:cxnLst>
                  <a:cxn ang="0">
                    <a:pos x="5" y="160"/>
                  </a:cxn>
                  <a:cxn ang="0">
                    <a:pos x="5" y="153"/>
                  </a:cxn>
                  <a:cxn ang="0">
                    <a:pos x="8" y="137"/>
                  </a:cxn>
                  <a:cxn ang="0">
                    <a:pos x="11" y="115"/>
                  </a:cxn>
                  <a:cxn ang="0">
                    <a:pos x="16" y="86"/>
                  </a:cxn>
                  <a:cxn ang="0">
                    <a:pos x="23" y="60"/>
                  </a:cxn>
                  <a:cxn ang="0">
                    <a:pos x="31" y="33"/>
                  </a:cxn>
                  <a:cxn ang="0">
                    <a:pos x="41" y="14"/>
                  </a:cxn>
                  <a:cxn ang="0">
                    <a:pos x="53" y="2"/>
                  </a:cxn>
                  <a:cxn ang="0">
                    <a:pos x="51" y="1"/>
                  </a:cxn>
                  <a:cxn ang="0">
                    <a:pos x="41" y="0"/>
                  </a:cxn>
                  <a:cxn ang="0">
                    <a:pos x="31" y="2"/>
                  </a:cxn>
                  <a:cxn ang="0">
                    <a:pos x="19" y="9"/>
                  </a:cxn>
                  <a:cxn ang="0">
                    <a:pos x="8" y="26"/>
                  </a:cxn>
                  <a:cxn ang="0">
                    <a:pos x="1" y="54"/>
                  </a:cxn>
                  <a:cxn ang="0">
                    <a:pos x="0" y="98"/>
                  </a:cxn>
                  <a:cxn ang="0">
                    <a:pos x="5" y="160"/>
                  </a:cxn>
                </a:cxnLst>
                <a:rect l="0" t="0" r="r" b="b"/>
                <a:pathLst>
                  <a:path w="53" h="160">
                    <a:moveTo>
                      <a:pt x="5" y="160"/>
                    </a:moveTo>
                    <a:lnTo>
                      <a:pt x="5" y="153"/>
                    </a:lnTo>
                    <a:lnTo>
                      <a:pt x="8" y="137"/>
                    </a:lnTo>
                    <a:lnTo>
                      <a:pt x="11" y="115"/>
                    </a:lnTo>
                    <a:lnTo>
                      <a:pt x="16" y="86"/>
                    </a:lnTo>
                    <a:lnTo>
                      <a:pt x="23" y="60"/>
                    </a:lnTo>
                    <a:lnTo>
                      <a:pt x="31" y="33"/>
                    </a:lnTo>
                    <a:lnTo>
                      <a:pt x="41" y="14"/>
                    </a:lnTo>
                    <a:lnTo>
                      <a:pt x="53" y="2"/>
                    </a:lnTo>
                    <a:lnTo>
                      <a:pt x="51" y="1"/>
                    </a:lnTo>
                    <a:lnTo>
                      <a:pt x="41" y="0"/>
                    </a:lnTo>
                    <a:lnTo>
                      <a:pt x="31" y="2"/>
                    </a:lnTo>
                    <a:lnTo>
                      <a:pt x="19" y="9"/>
                    </a:lnTo>
                    <a:lnTo>
                      <a:pt x="8" y="26"/>
                    </a:lnTo>
                    <a:lnTo>
                      <a:pt x="1" y="54"/>
                    </a:lnTo>
                    <a:lnTo>
                      <a:pt x="0" y="98"/>
                    </a:lnTo>
                    <a:lnTo>
                      <a:pt x="5" y="16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8" name="Freeform 342"/>
              <p:cNvSpPr>
                <a:spLocks/>
              </p:cNvSpPr>
              <p:nvPr/>
            </p:nvSpPr>
            <p:spPr bwMode="auto">
              <a:xfrm>
                <a:off x="6003925" y="4667250"/>
                <a:ext cx="87313" cy="307975"/>
              </a:xfrm>
              <a:custGeom>
                <a:avLst/>
                <a:gdLst/>
                <a:ahLst/>
                <a:cxnLst>
                  <a:cxn ang="0">
                    <a:pos x="55" y="13"/>
                  </a:cxn>
                  <a:cxn ang="0">
                    <a:pos x="31" y="43"/>
                  </a:cxn>
                  <a:cxn ang="0">
                    <a:pos x="24" y="130"/>
                  </a:cxn>
                  <a:cxn ang="0">
                    <a:pos x="0" y="194"/>
                  </a:cxn>
                  <a:cxn ang="0">
                    <a:pos x="2" y="174"/>
                  </a:cxn>
                  <a:cxn ang="0">
                    <a:pos x="4" y="130"/>
                  </a:cxn>
                  <a:cxn ang="0">
                    <a:pos x="11" y="80"/>
                  </a:cxn>
                  <a:cxn ang="0">
                    <a:pos x="23" y="48"/>
                  </a:cxn>
                  <a:cxn ang="0">
                    <a:pos x="28" y="20"/>
                  </a:cxn>
                  <a:cxn ang="0">
                    <a:pos x="48" y="0"/>
                  </a:cxn>
                  <a:cxn ang="0">
                    <a:pos x="55" y="13"/>
                  </a:cxn>
                </a:cxnLst>
                <a:rect l="0" t="0" r="r" b="b"/>
                <a:pathLst>
                  <a:path w="55" h="194">
                    <a:moveTo>
                      <a:pt x="55" y="13"/>
                    </a:moveTo>
                    <a:lnTo>
                      <a:pt x="31" y="43"/>
                    </a:lnTo>
                    <a:lnTo>
                      <a:pt x="24" y="130"/>
                    </a:lnTo>
                    <a:lnTo>
                      <a:pt x="0" y="194"/>
                    </a:lnTo>
                    <a:lnTo>
                      <a:pt x="2" y="174"/>
                    </a:lnTo>
                    <a:lnTo>
                      <a:pt x="4" y="130"/>
                    </a:lnTo>
                    <a:lnTo>
                      <a:pt x="11" y="80"/>
                    </a:lnTo>
                    <a:lnTo>
                      <a:pt x="23" y="48"/>
                    </a:lnTo>
                    <a:lnTo>
                      <a:pt x="28" y="20"/>
                    </a:lnTo>
                    <a:lnTo>
                      <a:pt x="48" y="0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7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9" name="Freeform 343"/>
              <p:cNvSpPr>
                <a:spLocks/>
              </p:cNvSpPr>
              <p:nvPr/>
            </p:nvSpPr>
            <p:spPr bwMode="auto">
              <a:xfrm>
                <a:off x="5434013" y="5203825"/>
                <a:ext cx="188913" cy="127000"/>
              </a:xfrm>
              <a:custGeom>
                <a:avLst/>
                <a:gdLst/>
                <a:ahLst/>
                <a:cxnLst>
                  <a:cxn ang="0">
                    <a:pos x="119" y="28"/>
                  </a:cxn>
                  <a:cxn ang="0">
                    <a:pos x="119" y="29"/>
                  </a:cxn>
                  <a:cxn ang="0">
                    <a:pos x="118" y="33"/>
                  </a:cxn>
                  <a:cxn ang="0">
                    <a:pos x="115" y="38"/>
                  </a:cxn>
                  <a:cxn ang="0">
                    <a:pos x="110" y="44"/>
                  </a:cxn>
                  <a:cxn ang="0">
                    <a:pos x="104" y="50"/>
                  </a:cxn>
                  <a:cxn ang="0">
                    <a:pos x="96" y="57"/>
                  </a:cxn>
                  <a:cxn ang="0">
                    <a:pos x="86" y="61"/>
                  </a:cxn>
                  <a:cxn ang="0">
                    <a:pos x="72" y="64"/>
                  </a:cxn>
                  <a:cxn ang="0">
                    <a:pos x="70" y="65"/>
                  </a:cxn>
                  <a:cxn ang="0">
                    <a:pos x="64" y="69"/>
                  </a:cxn>
                  <a:cxn ang="0">
                    <a:pos x="58" y="73"/>
                  </a:cxn>
                  <a:cxn ang="0">
                    <a:pos x="56" y="78"/>
                  </a:cxn>
                  <a:cxn ang="0">
                    <a:pos x="56" y="76"/>
                  </a:cxn>
                  <a:cxn ang="0">
                    <a:pos x="56" y="68"/>
                  </a:cxn>
                  <a:cxn ang="0">
                    <a:pos x="60" y="57"/>
                  </a:cxn>
                  <a:cxn ang="0">
                    <a:pos x="72" y="49"/>
                  </a:cxn>
                  <a:cxn ang="0">
                    <a:pos x="46" y="48"/>
                  </a:cxn>
                  <a:cxn ang="0">
                    <a:pos x="22" y="65"/>
                  </a:cxn>
                  <a:cxn ang="0">
                    <a:pos x="2" y="80"/>
                  </a:cxn>
                  <a:cxn ang="0">
                    <a:pos x="0" y="49"/>
                  </a:cxn>
                  <a:cxn ang="0">
                    <a:pos x="2" y="48"/>
                  </a:cxn>
                  <a:cxn ang="0">
                    <a:pos x="6" y="42"/>
                  </a:cxn>
                  <a:cxn ang="0">
                    <a:pos x="11" y="36"/>
                  </a:cxn>
                  <a:cxn ang="0">
                    <a:pos x="18" y="28"/>
                  </a:cxn>
                  <a:cxn ang="0">
                    <a:pos x="27" y="21"/>
                  </a:cxn>
                  <a:cxn ang="0">
                    <a:pos x="36" y="14"/>
                  </a:cxn>
                  <a:cxn ang="0">
                    <a:pos x="47" y="9"/>
                  </a:cxn>
                  <a:cxn ang="0">
                    <a:pos x="58" y="8"/>
                  </a:cxn>
                  <a:cxn ang="0">
                    <a:pos x="59" y="8"/>
                  </a:cxn>
                  <a:cxn ang="0">
                    <a:pos x="64" y="8"/>
                  </a:cxn>
                  <a:cxn ang="0">
                    <a:pos x="70" y="8"/>
                  </a:cxn>
                  <a:cxn ang="0">
                    <a:pos x="78" y="6"/>
                  </a:cxn>
                  <a:cxn ang="0">
                    <a:pos x="87" y="6"/>
                  </a:cxn>
                  <a:cxn ang="0">
                    <a:pos x="95" y="4"/>
                  </a:cxn>
                  <a:cxn ang="0">
                    <a:pos x="102" y="2"/>
                  </a:cxn>
                  <a:cxn ang="0">
                    <a:pos x="108" y="0"/>
                  </a:cxn>
                  <a:cxn ang="0">
                    <a:pos x="119" y="28"/>
                  </a:cxn>
                </a:cxnLst>
                <a:rect l="0" t="0" r="r" b="b"/>
                <a:pathLst>
                  <a:path w="119" h="80">
                    <a:moveTo>
                      <a:pt x="119" y="28"/>
                    </a:moveTo>
                    <a:lnTo>
                      <a:pt x="119" y="29"/>
                    </a:lnTo>
                    <a:lnTo>
                      <a:pt x="118" y="33"/>
                    </a:lnTo>
                    <a:lnTo>
                      <a:pt x="115" y="38"/>
                    </a:lnTo>
                    <a:lnTo>
                      <a:pt x="110" y="44"/>
                    </a:lnTo>
                    <a:lnTo>
                      <a:pt x="104" y="50"/>
                    </a:lnTo>
                    <a:lnTo>
                      <a:pt x="96" y="57"/>
                    </a:lnTo>
                    <a:lnTo>
                      <a:pt x="86" y="61"/>
                    </a:lnTo>
                    <a:lnTo>
                      <a:pt x="72" y="64"/>
                    </a:lnTo>
                    <a:lnTo>
                      <a:pt x="70" y="65"/>
                    </a:lnTo>
                    <a:lnTo>
                      <a:pt x="64" y="69"/>
                    </a:lnTo>
                    <a:lnTo>
                      <a:pt x="58" y="73"/>
                    </a:lnTo>
                    <a:lnTo>
                      <a:pt x="56" y="78"/>
                    </a:lnTo>
                    <a:lnTo>
                      <a:pt x="56" y="76"/>
                    </a:lnTo>
                    <a:lnTo>
                      <a:pt x="56" y="68"/>
                    </a:lnTo>
                    <a:lnTo>
                      <a:pt x="60" y="57"/>
                    </a:lnTo>
                    <a:lnTo>
                      <a:pt x="72" y="49"/>
                    </a:lnTo>
                    <a:lnTo>
                      <a:pt x="46" y="48"/>
                    </a:lnTo>
                    <a:lnTo>
                      <a:pt x="22" y="65"/>
                    </a:lnTo>
                    <a:lnTo>
                      <a:pt x="2" y="80"/>
                    </a:lnTo>
                    <a:lnTo>
                      <a:pt x="0" y="49"/>
                    </a:lnTo>
                    <a:lnTo>
                      <a:pt x="2" y="48"/>
                    </a:lnTo>
                    <a:lnTo>
                      <a:pt x="6" y="42"/>
                    </a:lnTo>
                    <a:lnTo>
                      <a:pt x="11" y="36"/>
                    </a:lnTo>
                    <a:lnTo>
                      <a:pt x="18" y="28"/>
                    </a:lnTo>
                    <a:lnTo>
                      <a:pt x="27" y="21"/>
                    </a:lnTo>
                    <a:lnTo>
                      <a:pt x="36" y="14"/>
                    </a:lnTo>
                    <a:lnTo>
                      <a:pt x="47" y="9"/>
                    </a:lnTo>
                    <a:lnTo>
                      <a:pt x="58" y="8"/>
                    </a:lnTo>
                    <a:lnTo>
                      <a:pt x="59" y="8"/>
                    </a:lnTo>
                    <a:lnTo>
                      <a:pt x="64" y="8"/>
                    </a:lnTo>
                    <a:lnTo>
                      <a:pt x="70" y="8"/>
                    </a:lnTo>
                    <a:lnTo>
                      <a:pt x="78" y="6"/>
                    </a:lnTo>
                    <a:lnTo>
                      <a:pt x="87" y="6"/>
                    </a:lnTo>
                    <a:lnTo>
                      <a:pt x="95" y="4"/>
                    </a:lnTo>
                    <a:lnTo>
                      <a:pt x="102" y="2"/>
                    </a:lnTo>
                    <a:lnTo>
                      <a:pt x="108" y="0"/>
                    </a:lnTo>
                    <a:lnTo>
                      <a:pt x="119" y="28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0" name="Freeform 344"/>
              <p:cNvSpPr>
                <a:spLocks/>
              </p:cNvSpPr>
              <p:nvPr/>
            </p:nvSpPr>
            <p:spPr bwMode="auto">
              <a:xfrm>
                <a:off x="5995988" y="4356100"/>
                <a:ext cx="227013" cy="306388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7" y="8"/>
                  </a:cxn>
                  <a:cxn ang="0">
                    <a:pos x="31" y="4"/>
                  </a:cxn>
                  <a:cxn ang="0">
                    <a:pos x="36" y="1"/>
                  </a:cxn>
                  <a:cxn ang="0">
                    <a:pos x="43" y="0"/>
                  </a:cxn>
                  <a:cxn ang="0">
                    <a:pos x="48" y="0"/>
                  </a:cxn>
                  <a:cxn ang="0">
                    <a:pos x="55" y="0"/>
                  </a:cxn>
                  <a:cxn ang="0">
                    <a:pos x="61" y="0"/>
                  </a:cxn>
                  <a:cxn ang="0">
                    <a:pos x="69" y="0"/>
                  </a:cxn>
                  <a:cxn ang="0">
                    <a:pos x="76" y="1"/>
                  </a:cxn>
                  <a:cxn ang="0">
                    <a:pos x="83" y="3"/>
                  </a:cxn>
                  <a:cxn ang="0">
                    <a:pos x="89" y="4"/>
                  </a:cxn>
                  <a:cxn ang="0">
                    <a:pos x="95" y="5"/>
                  </a:cxn>
                  <a:cxn ang="0">
                    <a:pos x="104" y="15"/>
                  </a:cxn>
                  <a:cxn ang="0">
                    <a:pos x="105" y="29"/>
                  </a:cxn>
                  <a:cxn ang="0">
                    <a:pos x="100" y="48"/>
                  </a:cxn>
                  <a:cxn ang="0">
                    <a:pos x="85" y="69"/>
                  </a:cxn>
                  <a:cxn ang="0">
                    <a:pos x="116" y="45"/>
                  </a:cxn>
                  <a:cxn ang="0">
                    <a:pos x="118" y="45"/>
                  </a:cxn>
                  <a:cxn ang="0">
                    <a:pos x="122" y="48"/>
                  </a:cxn>
                  <a:cxn ang="0">
                    <a:pos x="127" y="52"/>
                  </a:cxn>
                  <a:cxn ang="0">
                    <a:pos x="135" y="59"/>
                  </a:cxn>
                  <a:cxn ang="0">
                    <a:pos x="138" y="63"/>
                  </a:cxn>
                  <a:cxn ang="0">
                    <a:pos x="142" y="71"/>
                  </a:cxn>
                  <a:cxn ang="0">
                    <a:pos x="143" y="83"/>
                  </a:cxn>
                  <a:cxn ang="0">
                    <a:pos x="136" y="95"/>
                  </a:cxn>
                  <a:cxn ang="0">
                    <a:pos x="142" y="100"/>
                  </a:cxn>
                  <a:cxn ang="0">
                    <a:pos x="142" y="133"/>
                  </a:cxn>
                  <a:cxn ang="0">
                    <a:pos x="55" y="193"/>
                  </a:cxn>
                  <a:cxn ang="0">
                    <a:pos x="55" y="187"/>
                  </a:cxn>
                  <a:cxn ang="0">
                    <a:pos x="53" y="172"/>
                  </a:cxn>
                  <a:cxn ang="0">
                    <a:pos x="52" y="156"/>
                  </a:cxn>
                  <a:cxn ang="0">
                    <a:pos x="52" y="147"/>
                  </a:cxn>
                  <a:cxn ang="0">
                    <a:pos x="17" y="148"/>
                  </a:cxn>
                  <a:cxn ang="0">
                    <a:pos x="16" y="145"/>
                  </a:cxn>
                  <a:cxn ang="0">
                    <a:pos x="12" y="140"/>
                  </a:cxn>
                  <a:cxn ang="0">
                    <a:pos x="11" y="133"/>
                  </a:cxn>
                  <a:cxn ang="0">
                    <a:pos x="12" y="125"/>
                  </a:cxn>
                  <a:cxn ang="0">
                    <a:pos x="11" y="115"/>
                  </a:cxn>
                  <a:cxn ang="0">
                    <a:pos x="15" y="109"/>
                  </a:cxn>
                  <a:cxn ang="0">
                    <a:pos x="8" y="103"/>
                  </a:cxn>
                  <a:cxn ang="0">
                    <a:pos x="15" y="95"/>
                  </a:cxn>
                  <a:cxn ang="0">
                    <a:pos x="0" y="85"/>
                  </a:cxn>
                  <a:cxn ang="0">
                    <a:pos x="19" y="55"/>
                  </a:cxn>
                  <a:cxn ang="0">
                    <a:pos x="17" y="51"/>
                  </a:cxn>
                  <a:cxn ang="0">
                    <a:pos x="15" y="39"/>
                  </a:cxn>
                  <a:cxn ang="0">
                    <a:pos x="16" y="24"/>
                  </a:cxn>
                  <a:cxn ang="0">
                    <a:pos x="25" y="9"/>
                  </a:cxn>
                </a:cxnLst>
                <a:rect l="0" t="0" r="r" b="b"/>
                <a:pathLst>
                  <a:path w="143" h="193">
                    <a:moveTo>
                      <a:pt x="25" y="9"/>
                    </a:moveTo>
                    <a:lnTo>
                      <a:pt x="27" y="8"/>
                    </a:lnTo>
                    <a:lnTo>
                      <a:pt x="31" y="4"/>
                    </a:lnTo>
                    <a:lnTo>
                      <a:pt x="36" y="1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3" y="3"/>
                    </a:lnTo>
                    <a:lnTo>
                      <a:pt x="89" y="4"/>
                    </a:lnTo>
                    <a:lnTo>
                      <a:pt x="95" y="5"/>
                    </a:lnTo>
                    <a:lnTo>
                      <a:pt x="104" y="15"/>
                    </a:lnTo>
                    <a:lnTo>
                      <a:pt x="105" y="29"/>
                    </a:lnTo>
                    <a:lnTo>
                      <a:pt x="100" y="48"/>
                    </a:lnTo>
                    <a:lnTo>
                      <a:pt x="85" y="69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22" y="48"/>
                    </a:lnTo>
                    <a:lnTo>
                      <a:pt x="127" y="52"/>
                    </a:lnTo>
                    <a:lnTo>
                      <a:pt x="135" y="59"/>
                    </a:lnTo>
                    <a:lnTo>
                      <a:pt x="138" y="63"/>
                    </a:lnTo>
                    <a:lnTo>
                      <a:pt x="142" y="71"/>
                    </a:lnTo>
                    <a:lnTo>
                      <a:pt x="143" y="83"/>
                    </a:lnTo>
                    <a:lnTo>
                      <a:pt x="136" y="95"/>
                    </a:lnTo>
                    <a:lnTo>
                      <a:pt x="142" y="100"/>
                    </a:lnTo>
                    <a:lnTo>
                      <a:pt x="142" y="133"/>
                    </a:lnTo>
                    <a:lnTo>
                      <a:pt x="55" y="193"/>
                    </a:lnTo>
                    <a:lnTo>
                      <a:pt x="55" y="187"/>
                    </a:lnTo>
                    <a:lnTo>
                      <a:pt x="53" y="172"/>
                    </a:lnTo>
                    <a:lnTo>
                      <a:pt x="52" y="156"/>
                    </a:lnTo>
                    <a:lnTo>
                      <a:pt x="52" y="147"/>
                    </a:lnTo>
                    <a:lnTo>
                      <a:pt x="17" y="148"/>
                    </a:lnTo>
                    <a:lnTo>
                      <a:pt x="16" y="145"/>
                    </a:lnTo>
                    <a:lnTo>
                      <a:pt x="12" y="140"/>
                    </a:lnTo>
                    <a:lnTo>
                      <a:pt x="11" y="133"/>
                    </a:lnTo>
                    <a:lnTo>
                      <a:pt x="12" y="125"/>
                    </a:lnTo>
                    <a:lnTo>
                      <a:pt x="11" y="115"/>
                    </a:lnTo>
                    <a:lnTo>
                      <a:pt x="15" y="109"/>
                    </a:lnTo>
                    <a:lnTo>
                      <a:pt x="8" y="103"/>
                    </a:lnTo>
                    <a:lnTo>
                      <a:pt x="15" y="95"/>
                    </a:lnTo>
                    <a:lnTo>
                      <a:pt x="0" y="85"/>
                    </a:lnTo>
                    <a:lnTo>
                      <a:pt x="19" y="55"/>
                    </a:lnTo>
                    <a:lnTo>
                      <a:pt x="17" y="51"/>
                    </a:lnTo>
                    <a:lnTo>
                      <a:pt x="15" y="39"/>
                    </a:lnTo>
                    <a:lnTo>
                      <a:pt x="16" y="24"/>
                    </a:ln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1" name="Freeform 345"/>
              <p:cNvSpPr>
                <a:spLocks/>
              </p:cNvSpPr>
              <p:nvPr/>
            </p:nvSpPr>
            <p:spPr bwMode="auto">
              <a:xfrm>
                <a:off x="6034088" y="4316413"/>
                <a:ext cx="222250" cy="206375"/>
              </a:xfrm>
              <a:custGeom>
                <a:avLst/>
                <a:gdLst/>
                <a:ahLst/>
                <a:cxnLst>
                  <a:cxn ang="0">
                    <a:pos x="130" y="113"/>
                  </a:cxn>
                  <a:cxn ang="0">
                    <a:pos x="132" y="105"/>
                  </a:cxn>
                  <a:cxn ang="0">
                    <a:pos x="138" y="88"/>
                  </a:cxn>
                  <a:cxn ang="0">
                    <a:pos x="140" y="62"/>
                  </a:cxn>
                  <a:cxn ang="0">
                    <a:pos x="132" y="38"/>
                  </a:cxn>
                  <a:cxn ang="0">
                    <a:pos x="128" y="32"/>
                  </a:cxn>
                  <a:cxn ang="0">
                    <a:pos x="123" y="25"/>
                  </a:cxn>
                  <a:cxn ang="0">
                    <a:pos x="116" y="20"/>
                  </a:cxn>
                  <a:cxn ang="0">
                    <a:pos x="110" y="14"/>
                  </a:cxn>
                  <a:cxn ang="0">
                    <a:pos x="102" y="10"/>
                  </a:cxn>
                  <a:cxn ang="0">
                    <a:pos x="91" y="6"/>
                  </a:cxn>
                  <a:cxn ang="0">
                    <a:pos x="79" y="4"/>
                  </a:cxn>
                  <a:cxn ang="0">
                    <a:pos x="65" y="2"/>
                  </a:cxn>
                  <a:cxn ang="0">
                    <a:pos x="51" y="1"/>
                  </a:cxn>
                  <a:cxn ang="0">
                    <a:pos x="35" y="0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29"/>
                  </a:cxn>
                  <a:cxn ang="0">
                    <a:pos x="11" y="29"/>
                  </a:cxn>
                  <a:cxn ang="0">
                    <a:pos x="21" y="29"/>
                  </a:cxn>
                  <a:cxn ang="0">
                    <a:pos x="37" y="30"/>
                  </a:cxn>
                  <a:cxn ang="0">
                    <a:pos x="53" y="33"/>
                  </a:cxn>
                  <a:cxn ang="0">
                    <a:pos x="68" y="38"/>
                  </a:cxn>
                  <a:cxn ang="0">
                    <a:pos x="77" y="46"/>
                  </a:cxn>
                  <a:cxn ang="0">
                    <a:pos x="80" y="56"/>
                  </a:cxn>
                  <a:cxn ang="0">
                    <a:pos x="73" y="70"/>
                  </a:cxn>
                  <a:cxn ang="0">
                    <a:pos x="59" y="97"/>
                  </a:cxn>
                  <a:cxn ang="0">
                    <a:pos x="67" y="104"/>
                  </a:cxn>
                  <a:cxn ang="0">
                    <a:pos x="69" y="97"/>
                  </a:cxn>
                  <a:cxn ang="0">
                    <a:pos x="79" y="85"/>
                  </a:cxn>
                  <a:cxn ang="0">
                    <a:pos x="91" y="76"/>
                  </a:cxn>
                  <a:cxn ang="0">
                    <a:pos x="104" y="80"/>
                  </a:cxn>
                  <a:cxn ang="0">
                    <a:pos x="107" y="84"/>
                  </a:cxn>
                  <a:cxn ang="0">
                    <a:pos x="112" y="92"/>
                  </a:cxn>
                  <a:cxn ang="0">
                    <a:pos x="116" y="102"/>
                  </a:cxn>
                  <a:cxn ang="0">
                    <a:pos x="112" y="110"/>
                  </a:cxn>
                  <a:cxn ang="0">
                    <a:pos x="108" y="116"/>
                  </a:cxn>
                  <a:cxn ang="0">
                    <a:pos x="111" y="122"/>
                  </a:cxn>
                  <a:cxn ang="0">
                    <a:pos x="116" y="128"/>
                  </a:cxn>
                  <a:cxn ang="0">
                    <a:pos x="119" y="130"/>
                  </a:cxn>
                  <a:cxn ang="0">
                    <a:pos x="130" y="113"/>
                  </a:cxn>
                </a:cxnLst>
                <a:rect l="0" t="0" r="r" b="b"/>
                <a:pathLst>
                  <a:path w="140" h="130">
                    <a:moveTo>
                      <a:pt x="130" y="113"/>
                    </a:moveTo>
                    <a:lnTo>
                      <a:pt x="132" y="105"/>
                    </a:lnTo>
                    <a:lnTo>
                      <a:pt x="138" y="88"/>
                    </a:lnTo>
                    <a:lnTo>
                      <a:pt x="140" y="62"/>
                    </a:lnTo>
                    <a:lnTo>
                      <a:pt x="132" y="38"/>
                    </a:lnTo>
                    <a:lnTo>
                      <a:pt x="128" y="32"/>
                    </a:lnTo>
                    <a:lnTo>
                      <a:pt x="123" y="25"/>
                    </a:lnTo>
                    <a:lnTo>
                      <a:pt x="116" y="20"/>
                    </a:lnTo>
                    <a:lnTo>
                      <a:pt x="110" y="14"/>
                    </a:lnTo>
                    <a:lnTo>
                      <a:pt x="102" y="10"/>
                    </a:lnTo>
                    <a:lnTo>
                      <a:pt x="91" y="6"/>
                    </a:lnTo>
                    <a:lnTo>
                      <a:pt x="79" y="4"/>
                    </a:lnTo>
                    <a:lnTo>
                      <a:pt x="65" y="2"/>
                    </a:lnTo>
                    <a:lnTo>
                      <a:pt x="51" y="1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21" y="29"/>
                    </a:lnTo>
                    <a:lnTo>
                      <a:pt x="37" y="30"/>
                    </a:lnTo>
                    <a:lnTo>
                      <a:pt x="53" y="33"/>
                    </a:lnTo>
                    <a:lnTo>
                      <a:pt x="68" y="38"/>
                    </a:lnTo>
                    <a:lnTo>
                      <a:pt x="77" y="46"/>
                    </a:lnTo>
                    <a:lnTo>
                      <a:pt x="80" y="56"/>
                    </a:lnTo>
                    <a:lnTo>
                      <a:pt x="73" y="70"/>
                    </a:lnTo>
                    <a:lnTo>
                      <a:pt x="59" y="97"/>
                    </a:lnTo>
                    <a:lnTo>
                      <a:pt x="67" y="104"/>
                    </a:lnTo>
                    <a:lnTo>
                      <a:pt x="69" y="97"/>
                    </a:lnTo>
                    <a:lnTo>
                      <a:pt x="79" y="85"/>
                    </a:lnTo>
                    <a:lnTo>
                      <a:pt x="91" y="76"/>
                    </a:lnTo>
                    <a:lnTo>
                      <a:pt x="104" y="80"/>
                    </a:lnTo>
                    <a:lnTo>
                      <a:pt x="107" y="84"/>
                    </a:lnTo>
                    <a:lnTo>
                      <a:pt x="112" y="92"/>
                    </a:lnTo>
                    <a:lnTo>
                      <a:pt x="116" y="102"/>
                    </a:lnTo>
                    <a:lnTo>
                      <a:pt x="112" y="110"/>
                    </a:lnTo>
                    <a:lnTo>
                      <a:pt x="108" y="116"/>
                    </a:lnTo>
                    <a:lnTo>
                      <a:pt x="111" y="122"/>
                    </a:lnTo>
                    <a:lnTo>
                      <a:pt x="116" y="128"/>
                    </a:lnTo>
                    <a:lnTo>
                      <a:pt x="119" y="130"/>
                    </a:lnTo>
                    <a:lnTo>
                      <a:pt x="130" y="113"/>
                    </a:lnTo>
                    <a:close/>
                  </a:path>
                </a:pathLst>
              </a:custGeom>
              <a:solidFill>
                <a:srgbClr val="FFA8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2" name="Freeform 346"/>
              <p:cNvSpPr>
                <a:spLocks/>
              </p:cNvSpPr>
              <p:nvPr/>
            </p:nvSpPr>
            <p:spPr bwMode="auto">
              <a:xfrm>
                <a:off x="6354763" y="5400675"/>
                <a:ext cx="71438" cy="80963"/>
              </a:xfrm>
              <a:custGeom>
                <a:avLst/>
                <a:gdLst/>
                <a:ahLst/>
                <a:cxnLst>
                  <a:cxn ang="0">
                    <a:pos x="41" y="51"/>
                  </a:cxn>
                  <a:cxn ang="0">
                    <a:pos x="42" y="48"/>
                  </a:cxn>
                  <a:cxn ang="0">
                    <a:pos x="44" y="43"/>
                  </a:cxn>
                  <a:cxn ang="0">
                    <a:pos x="45" y="36"/>
                  </a:cxn>
                  <a:cxn ang="0">
                    <a:pos x="45" y="27"/>
                  </a:cxn>
                  <a:cxn ang="0">
                    <a:pos x="41" y="17"/>
                  </a:cxn>
                  <a:cxn ang="0">
                    <a:pos x="34" y="9"/>
                  </a:cxn>
                  <a:cxn ang="0">
                    <a:pos x="20" y="3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6" y="7"/>
                  </a:cxn>
                  <a:cxn ang="0">
                    <a:pos x="14" y="12"/>
                  </a:cxn>
                  <a:cxn ang="0">
                    <a:pos x="22" y="20"/>
                  </a:cxn>
                  <a:cxn ang="0">
                    <a:pos x="30" y="29"/>
                  </a:cxn>
                  <a:cxn ang="0">
                    <a:pos x="37" y="37"/>
                  </a:cxn>
                  <a:cxn ang="0">
                    <a:pos x="41" y="44"/>
                  </a:cxn>
                  <a:cxn ang="0">
                    <a:pos x="41" y="51"/>
                  </a:cxn>
                </a:cxnLst>
                <a:rect l="0" t="0" r="r" b="b"/>
                <a:pathLst>
                  <a:path w="45" h="51">
                    <a:moveTo>
                      <a:pt x="41" y="51"/>
                    </a:moveTo>
                    <a:lnTo>
                      <a:pt x="42" y="48"/>
                    </a:lnTo>
                    <a:lnTo>
                      <a:pt x="44" y="43"/>
                    </a:lnTo>
                    <a:lnTo>
                      <a:pt x="45" y="36"/>
                    </a:lnTo>
                    <a:lnTo>
                      <a:pt x="45" y="27"/>
                    </a:lnTo>
                    <a:lnTo>
                      <a:pt x="41" y="17"/>
                    </a:lnTo>
                    <a:lnTo>
                      <a:pt x="34" y="9"/>
                    </a:lnTo>
                    <a:lnTo>
                      <a:pt x="2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6" y="7"/>
                    </a:lnTo>
                    <a:lnTo>
                      <a:pt x="14" y="12"/>
                    </a:lnTo>
                    <a:lnTo>
                      <a:pt x="22" y="20"/>
                    </a:lnTo>
                    <a:lnTo>
                      <a:pt x="30" y="29"/>
                    </a:lnTo>
                    <a:lnTo>
                      <a:pt x="37" y="37"/>
                    </a:lnTo>
                    <a:lnTo>
                      <a:pt x="41" y="44"/>
                    </a:lnTo>
                    <a:lnTo>
                      <a:pt x="41" y="51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3" name="Freeform 347"/>
              <p:cNvSpPr>
                <a:spLocks/>
              </p:cNvSpPr>
              <p:nvPr/>
            </p:nvSpPr>
            <p:spPr bwMode="auto">
              <a:xfrm>
                <a:off x="6186488" y="5387975"/>
                <a:ext cx="73025" cy="74613"/>
              </a:xfrm>
              <a:custGeom>
                <a:avLst/>
                <a:gdLst/>
                <a:ahLst/>
                <a:cxnLst>
                  <a:cxn ang="0">
                    <a:pos x="4" y="47"/>
                  </a:cxn>
                  <a:cxn ang="0">
                    <a:pos x="3" y="44"/>
                  </a:cxn>
                  <a:cxn ang="0">
                    <a:pos x="2" y="39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4" y="13"/>
                  </a:cxn>
                  <a:cxn ang="0">
                    <a:pos x="11" y="7"/>
                  </a:cxn>
                  <a:cxn ang="0">
                    <a:pos x="26" y="1"/>
                  </a:cxn>
                  <a:cxn ang="0">
                    <a:pos x="46" y="0"/>
                  </a:cxn>
                  <a:cxn ang="0">
                    <a:pos x="44" y="1"/>
                  </a:cxn>
                  <a:cxn ang="0">
                    <a:pos x="39" y="5"/>
                  </a:cxn>
                  <a:cxn ang="0">
                    <a:pos x="31" y="11"/>
                  </a:cxn>
                  <a:cxn ang="0">
                    <a:pos x="23" y="19"/>
                  </a:cxn>
                  <a:cxn ang="0">
                    <a:pos x="15" y="27"/>
                  </a:cxn>
                  <a:cxn ang="0">
                    <a:pos x="8" y="33"/>
                  </a:cxn>
                  <a:cxn ang="0">
                    <a:pos x="4" y="41"/>
                  </a:cxn>
                  <a:cxn ang="0">
                    <a:pos x="4" y="47"/>
                  </a:cxn>
                </a:cxnLst>
                <a:rect l="0" t="0" r="r" b="b"/>
                <a:pathLst>
                  <a:path w="46" h="47">
                    <a:moveTo>
                      <a:pt x="4" y="47"/>
                    </a:moveTo>
                    <a:lnTo>
                      <a:pt x="3" y="44"/>
                    </a:lnTo>
                    <a:lnTo>
                      <a:pt x="2" y="39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3"/>
                    </a:lnTo>
                    <a:lnTo>
                      <a:pt x="11" y="7"/>
                    </a:lnTo>
                    <a:lnTo>
                      <a:pt x="26" y="1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39" y="5"/>
                    </a:lnTo>
                    <a:lnTo>
                      <a:pt x="31" y="11"/>
                    </a:lnTo>
                    <a:lnTo>
                      <a:pt x="23" y="19"/>
                    </a:lnTo>
                    <a:lnTo>
                      <a:pt x="15" y="27"/>
                    </a:lnTo>
                    <a:lnTo>
                      <a:pt x="8" y="33"/>
                    </a:lnTo>
                    <a:lnTo>
                      <a:pt x="4" y="41"/>
                    </a:lnTo>
                    <a:lnTo>
                      <a:pt x="4" y="47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4" name="Freeform 348"/>
              <p:cNvSpPr>
                <a:spLocks/>
              </p:cNvSpPr>
              <p:nvPr/>
            </p:nvSpPr>
            <p:spPr bwMode="auto">
              <a:xfrm>
                <a:off x="6067425" y="4306888"/>
                <a:ext cx="169863" cy="555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4" y="4"/>
                  </a:cxn>
                  <a:cxn ang="0">
                    <a:pos x="14" y="3"/>
                  </a:cxn>
                  <a:cxn ang="0">
                    <a:pos x="27" y="0"/>
                  </a:cxn>
                  <a:cxn ang="0">
                    <a:pos x="43" y="0"/>
                  </a:cxn>
                  <a:cxn ang="0">
                    <a:pos x="60" y="1"/>
                  </a:cxn>
                  <a:cxn ang="0">
                    <a:pos x="79" y="8"/>
                  </a:cxn>
                  <a:cxn ang="0">
                    <a:pos x="95" y="19"/>
                  </a:cxn>
                  <a:cxn ang="0">
                    <a:pos x="107" y="35"/>
                  </a:cxn>
                  <a:cxn ang="0">
                    <a:pos x="106" y="34"/>
                  </a:cxn>
                  <a:cxn ang="0">
                    <a:pos x="101" y="30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3" y="12"/>
                  </a:cxn>
                  <a:cxn ang="0">
                    <a:pos x="46" y="7"/>
                  </a:cxn>
                  <a:cxn ang="0">
                    <a:pos x="24" y="6"/>
                  </a:cxn>
                  <a:cxn ang="0">
                    <a:pos x="0" y="6"/>
                  </a:cxn>
                </a:cxnLst>
                <a:rect l="0" t="0" r="r" b="b"/>
                <a:pathLst>
                  <a:path w="107" h="35">
                    <a:moveTo>
                      <a:pt x="0" y="6"/>
                    </a:moveTo>
                    <a:lnTo>
                      <a:pt x="4" y="4"/>
                    </a:lnTo>
                    <a:lnTo>
                      <a:pt x="14" y="3"/>
                    </a:lnTo>
                    <a:lnTo>
                      <a:pt x="27" y="0"/>
                    </a:lnTo>
                    <a:lnTo>
                      <a:pt x="43" y="0"/>
                    </a:lnTo>
                    <a:lnTo>
                      <a:pt x="60" y="1"/>
                    </a:lnTo>
                    <a:lnTo>
                      <a:pt x="79" y="8"/>
                    </a:lnTo>
                    <a:lnTo>
                      <a:pt x="95" y="19"/>
                    </a:lnTo>
                    <a:lnTo>
                      <a:pt x="107" y="35"/>
                    </a:lnTo>
                    <a:lnTo>
                      <a:pt x="106" y="34"/>
                    </a:lnTo>
                    <a:lnTo>
                      <a:pt x="101" y="30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3" y="12"/>
                    </a:lnTo>
                    <a:lnTo>
                      <a:pt x="46" y="7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5" name="Freeform 349"/>
              <p:cNvSpPr>
                <a:spLocks/>
              </p:cNvSpPr>
              <p:nvPr/>
            </p:nvSpPr>
            <p:spPr bwMode="auto">
              <a:xfrm>
                <a:off x="6237288" y="4383088"/>
                <a:ext cx="34925" cy="1174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2"/>
                  </a:cxn>
                  <a:cxn ang="0">
                    <a:pos x="12" y="7"/>
                  </a:cxn>
                  <a:cxn ang="0">
                    <a:pos x="16" y="15"/>
                  </a:cxn>
                  <a:cxn ang="0">
                    <a:pos x="20" y="24"/>
                  </a:cxn>
                  <a:cxn ang="0">
                    <a:pos x="22" y="35"/>
                  </a:cxn>
                  <a:cxn ang="0">
                    <a:pos x="19" y="47"/>
                  </a:cxn>
                  <a:cxn ang="0">
                    <a:pos x="12" y="60"/>
                  </a:cxn>
                  <a:cxn ang="0">
                    <a:pos x="0" y="74"/>
                  </a:cxn>
                  <a:cxn ang="0">
                    <a:pos x="3" y="68"/>
                  </a:cxn>
                  <a:cxn ang="0">
                    <a:pos x="8" y="52"/>
                  </a:cxn>
                  <a:cxn ang="0">
                    <a:pos x="11" y="30"/>
                  </a:cxn>
                  <a:cxn ang="0">
                    <a:pos x="8" y="0"/>
                  </a:cxn>
                </a:cxnLst>
                <a:rect l="0" t="0" r="r" b="b"/>
                <a:pathLst>
                  <a:path w="22" h="74">
                    <a:moveTo>
                      <a:pt x="8" y="0"/>
                    </a:moveTo>
                    <a:lnTo>
                      <a:pt x="10" y="2"/>
                    </a:lnTo>
                    <a:lnTo>
                      <a:pt x="12" y="7"/>
                    </a:lnTo>
                    <a:lnTo>
                      <a:pt x="16" y="15"/>
                    </a:lnTo>
                    <a:lnTo>
                      <a:pt x="20" y="24"/>
                    </a:lnTo>
                    <a:lnTo>
                      <a:pt x="22" y="35"/>
                    </a:lnTo>
                    <a:lnTo>
                      <a:pt x="19" y="47"/>
                    </a:lnTo>
                    <a:lnTo>
                      <a:pt x="12" y="60"/>
                    </a:lnTo>
                    <a:lnTo>
                      <a:pt x="0" y="74"/>
                    </a:lnTo>
                    <a:lnTo>
                      <a:pt x="3" y="68"/>
                    </a:lnTo>
                    <a:lnTo>
                      <a:pt x="8" y="52"/>
                    </a:lnTo>
                    <a:lnTo>
                      <a:pt x="11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6" name="Freeform 350"/>
              <p:cNvSpPr>
                <a:spLocks/>
              </p:cNvSpPr>
              <p:nvPr/>
            </p:nvSpPr>
            <p:spPr bwMode="auto">
              <a:xfrm>
                <a:off x="6010275" y="4322763"/>
                <a:ext cx="23813" cy="34925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4" y="1"/>
                  </a:cxn>
                  <a:cxn ang="0">
                    <a:pos x="10" y="5"/>
                  </a:cxn>
                  <a:cxn ang="0">
                    <a:pos x="8" y="12"/>
                  </a:cxn>
                  <a:cxn ang="0">
                    <a:pos x="12" y="22"/>
                  </a:cxn>
                  <a:cxn ang="0">
                    <a:pos x="8" y="18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22">
                    <a:moveTo>
                      <a:pt x="15" y="0"/>
                    </a:moveTo>
                    <a:lnTo>
                      <a:pt x="14" y="1"/>
                    </a:lnTo>
                    <a:lnTo>
                      <a:pt x="10" y="5"/>
                    </a:lnTo>
                    <a:lnTo>
                      <a:pt x="8" y="12"/>
                    </a:lnTo>
                    <a:lnTo>
                      <a:pt x="12" y="22"/>
                    </a:lnTo>
                    <a:lnTo>
                      <a:pt x="8" y="18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7" name="Freeform 351"/>
              <p:cNvSpPr>
                <a:spLocks/>
              </p:cNvSpPr>
              <p:nvPr/>
            </p:nvSpPr>
            <p:spPr bwMode="auto">
              <a:xfrm>
                <a:off x="6040438" y="4349750"/>
                <a:ext cx="101600" cy="508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16" y="4"/>
                  </a:cxn>
                  <a:cxn ang="0">
                    <a:pos x="29" y="4"/>
                  </a:cxn>
                  <a:cxn ang="0">
                    <a:pos x="39" y="1"/>
                  </a:cxn>
                  <a:cxn ang="0">
                    <a:pos x="44" y="0"/>
                  </a:cxn>
                  <a:cxn ang="0">
                    <a:pos x="56" y="1"/>
                  </a:cxn>
                  <a:cxn ang="0">
                    <a:pos x="64" y="9"/>
                  </a:cxn>
                  <a:cxn ang="0">
                    <a:pos x="63" y="32"/>
                  </a:cxn>
                  <a:cxn ang="0">
                    <a:pos x="63" y="28"/>
                  </a:cxn>
                  <a:cxn ang="0">
                    <a:pos x="61" y="17"/>
                  </a:cxn>
                  <a:cxn ang="0">
                    <a:pos x="53" y="11"/>
                  </a:cxn>
                  <a:cxn ang="0">
                    <a:pos x="33" y="11"/>
                  </a:cxn>
                  <a:cxn ang="0">
                    <a:pos x="32" y="12"/>
                  </a:cxn>
                  <a:cxn ang="0">
                    <a:pos x="27" y="12"/>
                  </a:cxn>
                  <a:cxn ang="0">
                    <a:pos x="16" y="11"/>
                  </a:cxn>
                  <a:cxn ang="0">
                    <a:pos x="0" y="3"/>
                  </a:cxn>
                </a:cxnLst>
                <a:rect l="0" t="0" r="r" b="b"/>
                <a:pathLst>
                  <a:path w="64" h="32">
                    <a:moveTo>
                      <a:pt x="0" y="3"/>
                    </a:moveTo>
                    <a:lnTo>
                      <a:pt x="5" y="3"/>
                    </a:lnTo>
                    <a:lnTo>
                      <a:pt x="16" y="4"/>
                    </a:lnTo>
                    <a:lnTo>
                      <a:pt x="29" y="4"/>
                    </a:lnTo>
                    <a:lnTo>
                      <a:pt x="39" y="1"/>
                    </a:lnTo>
                    <a:lnTo>
                      <a:pt x="44" y="0"/>
                    </a:lnTo>
                    <a:lnTo>
                      <a:pt x="56" y="1"/>
                    </a:lnTo>
                    <a:lnTo>
                      <a:pt x="64" y="9"/>
                    </a:lnTo>
                    <a:lnTo>
                      <a:pt x="63" y="32"/>
                    </a:lnTo>
                    <a:lnTo>
                      <a:pt x="63" y="28"/>
                    </a:lnTo>
                    <a:lnTo>
                      <a:pt x="61" y="17"/>
                    </a:lnTo>
                    <a:lnTo>
                      <a:pt x="53" y="11"/>
                    </a:lnTo>
                    <a:lnTo>
                      <a:pt x="33" y="11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16" y="1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8" name="Freeform 352"/>
              <p:cNvSpPr>
                <a:spLocks/>
              </p:cNvSpPr>
              <p:nvPr/>
            </p:nvSpPr>
            <p:spPr bwMode="auto">
              <a:xfrm>
                <a:off x="6172200" y="4437063"/>
                <a:ext cx="33338" cy="33338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9" y="6"/>
                  </a:cxn>
                  <a:cxn ang="0">
                    <a:pos x="21" y="6"/>
                  </a:cxn>
                  <a:cxn ang="0">
                    <a:pos x="17" y="4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1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0" y="18"/>
                    </a:lnTo>
                    <a:lnTo>
                      <a:pt x="2" y="12"/>
                    </a:lnTo>
                    <a:lnTo>
                      <a:pt x="9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9" name="Freeform 353"/>
              <p:cNvSpPr>
                <a:spLocks/>
              </p:cNvSpPr>
              <p:nvPr/>
            </p:nvSpPr>
            <p:spPr bwMode="auto">
              <a:xfrm>
                <a:off x="6173788" y="4470400"/>
                <a:ext cx="38100" cy="460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7"/>
                  </a:cxn>
                  <a:cxn ang="0">
                    <a:pos x="23" y="19"/>
                  </a:cxn>
                  <a:cxn ang="0">
                    <a:pos x="16" y="29"/>
                  </a:cxn>
                  <a:cxn ang="0">
                    <a:pos x="0" y="29"/>
                  </a:cxn>
                  <a:cxn ang="0">
                    <a:pos x="4" y="29"/>
                  </a:cxn>
                  <a:cxn ang="0">
                    <a:pos x="12" y="25"/>
                  </a:cxn>
                  <a:cxn ang="0">
                    <a:pos x="19" y="16"/>
                  </a:cxn>
                  <a:cxn ang="0">
                    <a:pos x="23" y="0"/>
                  </a:cxn>
                </a:cxnLst>
                <a:rect l="0" t="0" r="r" b="b"/>
                <a:pathLst>
                  <a:path w="24" h="29">
                    <a:moveTo>
                      <a:pt x="23" y="0"/>
                    </a:moveTo>
                    <a:lnTo>
                      <a:pt x="24" y="7"/>
                    </a:lnTo>
                    <a:lnTo>
                      <a:pt x="23" y="19"/>
                    </a:lnTo>
                    <a:lnTo>
                      <a:pt x="16" y="29"/>
                    </a:lnTo>
                    <a:lnTo>
                      <a:pt x="0" y="29"/>
                    </a:lnTo>
                    <a:lnTo>
                      <a:pt x="4" y="29"/>
                    </a:lnTo>
                    <a:lnTo>
                      <a:pt x="12" y="25"/>
                    </a:lnTo>
                    <a:lnTo>
                      <a:pt x="19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0" name="Freeform 354"/>
              <p:cNvSpPr>
                <a:spLocks/>
              </p:cNvSpPr>
              <p:nvPr/>
            </p:nvSpPr>
            <p:spPr bwMode="auto">
              <a:xfrm>
                <a:off x="6003925" y="4373563"/>
                <a:ext cx="22225" cy="650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" y="4"/>
                  </a:cxn>
                  <a:cxn ang="0">
                    <a:pos x="3" y="13"/>
                  </a:cxn>
                  <a:cxn ang="0">
                    <a:pos x="0" y="26"/>
                  </a:cxn>
                  <a:cxn ang="0">
                    <a:pos x="11" y="41"/>
                  </a:cxn>
                  <a:cxn ang="0">
                    <a:pos x="10" y="37"/>
                  </a:cxn>
                  <a:cxn ang="0">
                    <a:pos x="7" y="28"/>
                  </a:cxn>
                  <a:cxn ang="0">
                    <a:pos x="7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41">
                    <a:moveTo>
                      <a:pt x="14" y="0"/>
                    </a:moveTo>
                    <a:lnTo>
                      <a:pt x="10" y="4"/>
                    </a:lnTo>
                    <a:lnTo>
                      <a:pt x="3" y="13"/>
                    </a:lnTo>
                    <a:lnTo>
                      <a:pt x="0" y="26"/>
                    </a:lnTo>
                    <a:lnTo>
                      <a:pt x="11" y="41"/>
                    </a:lnTo>
                    <a:lnTo>
                      <a:pt x="10" y="37"/>
                    </a:lnTo>
                    <a:lnTo>
                      <a:pt x="7" y="2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1" name="Freeform 355"/>
              <p:cNvSpPr>
                <a:spLocks/>
              </p:cNvSpPr>
              <p:nvPr/>
            </p:nvSpPr>
            <p:spPr bwMode="auto">
              <a:xfrm>
                <a:off x="6111875" y="4433888"/>
                <a:ext cx="38100" cy="53975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1" y="26"/>
                  </a:cxn>
                  <a:cxn ang="0">
                    <a:pos x="12" y="24"/>
                  </a:cxn>
                  <a:cxn ang="0">
                    <a:pos x="15" y="19"/>
                  </a:cxn>
                  <a:cxn ang="0">
                    <a:pos x="19" y="11"/>
                  </a:cxn>
                  <a:cxn ang="0">
                    <a:pos x="24" y="0"/>
                  </a:cxn>
                  <a:cxn ang="0">
                    <a:pos x="22" y="4"/>
                  </a:cxn>
                  <a:cxn ang="0">
                    <a:pos x="16" y="11"/>
                  </a:cxn>
                  <a:cxn ang="0">
                    <a:pos x="8" y="20"/>
                  </a:cxn>
                  <a:cxn ang="0">
                    <a:pos x="0" y="27"/>
                  </a:cxn>
                  <a:cxn ang="0">
                    <a:pos x="18" y="34"/>
                  </a:cxn>
                </a:cxnLst>
                <a:rect l="0" t="0" r="r" b="b"/>
                <a:pathLst>
                  <a:path w="24" h="34">
                    <a:moveTo>
                      <a:pt x="18" y="34"/>
                    </a:moveTo>
                    <a:lnTo>
                      <a:pt x="11" y="26"/>
                    </a:lnTo>
                    <a:lnTo>
                      <a:pt x="12" y="24"/>
                    </a:lnTo>
                    <a:lnTo>
                      <a:pt x="15" y="19"/>
                    </a:lnTo>
                    <a:lnTo>
                      <a:pt x="19" y="11"/>
                    </a:lnTo>
                    <a:lnTo>
                      <a:pt x="24" y="0"/>
                    </a:lnTo>
                    <a:lnTo>
                      <a:pt x="22" y="4"/>
                    </a:lnTo>
                    <a:lnTo>
                      <a:pt x="16" y="11"/>
                    </a:lnTo>
                    <a:lnTo>
                      <a:pt x="8" y="20"/>
                    </a:lnTo>
                    <a:lnTo>
                      <a:pt x="0" y="27"/>
                    </a:lnTo>
                    <a:lnTo>
                      <a:pt x="1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2" name="Freeform 356"/>
              <p:cNvSpPr>
                <a:spLocks/>
              </p:cNvSpPr>
              <p:nvPr/>
            </p:nvSpPr>
            <p:spPr bwMode="auto">
              <a:xfrm>
                <a:off x="6172200" y="4470400"/>
                <a:ext cx="17463" cy="269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1"/>
                  </a:cxn>
                  <a:cxn ang="0">
                    <a:pos x="11" y="7"/>
                  </a:cxn>
                  <a:cxn ang="0">
                    <a:pos x="11" y="12"/>
                  </a:cxn>
                  <a:cxn ang="0">
                    <a:pos x="0" y="17"/>
                  </a:cxn>
                  <a:cxn ang="0">
                    <a:pos x="1" y="16"/>
                  </a:cxn>
                  <a:cxn ang="0">
                    <a:pos x="4" y="13"/>
                  </a:cxn>
                  <a:cxn ang="0">
                    <a:pos x="7" y="8"/>
                  </a:cxn>
                  <a:cxn ang="0">
                    <a:pos x="4" y="0"/>
                  </a:cxn>
                </a:cxnLst>
                <a:rect l="0" t="0" r="r" b="b"/>
                <a:pathLst>
                  <a:path w="11" h="17">
                    <a:moveTo>
                      <a:pt x="4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1" y="12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7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3" name="Freeform 357"/>
              <p:cNvSpPr>
                <a:spLocks/>
              </p:cNvSpPr>
              <p:nvPr/>
            </p:nvSpPr>
            <p:spPr bwMode="auto">
              <a:xfrm>
                <a:off x="5983288" y="4438650"/>
                <a:ext cx="39688" cy="4921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3" y="3"/>
                  </a:cxn>
                  <a:cxn ang="0">
                    <a:pos x="16" y="11"/>
                  </a:cxn>
                  <a:cxn ang="0">
                    <a:pos x="8" y="21"/>
                  </a:cxn>
                  <a:cxn ang="0">
                    <a:pos x="0" y="31"/>
                  </a:cxn>
                  <a:cxn ang="0">
                    <a:pos x="0" y="27"/>
                  </a:cxn>
                  <a:cxn ang="0">
                    <a:pos x="3" y="17"/>
                  </a:cxn>
                  <a:cxn ang="0">
                    <a:pos x="9" y="8"/>
                  </a:cxn>
                  <a:cxn ang="0">
                    <a:pos x="25" y="0"/>
                  </a:cxn>
                </a:cxnLst>
                <a:rect l="0" t="0" r="r" b="b"/>
                <a:pathLst>
                  <a:path w="25" h="31">
                    <a:moveTo>
                      <a:pt x="25" y="0"/>
                    </a:moveTo>
                    <a:lnTo>
                      <a:pt x="23" y="3"/>
                    </a:lnTo>
                    <a:lnTo>
                      <a:pt x="16" y="11"/>
                    </a:lnTo>
                    <a:lnTo>
                      <a:pt x="8" y="21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9" y="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4" name="Freeform 358"/>
              <p:cNvSpPr>
                <a:spLocks/>
              </p:cNvSpPr>
              <p:nvPr/>
            </p:nvSpPr>
            <p:spPr bwMode="auto">
              <a:xfrm>
                <a:off x="5991225" y="4489450"/>
                <a:ext cx="31750" cy="12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5" y="0"/>
                  </a:cxn>
                  <a:cxn ang="0">
                    <a:pos x="20" y="3"/>
                  </a:cxn>
                  <a:cxn ang="0">
                    <a:pos x="14" y="8"/>
                  </a:cxn>
                  <a:cxn ang="0">
                    <a:pos x="12" y="7"/>
                  </a:cxn>
                  <a:cxn ang="0">
                    <a:pos x="8" y="4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20" h="8">
                    <a:moveTo>
                      <a:pt x="0" y="0"/>
                    </a:moveTo>
                    <a:lnTo>
                      <a:pt x="6" y="0"/>
                    </a:lnTo>
                    <a:lnTo>
                      <a:pt x="15" y="0"/>
                    </a:lnTo>
                    <a:lnTo>
                      <a:pt x="20" y="3"/>
                    </a:lnTo>
                    <a:lnTo>
                      <a:pt x="14" y="8"/>
                    </a:lnTo>
                    <a:lnTo>
                      <a:pt x="12" y="7"/>
                    </a:lnTo>
                    <a:lnTo>
                      <a:pt x="8" y="4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5" name="Freeform 359"/>
              <p:cNvSpPr>
                <a:spLocks/>
              </p:cNvSpPr>
              <p:nvPr/>
            </p:nvSpPr>
            <p:spPr bwMode="auto">
              <a:xfrm>
                <a:off x="6027738" y="4421188"/>
                <a:ext cx="63500" cy="30163"/>
              </a:xfrm>
              <a:custGeom>
                <a:avLst/>
                <a:gdLst/>
                <a:ahLst/>
                <a:cxnLst>
                  <a:cxn ang="0">
                    <a:pos x="40" y="12"/>
                  </a:cxn>
                  <a:cxn ang="0">
                    <a:pos x="36" y="11"/>
                  </a:cxn>
                  <a:cxn ang="0">
                    <a:pos x="28" y="7"/>
                  </a:cxn>
                  <a:cxn ang="0">
                    <a:pos x="19" y="6"/>
                  </a:cxn>
                  <a:cxn ang="0">
                    <a:pos x="12" y="7"/>
                  </a:cxn>
                  <a:cxn ang="0">
                    <a:pos x="32" y="19"/>
                  </a:cxn>
                  <a:cxn ang="0">
                    <a:pos x="9" y="19"/>
                  </a:cxn>
                  <a:cxn ang="0">
                    <a:pos x="8" y="16"/>
                  </a:cxn>
                  <a:cxn ang="0">
                    <a:pos x="7" y="11"/>
                  </a:cxn>
                  <a:cxn ang="0">
                    <a:pos x="3" y="6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25" y="2"/>
                  </a:cxn>
                  <a:cxn ang="0">
                    <a:pos x="32" y="6"/>
                  </a:cxn>
                  <a:cxn ang="0">
                    <a:pos x="40" y="11"/>
                  </a:cxn>
                  <a:cxn ang="0">
                    <a:pos x="40" y="12"/>
                  </a:cxn>
                </a:cxnLst>
                <a:rect l="0" t="0" r="r" b="b"/>
                <a:pathLst>
                  <a:path w="40" h="19">
                    <a:moveTo>
                      <a:pt x="40" y="12"/>
                    </a:moveTo>
                    <a:lnTo>
                      <a:pt x="36" y="11"/>
                    </a:lnTo>
                    <a:lnTo>
                      <a:pt x="28" y="7"/>
                    </a:lnTo>
                    <a:lnTo>
                      <a:pt x="19" y="6"/>
                    </a:lnTo>
                    <a:lnTo>
                      <a:pt x="12" y="7"/>
                    </a:lnTo>
                    <a:lnTo>
                      <a:pt x="32" y="19"/>
                    </a:lnTo>
                    <a:lnTo>
                      <a:pt x="9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5" y="2"/>
                    </a:lnTo>
                    <a:lnTo>
                      <a:pt x="32" y="6"/>
                    </a:lnTo>
                    <a:lnTo>
                      <a:pt x="40" y="11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6" name="Freeform 360"/>
              <p:cNvSpPr>
                <a:spLocks/>
              </p:cNvSpPr>
              <p:nvPr/>
            </p:nvSpPr>
            <p:spPr bwMode="auto">
              <a:xfrm>
                <a:off x="6108700" y="4529138"/>
                <a:ext cx="50800" cy="4286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2"/>
                  </a:cxn>
                  <a:cxn ang="0">
                    <a:pos x="30" y="4"/>
                  </a:cxn>
                  <a:cxn ang="0">
                    <a:pos x="32" y="8"/>
                  </a:cxn>
                  <a:cxn ang="0">
                    <a:pos x="32" y="12"/>
                  </a:cxn>
                  <a:cxn ang="0">
                    <a:pos x="29" y="18"/>
                  </a:cxn>
                  <a:cxn ang="0">
                    <a:pos x="24" y="22"/>
                  </a:cxn>
                  <a:cxn ang="0">
                    <a:pos x="14" y="26"/>
                  </a:cxn>
                  <a:cxn ang="0">
                    <a:pos x="0" y="27"/>
                  </a:cxn>
                  <a:cxn ang="0">
                    <a:pos x="5" y="26"/>
                  </a:cxn>
                  <a:cxn ang="0">
                    <a:pos x="14" y="20"/>
                  </a:cxn>
                  <a:cxn ang="0">
                    <a:pos x="25" y="12"/>
                  </a:cxn>
                  <a:cxn ang="0">
                    <a:pos x="29" y="0"/>
                  </a:cxn>
                </a:cxnLst>
                <a:rect l="0" t="0" r="r" b="b"/>
                <a:pathLst>
                  <a:path w="32" h="27">
                    <a:moveTo>
                      <a:pt x="29" y="0"/>
                    </a:moveTo>
                    <a:lnTo>
                      <a:pt x="29" y="2"/>
                    </a:lnTo>
                    <a:lnTo>
                      <a:pt x="30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29" y="18"/>
                    </a:lnTo>
                    <a:lnTo>
                      <a:pt x="24" y="22"/>
                    </a:lnTo>
                    <a:lnTo>
                      <a:pt x="14" y="26"/>
                    </a:lnTo>
                    <a:lnTo>
                      <a:pt x="0" y="27"/>
                    </a:lnTo>
                    <a:lnTo>
                      <a:pt x="5" y="26"/>
                    </a:lnTo>
                    <a:lnTo>
                      <a:pt x="14" y="20"/>
                    </a:lnTo>
                    <a:lnTo>
                      <a:pt x="25" y="1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7" name="Freeform 361"/>
              <p:cNvSpPr>
                <a:spLocks/>
              </p:cNvSpPr>
              <p:nvPr/>
            </p:nvSpPr>
            <p:spPr bwMode="auto">
              <a:xfrm>
                <a:off x="6002338" y="4557713"/>
                <a:ext cx="76200" cy="41275"/>
              </a:xfrm>
              <a:custGeom>
                <a:avLst/>
                <a:gdLst/>
                <a:ahLst/>
                <a:cxnLst>
                  <a:cxn ang="0">
                    <a:pos x="48" y="13"/>
                  </a:cxn>
                  <a:cxn ang="0">
                    <a:pos x="45" y="14"/>
                  </a:cxn>
                  <a:cxn ang="0">
                    <a:pos x="39" y="18"/>
                  </a:cxn>
                  <a:cxn ang="0">
                    <a:pos x="31" y="22"/>
                  </a:cxn>
                  <a:cxn ang="0">
                    <a:pos x="20" y="26"/>
                  </a:cxn>
                  <a:cxn ang="0">
                    <a:pos x="11" y="26"/>
                  </a:cxn>
                  <a:cxn ang="0">
                    <a:pos x="4" y="24"/>
                  </a:cxn>
                  <a:cxn ang="0">
                    <a:pos x="0" y="16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1" y="5"/>
                  </a:cxn>
                  <a:cxn ang="0">
                    <a:pos x="3" y="9"/>
                  </a:cxn>
                  <a:cxn ang="0">
                    <a:pos x="5" y="13"/>
                  </a:cxn>
                  <a:cxn ang="0">
                    <a:pos x="11" y="17"/>
                  </a:cxn>
                  <a:cxn ang="0">
                    <a:pos x="20" y="18"/>
                  </a:cxn>
                  <a:cxn ang="0">
                    <a:pos x="32" y="18"/>
                  </a:cxn>
                  <a:cxn ang="0">
                    <a:pos x="48" y="13"/>
                  </a:cxn>
                </a:cxnLst>
                <a:rect l="0" t="0" r="r" b="b"/>
                <a:pathLst>
                  <a:path w="48" h="26">
                    <a:moveTo>
                      <a:pt x="48" y="13"/>
                    </a:moveTo>
                    <a:lnTo>
                      <a:pt x="45" y="14"/>
                    </a:lnTo>
                    <a:lnTo>
                      <a:pt x="39" y="18"/>
                    </a:lnTo>
                    <a:lnTo>
                      <a:pt x="31" y="22"/>
                    </a:lnTo>
                    <a:lnTo>
                      <a:pt x="20" y="26"/>
                    </a:lnTo>
                    <a:lnTo>
                      <a:pt x="11" y="26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5" y="13"/>
                    </a:lnTo>
                    <a:lnTo>
                      <a:pt x="11" y="17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8" name="Freeform 362"/>
              <p:cNvSpPr>
                <a:spLocks/>
              </p:cNvSpPr>
              <p:nvPr/>
            </p:nvSpPr>
            <p:spPr bwMode="auto">
              <a:xfrm>
                <a:off x="6002338" y="4516438"/>
                <a:ext cx="33338" cy="11113"/>
              </a:xfrm>
              <a:custGeom>
                <a:avLst/>
                <a:gdLst/>
                <a:ahLst/>
                <a:cxnLst>
                  <a:cxn ang="0">
                    <a:pos x="21" y="7"/>
                  </a:cxn>
                  <a:cxn ang="0">
                    <a:pos x="19" y="6"/>
                  </a:cxn>
                  <a:cxn ang="0">
                    <a:pos x="12" y="2"/>
                  </a:cxn>
                  <a:cxn ang="0">
                    <a:pos x="5" y="0"/>
                  </a:cxn>
                  <a:cxn ang="0">
                    <a:pos x="0" y="2"/>
                  </a:cxn>
                  <a:cxn ang="0">
                    <a:pos x="1" y="7"/>
                  </a:cxn>
                  <a:cxn ang="0">
                    <a:pos x="4" y="7"/>
                  </a:cxn>
                  <a:cxn ang="0">
                    <a:pos x="8" y="6"/>
                  </a:cxn>
                  <a:cxn ang="0">
                    <a:pos x="15" y="6"/>
                  </a:cxn>
                  <a:cxn ang="0">
                    <a:pos x="21" y="7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2" y="2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8" y="6"/>
                    </a:lnTo>
                    <a:lnTo>
                      <a:pt x="15" y="6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9" name="Freeform 363"/>
              <p:cNvSpPr>
                <a:spLocks/>
              </p:cNvSpPr>
              <p:nvPr/>
            </p:nvSpPr>
            <p:spPr bwMode="auto">
              <a:xfrm>
                <a:off x="6003925" y="4538663"/>
                <a:ext cx="22225" cy="127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7" y="6"/>
                  </a:cxn>
                  <a:cxn ang="0">
                    <a:pos x="11" y="4"/>
                  </a:cxn>
                  <a:cxn ang="0">
                    <a:pos x="14" y="0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0" name="Freeform 364"/>
              <p:cNvSpPr>
                <a:spLocks/>
              </p:cNvSpPr>
              <p:nvPr/>
            </p:nvSpPr>
            <p:spPr bwMode="auto">
              <a:xfrm>
                <a:off x="6215063" y="4514850"/>
                <a:ext cx="19050" cy="682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4"/>
                  </a:cxn>
                  <a:cxn ang="0">
                    <a:pos x="0" y="13"/>
                  </a:cxn>
                  <a:cxn ang="0">
                    <a:pos x="0" y="28"/>
                  </a:cxn>
                  <a:cxn ang="0">
                    <a:pos x="12" y="43"/>
                  </a:cxn>
                  <a:cxn ang="0">
                    <a:pos x="10" y="37"/>
                  </a:cxn>
                  <a:cxn ang="0">
                    <a:pos x="8" y="27"/>
                  </a:cxn>
                  <a:cxn ang="0">
                    <a:pos x="6" y="12"/>
                  </a:cxn>
                  <a:cxn ang="0">
                    <a:pos x="8" y="0"/>
                  </a:cxn>
                </a:cxnLst>
                <a:rect l="0" t="0" r="r" b="b"/>
                <a:pathLst>
                  <a:path w="12" h="43">
                    <a:moveTo>
                      <a:pt x="8" y="0"/>
                    </a:moveTo>
                    <a:lnTo>
                      <a:pt x="5" y="4"/>
                    </a:lnTo>
                    <a:lnTo>
                      <a:pt x="0" y="13"/>
                    </a:lnTo>
                    <a:lnTo>
                      <a:pt x="0" y="28"/>
                    </a:lnTo>
                    <a:lnTo>
                      <a:pt x="12" y="43"/>
                    </a:lnTo>
                    <a:lnTo>
                      <a:pt x="10" y="37"/>
                    </a:lnTo>
                    <a:lnTo>
                      <a:pt x="8" y="27"/>
                    </a:lnTo>
                    <a:lnTo>
                      <a:pt x="6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1" name="Freeform 365"/>
              <p:cNvSpPr>
                <a:spLocks/>
              </p:cNvSpPr>
              <p:nvPr/>
            </p:nvSpPr>
            <p:spPr bwMode="auto">
              <a:xfrm>
                <a:off x="6067425" y="4591050"/>
                <a:ext cx="23813" cy="396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3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15" y="25"/>
                  </a:cxn>
                  <a:cxn ang="0">
                    <a:pos x="14" y="24"/>
                  </a:cxn>
                  <a:cxn ang="0">
                    <a:pos x="10" y="19"/>
                  </a:cxn>
                  <a:cxn ang="0">
                    <a:pos x="6" y="11"/>
                  </a:cxn>
                  <a:cxn ang="0">
                    <a:pos x="3" y="0"/>
                  </a:cxn>
                </a:cxnLst>
                <a:rect l="0" t="0" r="r" b="b"/>
                <a:pathLst>
                  <a:path w="15" h="25">
                    <a:moveTo>
                      <a:pt x="3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15" y="25"/>
                    </a:lnTo>
                    <a:lnTo>
                      <a:pt x="14" y="24"/>
                    </a:lnTo>
                    <a:lnTo>
                      <a:pt x="10" y="19"/>
                    </a:lnTo>
                    <a:lnTo>
                      <a:pt x="6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2" name="Freeform 366"/>
              <p:cNvSpPr>
                <a:spLocks/>
              </p:cNvSpPr>
              <p:nvPr/>
            </p:nvSpPr>
            <p:spPr bwMode="auto">
              <a:xfrm>
                <a:off x="6076950" y="4570413"/>
                <a:ext cx="153988" cy="79375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95" y="1"/>
                  </a:cxn>
                  <a:cxn ang="0">
                    <a:pos x="85" y="2"/>
                  </a:cxn>
                  <a:cxn ang="0">
                    <a:pos x="73" y="6"/>
                  </a:cxn>
                  <a:cxn ang="0">
                    <a:pos x="58" y="12"/>
                  </a:cxn>
                  <a:cxn ang="0">
                    <a:pos x="42" y="20"/>
                  </a:cxn>
                  <a:cxn ang="0">
                    <a:pos x="26" y="28"/>
                  </a:cxn>
                  <a:cxn ang="0">
                    <a:pos x="12" y="38"/>
                  </a:cxn>
                  <a:cxn ang="0">
                    <a:pos x="0" y="50"/>
                  </a:cxn>
                  <a:cxn ang="0">
                    <a:pos x="2" y="49"/>
                  </a:cxn>
                  <a:cxn ang="0">
                    <a:pos x="10" y="44"/>
                  </a:cxn>
                  <a:cxn ang="0">
                    <a:pos x="21" y="38"/>
                  </a:cxn>
                  <a:cxn ang="0">
                    <a:pos x="34" y="30"/>
                  </a:cxn>
                  <a:cxn ang="0">
                    <a:pos x="50" y="21"/>
                  </a:cxn>
                  <a:cxn ang="0">
                    <a:pos x="67" y="13"/>
                  </a:cxn>
                  <a:cxn ang="0">
                    <a:pos x="83" y="6"/>
                  </a:cxn>
                  <a:cxn ang="0">
                    <a:pos x="97" y="0"/>
                  </a:cxn>
                </a:cxnLst>
                <a:rect l="0" t="0" r="r" b="b"/>
                <a:pathLst>
                  <a:path w="97" h="50">
                    <a:moveTo>
                      <a:pt x="97" y="0"/>
                    </a:moveTo>
                    <a:lnTo>
                      <a:pt x="95" y="1"/>
                    </a:lnTo>
                    <a:lnTo>
                      <a:pt x="85" y="2"/>
                    </a:lnTo>
                    <a:lnTo>
                      <a:pt x="73" y="6"/>
                    </a:lnTo>
                    <a:lnTo>
                      <a:pt x="58" y="12"/>
                    </a:lnTo>
                    <a:lnTo>
                      <a:pt x="42" y="20"/>
                    </a:lnTo>
                    <a:lnTo>
                      <a:pt x="26" y="28"/>
                    </a:lnTo>
                    <a:lnTo>
                      <a:pt x="12" y="38"/>
                    </a:lnTo>
                    <a:lnTo>
                      <a:pt x="0" y="50"/>
                    </a:lnTo>
                    <a:lnTo>
                      <a:pt x="2" y="49"/>
                    </a:lnTo>
                    <a:lnTo>
                      <a:pt x="10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50" y="21"/>
                    </a:lnTo>
                    <a:lnTo>
                      <a:pt x="67" y="13"/>
                    </a:lnTo>
                    <a:lnTo>
                      <a:pt x="83" y="6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3" name="Freeform 367"/>
              <p:cNvSpPr>
                <a:spLocks/>
              </p:cNvSpPr>
              <p:nvPr/>
            </p:nvSpPr>
            <p:spPr bwMode="auto">
              <a:xfrm>
                <a:off x="6084888" y="4656138"/>
                <a:ext cx="71438" cy="5397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1" y="11"/>
                  </a:cxn>
                  <a:cxn ang="0">
                    <a:pos x="0" y="22"/>
                  </a:cxn>
                  <a:cxn ang="0">
                    <a:pos x="0" y="32"/>
                  </a:cxn>
                  <a:cxn ang="0">
                    <a:pos x="0" y="34"/>
                  </a:cxn>
                  <a:cxn ang="0">
                    <a:pos x="3" y="28"/>
                  </a:cxn>
                  <a:cxn ang="0">
                    <a:pos x="8" y="23"/>
                  </a:cxn>
                  <a:cxn ang="0">
                    <a:pos x="13" y="19"/>
                  </a:cxn>
                  <a:cxn ang="0">
                    <a:pos x="21" y="14"/>
                  </a:cxn>
                  <a:cxn ang="0">
                    <a:pos x="28" y="10"/>
                  </a:cxn>
                  <a:cxn ang="0">
                    <a:pos x="35" y="6"/>
                  </a:cxn>
                  <a:cxn ang="0">
                    <a:pos x="41" y="3"/>
                  </a:cxn>
                  <a:cxn ang="0">
                    <a:pos x="45" y="0"/>
                  </a:cxn>
                  <a:cxn ang="0">
                    <a:pos x="7" y="16"/>
                  </a:cxn>
                  <a:cxn ang="0">
                    <a:pos x="1" y="6"/>
                  </a:cxn>
                </a:cxnLst>
                <a:rect l="0" t="0" r="r" b="b"/>
                <a:pathLst>
                  <a:path w="45" h="34">
                    <a:moveTo>
                      <a:pt x="1" y="6"/>
                    </a:moveTo>
                    <a:lnTo>
                      <a:pt x="1" y="11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3" y="28"/>
                    </a:lnTo>
                    <a:lnTo>
                      <a:pt x="8" y="23"/>
                    </a:lnTo>
                    <a:lnTo>
                      <a:pt x="13" y="19"/>
                    </a:lnTo>
                    <a:lnTo>
                      <a:pt x="21" y="14"/>
                    </a:lnTo>
                    <a:lnTo>
                      <a:pt x="28" y="10"/>
                    </a:lnTo>
                    <a:lnTo>
                      <a:pt x="35" y="6"/>
                    </a:lnTo>
                    <a:lnTo>
                      <a:pt x="41" y="3"/>
                    </a:lnTo>
                    <a:lnTo>
                      <a:pt x="45" y="0"/>
                    </a:lnTo>
                    <a:lnTo>
                      <a:pt x="7" y="1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4" name="Freeform 368"/>
              <p:cNvSpPr>
                <a:spLocks/>
              </p:cNvSpPr>
              <p:nvPr/>
            </p:nvSpPr>
            <p:spPr bwMode="auto">
              <a:xfrm>
                <a:off x="6029325" y="4673600"/>
                <a:ext cx="36513" cy="7620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36"/>
                  </a:cxn>
                  <a:cxn ang="0">
                    <a:pos x="11" y="48"/>
                  </a:cxn>
                  <a:cxn ang="0">
                    <a:pos x="8" y="37"/>
                  </a:cxn>
                  <a:cxn ang="0">
                    <a:pos x="23" y="0"/>
                  </a:cxn>
                </a:cxnLst>
                <a:rect l="0" t="0" r="r" b="b"/>
                <a:pathLst>
                  <a:path w="23" h="48">
                    <a:moveTo>
                      <a:pt x="23" y="0"/>
                    </a:moveTo>
                    <a:lnTo>
                      <a:pt x="0" y="36"/>
                    </a:lnTo>
                    <a:lnTo>
                      <a:pt x="11" y="48"/>
                    </a:lnTo>
                    <a:lnTo>
                      <a:pt x="8" y="3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5" name="Freeform 369"/>
              <p:cNvSpPr>
                <a:spLocks/>
              </p:cNvSpPr>
              <p:nvPr/>
            </p:nvSpPr>
            <p:spPr bwMode="auto">
              <a:xfrm>
                <a:off x="5989638" y="4775200"/>
                <a:ext cx="44450" cy="2000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5" y="1"/>
                  </a:cxn>
                  <a:cxn ang="0">
                    <a:pos x="21" y="8"/>
                  </a:cxn>
                  <a:cxn ang="0">
                    <a:pos x="15" y="17"/>
                  </a:cxn>
                  <a:cxn ang="0">
                    <a:pos x="8" y="32"/>
                  </a:cxn>
                  <a:cxn ang="0">
                    <a:pos x="3" y="50"/>
                  </a:cxn>
                  <a:cxn ang="0">
                    <a:pos x="0" y="71"/>
                  </a:cxn>
                  <a:cxn ang="0">
                    <a:pos x="1" y="96"/>
                  </a:cxn>
                  <a:cxn ang="0">
                    <a:pos x="9" y="126"/>
                  </a:cxn>
                  <a:cxn ang="0">
                    <a:pos x="8" y="114"/>
                  </a:cxn>
                  <a:cxn ang="0">
                    <a:pos x="7" y="84"/>
                  </a:cxn>
                  <a:cxn ang="0">
                    <a:pos x="12" y="43"/>
                  </a:cxn>
                  <a:cxn ang="0">
                    <a:pos x="28" y="0"/>
                  </a:cxn>
                </a:cxnLst>
                <a:rect l="0" t="0" r="r" b="b"/>
                <a:pathLst>
                  <a:path w="28" h="126">
                    <a:moveTo>
                      <a:pt x="28" y="0"/>
                    </a:moveTo>
                    <a:lnTo>
                      <a:pt x="25" y="1"/>
                    </a:lnTo>
                    <a:lnTo>
                      <a:pt x="21" y="8"/>
                    </a:lnTo>
                    <a:lnTo>
                      <a:pt x="15" y="17"/>
                    </a:lnTo>
                    <a:lnTo>
                      <a:pt x="8" y="32"/>
                    </a:lnTo>
                    <a:lnTo>
                      <a:pt x="3" y="50"/>
                    </a:lnTo>
                    <a:lnTo>
                      <a:pt x="0" y="71"/>
                    </a:lnTo>
                    <a:lnTo>
                      <a:pt x="1" y="96"/>
                    </a:lnTo>
                    <a:lnTo>
                      <a:pt x="9" y="126"/>
                    </a:lnTo>
                    <a:lnTo>
                      <a:pt x="8" y="114"/>
                    </a:lnTo>
                    <a:lnTo>
                      <a:pt x="7" y="84"/>
                    </a:lnTo>
                    <a:lnTo>
                      <a:pt x="12" y="4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6" name="Freeform 370"/>
              <p:cNvSpPr>
                <a:spLocks/>
              </p:cNvSpPr>
              <p:nvPr/>
            </p:nvSpPr>
            <p:spPr bwMode="auto">
              <a:xfrm>
                <a:off x="6021388" y="4591050"/>
                <a:ext cx="209550" cy="352425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27" y="3"/>
                  </a:cxn>
                  <a:cxn ang="0">
                    <a:pos x="115" y="11"/>
                  </a:cxn>
                  <a:cxn ang="0">
                    <a:pos x="96" y="25"/>
                  </a:cxn>
                  <a:cxn ang="0">
                    <a:pos x="75" y="47"/>
                  </a:cxn>
                  <a:cxn ang="0">
                    <a:pos x="51" y="77"/>
                  </a:cxn>
                  <a:cxn ang="0">
                    <a:pos x="29" y="115"/>
                  </a:cxn>
                  <a:cxn ang="0">
                    <a:pos x="12" y="163"/>
                  </a:cxn>
                  <a:cxn ang="0">
                    <a:pos x="0" y="222"/>
                  </a:cxn>
                  <a:cxn ang="0">
                    <a:pos x="1" y="215"/>
                  </a:cxn>
                  <a:cxn ang="0">
                    <a:pos x="8" y="195"/>
                  </a:cxn>
                  <a:cxn ang="0">
                    <a:pos x="17" y="167"/>
                  </a:cxn>
                  <a:cxn ang="0">
                    <a:pos x="32" y="133"/>
                  </a:cxn>
                  <a:cxn ang="0">
                    <a:pos x="51" y="96"/>
                  </a:cxn>
                  <a:cxn ang="0">
                    <a:pos x="73" y="60"/>
                  </a:cxn>
                  <a:cxn ang="0">
                    <a:pos x="100" y="27"/>
                  </a:cxn>
                  <a:cxn ang="0">
                    <a:pos x="132" y="0"/>
                  </a:cxn>
                </a:cxnLst>
                <a:rect l="0" t="0" r="r" b="b"/>
                <a:pathLst>
                  <a:path w="132" h="222">
                    <a:moveTo>
                      <a:pt x="132" y="0"/>
                    </a:moveTo>
                    <a:lnTo>
                      <a:pt x="127" y="3"/>
                    </a:lnTo>
                    <a:lnTo>
                      <a:pt x="115" y="11"/>
                    </a:lnTo>
                    <a:lnTo>
                      <a:pt x="96" y="25"/>
                    </a:lnTo>
                    <a:lnTo>
                      <a:pt x="75" y="47"/>
                    </a:lnTo>
                    <a:lnTo>
                      <a:pt x="51" y="77"/>
                    </a:lnTo>
                    <a:lnTo>
                      <a:pt x="29" y="115"/>
                    </a:lnTo>
                    <a:lnTo>
                      <a:pt x="12" y="163"/>
                    </a:lnTo>
                    <a:lnTo>
                      <a:pt x="0" y="222"/>
                    </a:lnTo>
                    <a:lnTo>
                      <a:pt x="1" y="215"/>
                    </a:lnTo>
                    <a:lnTo>
                      <a:pt x="8" y="195"/>
                    </a:lnTo>
                    <a:lnTo>
                      <a:pt x="17" y="167"/>
                    </a:lnTo>
                    <a:lnTo>
                      <a:pt x="32" y="133"/>
                    </a:lnTo>
                    <a:lnTo>
                      <a:pt x="51" y="96"/>
                    </a:lnTo>
                    <a:lnTo>
                      <a:pt x="73" y="60"/>
                    </a:lnTo>
                    <a:lnTo>
                      <a:pt x="100" y="2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7" name="Freeform 371"/>
              <p:cNvSpPr>
                <a:spLocks/>
              </p:cNvSpPr>
              <p:nvPr/>
            </p:nvSpPr>
            <p:spPr bwMode="auto">
              <a:xfrm>
                <a:off x="6286500" y="4621213"/>
                <a:ext cx="222250" cy="149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1" y="4"/>
                  </a:cxn>
                  <a:cxn ang="0">
                    <a:pos x="21" y="9"/>
                  </a:cxn>
                  <a:cxn ang="0">
                    <a:pos x="33" y="14"/>
                  </a:cxn>
                  <a:cxn ang="0">
                    <a:pos x="47" y="20"/>
                  </a:cxn>
                  <a:cxn ang="0">
                    <a:pos x="60" y="25"/>
                  </a:cxn>
                  <a:cxn ang="0">
                    <a:pos x="72" y="28"/>
                  </a:cxn>
                  <a:cxn ang="0">
                    <a:pos x="80" y="29"/>
                  </a:cxn>
                  <a:cxn ang="0">
                    <a:pos x="81" y="29"/>
                  </a:cxn>
                  <a:cxn ang="0">
                    <a:pos x="87" y="30"/>
                  </a:cxn>
                  <a:cxn ang="0">
                    <a:pos x="93" y="34"/>
                  </a:cxn>
                  <a:cxn ang="0">
                    <a:pos x="103" y="40"/>
                  </a:cxn>
                  <a:cxn ang="0">
                    <a:pos x="112" y="48"/>
                  </a:cxn>
                  <a:cxn ang="0">
                    <a:pos x="121" y="60"/>
                  </a:cxn>
                  <a:cxn ang="0">
                    <a:pos x="131" y="74"/>
                  </a:cxn>
                  <a:cxn ang="0">
                    <a:pos x="140" y="94"/>
                  </a:cxn>
                  <a:cxn ang="0">
                    <a:pos x="139" y="93"/>
                  </a:cxn>
                  <a:cxn ang="0">
                    <a:pos x="135" y="88"/>
                  </a:cxn>
                  <a:cxn ang="0">
                    <a:pos x="129" y="81"/>
                  </a:cxn>
                  <a:cxn ang="0">
                    <a:pos x="121" y="72"/>
                  </a:cxn>
                  <a:cxn ang="0">
                    <a:pos x="111" y="62"/>
                  </a:cxn>
                  <a:cxn ang="0">
                    <a:pos x="97" y="52"/>
                  </a:cxn>
                  <a:cxn ang="0">
                    <a:pos x="83" y="44"/>
                  </a:cxn>
                  <a:cxn ang="0">
                    <a:pos x="65" y="36"/>
                  </a:cxn>
                  <a:cxn ang="0">
                    <a:pos x="64" y="36"/>
                  </a:cxn>
                  <a:cxn ang="0">
                    <a:pos x="59" y="33"/>
                  </a:cxn>
                  <a:cxn ang="0">
                    <a:pos x="51" y="30"/>
                  </a:cxn>
                  <a:cxn ang="0">
                    <a:pos x="41" y="26"/>
                  </a:cxn>
                  <a:cxn ang="0">
                    <a:pos x="31" y="21"/>
                  </a:cxn>
                  <a:cxn ang="0">
                    <a:pos x="19" y="14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140" h="94">
                    <a:moveTo>
                      <a:pt x="0" y="0"/>
                    </a:moveTo>
                    <a:lnTo>
                      <a:pt x="3" y="1"/>
                    </a:lnTo>
                    <a:lnTo>
                      <a:pt x="11" y="4"/>
                    </a:lnTo>
                    <a:lnTo>
                      <a:pt x="21" y="9"/>
                    </a:lnTo>
                    <a:lnTo>
                      <a:pt x="33" y="14"/>
                    </a:lnTo>
                    <a:lnTo>
                      <a:pt x="47" y="20"/>
                    </a:lnTo>
                    <a:lnTo>
                      <a:pt x="60" y="25"/>
                    </a:lnTo>
                    <a:lnTo>
                      <a:pt x="72" y="28"/>
                    </a:lnTo>
                    <a:lnTo>
                      <a:pt x="80" y="29"/>
                    </a:lnTo>
                    <a:lnTo>
                      <a:pt x="81" y="29"/>
                    </a:lnTo>
                    <a:lnTo>
                      <a:pt x="87" y="30"/>
                    </a:lnTo>
                    <a:lnTo>
                      <a:pt x="93" y="34"/>
                    </a:lnTo>
                    <a:lnTo>
                      <a:pt x="103" y="40"/>
                    </a:lnTo>
                    <a:lnTo>
                      <a:pt x="112" y="48"/>
                    </a:lnTo>
                    <a:lnTo>
                      <a:pt x="121" y="60"/>
                    </a:lnTo>
                    <a:lnTo>
                      <a:pt x="131" y="74"/>
                    </a:lnTo>
                    <a:lnTo>
                      <a:pt x="140" y="94"/>
                    </a:lnTo>
                    <a:lnTo>
                      <a:pt x="139" y="93"/>
                    </a:lnTo>
                    <a:lnTo>
                      <a:pt x="135" y="88"/>
                    </a:lnTo>
                    <a:lnTo>
                      <a:pt x="129" y="81"/>
                    </a:lnTo>
                    <a:lnTo>
                      <a:pt x="121" y="72"/>
                    </a:lnTo>
                    <a:lnTo>
                      <a:pt x="111" y="62"/>
                    </a:lnTo>
                    <a:lnTo>
                      <a:pt x="97" y="52"/>
                    </a:lnTo>
                    <a:lnTo>
                      <a:pt x="83" y="44"/>
                    </a:lnTo>
                    <a:lnTo>
                      <a:pt x="65" y="36"/>
                    </a:lnTo>
                    <a:lnTo>
                      <a:pt x="64" y="36"/>
                    </a:lnTo>
                    <a:lnTo>
                      <a:pt x="59" y="33"/>
                    </a:lnTo>
                    <a:lnTo>
                      <a:pt x="51" y="30"/>
                    </a:lnTo>
                    <a:lnTo>
                      <a:pt x="41" y="26"/>
                    </a:lnTo>
                    <a:lnTo>
                      <a:pt x="31" y="21"/>
                    </a:lnTo>
                    <a:lnTo>
                      <a:pt x="19" y="14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8" name="Freeform 372"/>
              <p:cNvSpPr>
                <a:spLocks/>
              </p:cNvSpPr>
              <p:nvPr/>
            </p:nvSpPr>
            <p:spPr bwMode="auto">
              <a:xfrm>
                <a:off x="6535738" y="4845050"/>
                <a:ext cx="144463" cy="196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"/>
                  </a:cxn>
                  <a:cxn ang="0">
                    <a:pos x="7" y="11"/>
                  </a:cxn>
                  <a:cxn ang="0">
                    <a:pos x="14" y="22"/>
                  </a:cxn>
                  <a:cxn ang="0">
                    <a:pos x="22" y="34"/>
                  </a:cxn>
                  <a:cxn ang="0">
                    <a:pos x="31" y="47"/>
                  </a:cxn>
                  <a:cxn ang="0">
                    <a:pos x="40" y="58"/>
                  </a:cxn>
                  <a:cxn ang="0">
                    <a:pos x="48" y="68"/>
                  </a:cxn>
                  <a:cxn ang="0">
                    <a:pos x="56" y="74"/>
                  </a:cxn>
                  <a:cxn ang="0">
                    <a:pos x="62" y="79"/>
                  </a:cxn>
                  <a:cxn ang="0">
                    <a:pos x="75" y="92"/>
                  </a:cxn>
                  <a:cxn ang="0">
                    <a:pos x="87" y="110"/>
                  </a:cxn>
                  <a:cxn ang="0">
                    <a:pos x="91" y="124"/>
                  </a:cxn>
                  <a:cxn ang="0">
                    <a:pos x="90" y="123"/>
                  </a:cxn>
                  <a:cxn ang="0">
                    <a:pos x="88" y="119"/>
                  </a:cxn>
                  <a:cxn ang="0">
                    <a:pos x="84" y="114"/>
                  </a:cxn>
                  <a:cxn ang="0">
                    <a:pos x="79" y="107"/>
                  </a:cxn>
                  <a:cxn ang="0">
                    <a:pos x="72" y="100"/>
                  </a:cxn>
                  <a:cxn ang="0">
                    <a:pos x="66" y="92"/>
                  </a:cxn>
                  <a:cxn ang="0">
                    <a:pos x="58" y="86"/>
                  </a:cxn>
                  <a:cxn ang="0">
                    <a:pos x="50" y="80"/>
                  </a:cxn>
                  <a:cxn ang="0">
                    <a:pos x="48" y="79"/>
                  </a:cxn>
                  <a:cxn ang="0">
                    <a:pos x="44" y="75"/>
                  </a:cxn>
                  <a:cxn ang="0">
                    <a:pos x="39" y="70"/>
                  </a:cxn>
                  <a:cxn ang="0">
                    <a:pos x="32" y="60"/>
                  </a:cxn>
                  <a:cxn ang="0">
                    <a:pos x="24" y="50"/>
                  </a:cxn>
                  <a:cxn ang="0">
                    <a:pos x="16" y="35"/>
                  </a:cxn>
                  <a:cxn ang="0">
                    <a:pos x="8" y="19"/>
                  </a:cxn>
                  <a:cxn ang="0">
                    <a:pos x="0" y="0"/>
                  </a:cxn>
                </a:cxnLst>
                <a:rect l="0" t="0" r="r" b="b"/>
                <a:pathLst>
                  <a:path w="91" h="124">
                    <a:moveTo>
                      <a:pt x="0" y="0"/>
                    </a:moveTo>
                    <a:lnTo>
                      <a:pt x="2" y="3"/>
                    </a:lnTo>
                    <a:lnTo>
                      <a:pt x="7" y="11"/>
                    </a:lnTo>
                    <a:lnTo>
                      <a:pt x="14" y="22"/>
                    </a:lnTo>
                    <a:lnTo>
                      <a:pt x="22" y="34"/>
                    </a:lnTo>
                    <a:lnTo>
                      <a:pt x="31" y="47"/>
                    </a:lnTo>
                    <a:lnTo>
                      <a:pt x="40" y="58"/>
                    </a:lnTo>
                    <a:lnTo>
                      <a:pt x="48" y="68"/>
                    </a:lnTo>
                    <a:lnTo>
                      <a:pt x="56" y="74"/>
                    </a:lnTo>
                    <a:lnTo>
                      <a:pt x="62" y="79"/>
                    </a:lnTo>
                    <a:lnTo>
                      <a:pt x="75" y="92"/>
                    </a:lnTo>
                    <a:lnTo>
                      <a:pt x="87" y="110"/>
                    </a:lnTo>
                    <a:lnTo>
                      <a:pt x="91" y="124"/>
                    </a:lnTo>
                    <a:lnTo>
                      <a:pt x="90" y="123"/>
                    </a:lnTo>
                    <a:lnTo>
                      <a:pt x="88" y="119"/>
                    </a:lnTo>
                    <a:lnTo>
                      <a:pt x="84" y="114"/>
                    </a:lnTo>
                    <a:lnTo>
                      <a:pt x="79" y="107"/>
                    </a:lnTo>
                    <a:lnTo>
                      <a:pt x="72" y="100"/>
                    </a:lnTo>
                    <a:lnTo>
                      <a:pt x="66" y="92"/>
                    </a:lnTo>
                    <a:lnTo>
                      <a:pt x="58" y="86"/>
                    </a:lnTo>
                    <a:lnTo>
                      <a:pt x="50" y="80"/>
                    </a:lnTo>
                    <a:lnTo>
                      <a:pt x="48" y="79"/>
                    </a:lnTo>
                    <a:lnTo>
                      <a:pt x="44" y="75"/>
                    </a:lnTo>
                    <a:lnTo>
                      <a:pt x="39" y="70"/>
                    </a:lnTo>
                    <a:lnTo>
                      <a:pt x="32" y="60"/>
                    </a:lnTo>
                    <a:lnTo>
                      <a:pt x="24" y="50"/>
                    </a:lnTo>
                    <a:lnTo>
                      <a:pt x="16" y="35"/>
                    </a:lnTo>
                    <a:lnTo>
                      <a:pt x="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9" name="Freeform 373"/>
              <p:cNvSpPr>
                <a:spLocks/>
              </p:cNvSpPr>
              <p:nvPr/>
            </p:nvSpPr>
            <p:spPr bwMode="auto">
              <a:xfrm>
                <a:off x="6313488" y="4789488"/>
                <a:ext cx="50800" cy="13176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27" y="10"/>
                  </a:cxn>
                  <a:cxn ang="0">
                    <a:pos x="15" y="33"/>
                  </a:cxn>
                  <a:cxn ang="0">
                    <a:pos x="8" y="61"/>
                  </a:cxn>
                  <a:cxn ang="0">
                    <a:pos x="14" y="83"/>
                  </a:cxn>
                  <a:cxn ang="0">
                    <a:pos x="12" y="82"/>
                  </a:cxn>
                  <a:cxn ang="0">
                    <a:pos x="8" y="78"/>
                  </a:cxn>
                  <a:cxn ang="0">
                    <a:pos x="4" y="71"/>
                  </a:cxn>
                  <a:cxn ang="0">
                    <a:pos x="2" y="62"/>
                  </a:cxn>
                  <a:cxn ang="0">
                    <a:pos x="0" y="51"/>
                  </a:cxn>
                  <a:cxn ang="0">
                    <a:pos x="4" y="37"/>
                  </a:cxn>
                  <a:cxn ang="0">
                    <a:pos x="15" y="19"/>
                  </a:cxn>
                  <a:cxn ang="0">
                    <a:pos x="32" y="0"/>
                  </a:cxn>
                </a:cxnLst>
                <a:rect l="0" t="0" r="r" b="b"/>
                <a:pathLst>
                  <a:path w="32" h="83">
                    <a:moveTo>
                      <a:pt x="32" y="0"/>
                    </a:moveTo>
                    <a:lnTo>
                      <a:pt x="27" y="10"/>
                    </a:lnTo>
                    <a:lnTo>
                      <a:pt x="15" y="33"/>
                    </a:lnTo>
                    <a:lnTo>
                      <a:pt x="8" y="61"/>
                    </a:lnTo>
                    <a:lnTo>
                      <a:pt x="14" y="83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1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4" y="37"/>
                    </a:lnTo>
                    <a:lnTo>
                      <a:pt x="15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0" name="Freeform 374"/>
              <p:cNvSpPr>
                <a:spLocks/>
              </p:cNvSpPr>
              <p:nvPr/>
            </p:nvSpPr>
            <p:spPr bwMode="auto">
              <a:xfrm>
                <a:off x="6375400" y="4953000"/>
                <a:ext cx="61913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19" y="12"/>
                  </a:cxn>
                  <a:cxn ang="0">
                    <a:pos x="31" y="24"/>
                  </a:cxn>
                  <a:cxn ang="0">
                    <a:pos x="37" y="36"/>
                  </a:cxn>
                  <a:cxn ang="0">
                    <a:pos x="37" y="35"/>
                  </a:cxn>
                  <a:cxn ang="0">
                    <a:pos x="39" y="31"/>
                  </a:cxn>
                  <a:cxn ang="0">
                    <a:pos x="39" y="27"/>
                  </a:cxn>
                  <a:cxn ang="0">
                    <a:pos x="37" y="20"/>
                  </a:cxn>
                  <a:cxn ang="0">
                    <a:pos x="33" y="14"/>
                  </a:cxn>
                  <a:cxn ang="0">
                    <a:pos x="27" y="8"/>
                  </a:cxn>
                  <a:cxn ang="0">
                    <a:pos x="16" y="3"/>
                  </a:cxn>
                  <a:cxn ang="0">
                    <a:pos x="0" y="0"/>
                  </a:cxn>
                </a:cxnLst>
                <a:rect l="0" t="0" r="r" b="b"/>
                <a:pathLst>
                  <a:path w="39" h="36">
                    <a:moveTo>
                      <a:pt x="0" y="0"/>
                    </a:moveTo>
                    <a:lnTo>
                      <a:pt x="5" y="4"/>
                    </a:lnTo>
                    <a:lnTo>
                      <a:pt x="19" y="12"/>
                    </a:lnTo>
                    <a:lnTo>
                      <a:pt x="31" y="24"/>
                    </a:lnTo>
                    <a:lnTo>
                      <a:pt x="37" y="36"/>
                    </a:lnTo>
                    <a:lnTo>
                      <a:pt x="37" y="35"/>
                    </a:lnTo>
                    <a:lnTo>
                      <a:pt x="39" y="31"/>
                    </a:lnTo>
                    <a:lnTo>
                      <a:pt x="39" y="27"/>
                    </a:lnTo>
                    <a:lnTo>
                      <a:pt x="37" y="20"/>
                    </a:lnTo>
                    <a:lnTo>
                      <a:pt x="33" y="14"/>
                    </a:lnTo>
                    <a:lnTo>
                      <a:pt x="27" y="8"/>
                    </a:lnTo>
                    <a:lnTo>
                      <a:pt x="1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1" name="Freeform 375"/>
              <p:cNvSpPr>
                <a:spLocks/>
              </p:cNvSpPr>
              <p:nvPr/>
            </p:nvSpPr>
            <p:spPr bwMode="auto">
              <a:xfrm>
                <a:off x="6438900" y="5013325"/>
                <a:ext cx="115888" cy="39688"/>
              </a:xfrm>
              <a:custGeom>
                <a:avLst/>
                <a:gdLst/>
                <a:ahLst/>
                <a:cxnLst>
                  <a:cxn ang="0">
                    <a:pos x="73" y="25"/>
                  </a:cxn>
                  <a:cxn ang="0">
                    <a:pos x="72" y="24"/>
                  </a:cxn>
                  <a:cxn ang="0">
                    <a:pos x="71" y="20"/>
                  </a:cxn>
                  <a:cxn ang="0">
                    <a:pos x="65" y="14"/>
                  </a:cxn>
                  <a:cxn ang="0">
                    <a:pos x="59" y="8"/>
                  </a:cxn>
                  <a:cxn ang="0">
                    <a:pos x="49" y="4"/>
                  </a:cxn>
                  <a:cxn ang="0">
                    <a:pos x="36" y="0"/>
                  </a:cxn>
                  <a:cxn ang="0">
                    <a:pos x="20" y="1"/>
                  </a:cxn>
                  <a:cxn ang="0">
                    <a:pos x="0" y="5"/>
                  </a:cxn>
                  <a:cxn ang="0">
                    <a:pos x="3" y="5"/>
                  </a:cxn>
                  <a:cxn ang="0">
                    <a:pos x="9" y="5"/>
                  </a:cxn>
                  <a:cxn ang="0">
                    <a:pos x="19" y="5"/>
                  </a:cxn>
                  <a:cxn ang="0">
                    <a:pos x="31" y="6"/>
                  </a:cxn>
                  <a:cxn ang="0">
                    <a:pos x="43" y="8"/>
                  </a:cxn>
                  <a:cxn ang="0">
                    <a:pos x="55" y="12"/>
                  </a:cxn>
                  <a:cxn ang="0">
                    <a:pos x="65" y="17"/>
                  </a:cxn>
                  <a:cxn ang="0">
                    <a:pos x="73" y="25"/>
                  </a:cxn>
                </a:cxnLst>
                <a:rect l="0" t="0" r="r" b="b"/>
                <a:pathLst>
                  <a:path w="73" h="25">
                    <a:moveTo>
                      <a:pt x="73" y="25"/>
                    </a:moveTo>
                    <a:lnTo>
                      <a:pt x="72" y="24"/>
                    </a:lnTo>
                    <a:lnTo>
                      <a:pt x="71" y="20"/>
                    </a:lnTo>
                    <a:lnTo>
                      <a:pt x="65" y="14"/>
                    </a:lnTo>
                    <a:lnTo>
                      <a:pt x="59" y="8"/>
                    </a:lnTo>
                    <a:lnTo>
                      <a:pt x="49" y="4"/>
                    </a:lnTo>
                    <a:lnTo>
                      <a:pt x="36" y="0"/>
                    </a:lnTo>
                    <a:lnTo>
                      <a:pt x="20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9" y="5"/>
                    </a:lnTo>
                    <a:lnTo>
                      <a:pt x="19" y="5"/>
                    </a:lnTo>
                    <a:lnTo>
                      <a:pt x="31" y="6"/>
                    </a:lnTo>
                    <a:lnTo>
                      <a:pt x="43" y="8"/>
                    </a:lnTo>
                    <a:lnTo>
                      <a:pt x="55" y="12"/>
                    </a:lnTo>
                    <a:lnTo>
                      <a:pt x="65" y="17"/>
                    </a:lnTo>
                    <a:lnTo>
                      <a:pt x="73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2" name="Freeform 376"/>
              <p:cNvSpPr>
                <a:spLocks/>
              </p:cNvSpPr>
              <p:nvPr/>
            </p:nvSpPr>
            <p:spPr bwMode="auto">
              <a:xfrm>
                <a:off x="6332538" y="5064125"/>
                <a:ext cx="120650" cy="1492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75" y="1"/>
                  </a:cxn>
                  <a:cxn ang="0">
                    <a:pos x="75" y="6"/>
                  </a:cxn>
                  <a:cxn ang="0">
                    <a:pos x="75" y="13"/>
                  </a:cxn>
                  <a:cxn ang="0">
                    <a:pos x="76" y="22"/>
                  </a:cxn>
                  <a:cxn ang="0">
                    <a:pos x="75" y="25"/>
                  </a:cxn>
                  <a:cxn ang="0">
                    <a:pos x="70" y="30"/>
                  </a:cxn>
                  <a:cxn ang="0">
                    <a:pos x="62" y="38"/>
                  </a:cxn>
                  <a:cxn ang="0">
                    <a:pos x="51" y="49"/>
                  </a:cxn>
                  <a:cxn ang="0">
                    <a:pos x="39" y="61"/>
                  </a:cxn>
                  <a:cxn ang="0">
                    <a:pos x="27" y="73"/>
                  </a:cxn>
                  <a:cxn ang="0">
                    <a:pos x="14" y="85"/>
                  </a:cxn>
                  <a:cxn ang="0">
                    <a:pos x="0" y="94"/>
                  </a:cxn>
                  <a:cxn ang="0">
                    <a:pos x="3" y="92"/>
                  </a:cxn>
                  <a:cxn ang="0">
                    <a:pos x="8" y="86"/>
                  </a:cxn>
                  <a:cxn ang="0">
                    <a:pos x="18" y="77"/>
                  </a:cxn>
                  <a:cxn ang="0">
                    <a:pos x="28" y="66"/>
                  </a:cxn>
                  <a:cxn ang="0">
                    <a:pos x="39" y="54"/>
                  </a:cxn>
                  <a:cxn ang="0">
                    <a:pos x="50" y="41"/>
                  </a:cxn>
                  <a:cxn ang="0">
                    <a:pos x="59" y="28"/>
                  </a:cxn>
                  <a:cxn ang="0">
                    <a:pos x="66" y="16"/>
                  </a:cxn>
                  <a:cxn ang="0">
                    <a:pos x="66" y="13"/>
                  </a:cxn>
                  <a:cxn ang="0">
                    <a:pos x="67" y="9"/>
                  </a:cxn>
                  <a:cxn ang="0">
                    <a:pos x="70" y="4"/>
                  </a:cxn>
                  <a:cxn ang="0">
                    <a:pos x="75" y="0"/>
                  </a:cxn>
                </a:cxnLst>
                <a:rect l="0" t="0" r="r" b="b"/>
                <a:pathLst>
                  <a:path w="76" h="94">
                    <a:moveTo>
                      <a:pt x="75" y="0"/>
                    </a:moveTo>
                    <a:lnTo>
                      <a:pt x="75" y="1"/>
                    </a:lnTo>
                    <a:lnTo>
                      <a:pt x="75" y="6"/>
                    </a:lnTo>
                    <a:lnTo>
                      <a:pt x="75" y="13"/>
                    </a:lnTo>
                    <a:lnTo>
                      <a:pt x="76" y="22"/>
                    </a:lnTo>
                    <a:lnTo>
                      <a:pt x="75" y="25"/>
                    </a:lnTo>
                    <a:lnTo>
                      <a:pt x="70" y="30"/>
                    </a:lnTo>
                    <a:lnTo>
                      <a:pt x="62" y="38"/>
                    </a:lnTo>
                    <a:lnTo>
                      <a:pt x="51" y="49"/>
                    </a:lnTo>
                    <a:lnTo>
                      <a:pt x="39" y="61"/>
                    </a:lnTo>
                    <a:lnTo>
                      <a:pt x="27" y="73"/>
                    </a:lnTo>
                    <a:lnTo>
                      <a:pt x="14" y="85"/>
                    </a:lnTo>
                    <a:lnTo>
                      <a:pt x="0" y="94"/>
                    </a:lnTo>
                    <a:lnTo>
                      <a:pt x="3" y="92"/>
                    </a:lnTo>
                    <a:lnTo>
                      <a:pt x="8" y="86"/>
                    </a:lnTo>
                    <a:lnTo>
                      <a:pt x="18" y="77"/>
                    </a:lnTo>
                    <a:lnTo>
                      <a:pt x="28" y="66"/>
                    </a:lnTo>
                    <a:lnTo>
                      <a:pt x="39" y="54"/>
                    </a:lnTo>
                    <a:lnTo>
                      <a:pt x="50" y="41"/>
                    </a:lnTo>
                    <a:lnTo>
                      <a:pt x="59" y="28"/>
                    </a:lnTo>
                    <a:lnTo>
                      <a:pt x="66" y="16"/>
                    </a:lnTo>
                    <a:lnTo>
                      <a:pt x="66" y="13"/>
                    </a:lnTo>
                    <a:lnTo>
                      <a:pt x="67" y="9"/>
                    </a:lnTo>
                    <a:lnTo>
                      <a:pt x="70" y="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3" name="Freeform 377"/>
              <p:cNvSpPr>
                <a:spLocks/>
              </p:cNvSpPr>
              <p:nvPr/>
            </p:nvSpPr>
            <p:spPr bwMode="auto">
              <a:xfrm>
                <a:off x="6472238" y="5114925"/>
                <a:ext cx="169863" cy="1984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06" y="4"/>
                  </a:cxn>
                  <a:cxn ang="0">
                    <a:pos x="100" y="14"/>
                  </a:cxn>
                  <a:cxn ang="0">
                    <a:pos x="91" y="30"/>
                  </a:cxn>
                  <a:cxn ang="0">
                    <a:pos x="79" y="49"/>
                  </a:cxn>
                  <a:cxn ang="0">
                    <a:pos x="63" y="69"/>
                  </a:cxn>
                  <a:cxn ang="0">
                    <a:pos x="46" y="90"/>
                  </a:cxn>
                  <a:cxn ang="0">
                    <a:pos x="24" y="109"/>
                  </a:cxn>
                  <a:cxn ang="0">
                    <a:pos x="0" y="125"/>
                  </a:cxn>
                  <a:cxn ang="0">
                    <a:pos x="4" y="121"/>
                  </a:cxn>
                  <a:cxn ang="0">
                    <a:pos x="15" y="109"/>
                  </a:cxn>
                  <a:cxn ang="0">
                    <a:pos x="31" y="92"/>
                  </a:cxn>
                  <a:cxn ang="0">
                    <a:pos x="48" y="72"/>
                  </a:cxn>
                  <a:cxn ang="0">
                    <a:pos x="67" y="50"/>
                  </a:cxn>
                  <a:cxn ang="0">
                    <a:pos x="84" y="30"/>
                  </a:cxn>
                  <a:cxn ang="0">
                    <a:pos x="99" y="12"/>
                  </a:cxn>
                  <a:cxn ang="0">
                    <a:pos x="107" y="0"/>
                  </a:cxn>
                </a:cxnLst>
                <a:rect l="0" t="0" r="r" b="b"/>
                <a:pathLst>
                  <a:path w="107" h="125">
                    <a:moveTo>
                      <a:pt x="107" y="0"/>
                    </a:moveTo>
                    <a:lnTo>
                      <a:pt x="106" y="4"/>
                    </a:lnTo>
                    <a:lnTo>
                      <a:pt x="100" y="14"/>
                    </a:lnTo>
                    <a:lnTo>
                      <a:pt x="91" y="30"/>
                    </a:lnTo>
                    <a:lnTo>
                      <a:pt x="79" y="49"/>
                    </a:lnTo>
                    <a:lnTo>
                      <a:pt x="63" y="69"/>
                    </a:lnTo>
                    <a:lnTo>
                      <a:pt x="46" y="90"/>
                    </a:lnTo>
                    <a:lnTo>
                      <a:pt x="24" y="109"/>
                    </a:lnTo>
                    <a:lnTo>
                      <a:pt x="0" y="125"/>
                    </a:lnTo>
                    <a:lnTo>
                      <a:pt x="4" y="121"/>
                    </a:lnTo>
                    <a:lnTo>
                      <a:pt x="15" y="109"/>
                    </a:lnTo>
                    <a:lnTo>
                      <a:pt x="31" y="92"/>
                    </a:lnTo>
                    <a:lnTo>
                      <a:pt x="48" y="72"/>
                    </a:lnTo>
                    <a:lnTo>
                      <a:pt x="67" y="50"/>
                    </a:lnTo>
                    <a:lnTo>
                      <a:pt x="84" y="30"/>
                    </a:lnTo>
                    <a:lnTo>
                      <a:pt x="99" y="1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4" name="Freeform 378"/>
              <p:cNvSpPr>
                <a:spLocks/>
              </p:cNvSpPr>
              <p:nvPr/>
            </p:nvSpPr>
            <p:spPr bwMode="auto">
              <a:xfrm>
                <a:off x="5599113" y="51800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9"/>
                  </a:cxn>
                  <a:cxn ang="0">
                    <a:pos x="38" y="45"/>
                  </a:cxn>
                  <a:cxn ang="0">
                    <a:pos x="34" y="32"/>
                  </a:cxn>
                  <a:cxn ang="0">
                    <a:pos x="26" y="19"/>
                  </a:cxn>
                  <a:cxn ang="0">
                    <a:pos x="15" y="8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8" y="7"/>
                  </a:cxn>
                  <a:cxn ang="0">
                    <a:pos x="15" y="13"/>
                  </a:cxn>
                  <a:cxn ang="0">
                    <a:pos x="20" y="24"/>
                  </a:cxn>
                  <a:cxn ang="0">
                    <a:pos x="28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9"/>
                    </a:lnTo>
                    <a:lnTo>
                      <a:pt x="38" y="45"/>
                    </a:lnTo>
                    <a:lnTo>
                      <a:pt x="34" y="32"/>
                    </a:lnTo>
                    <a:lnTo>
                      <a:pt x="26" y="19"/>
                    </a:lnTo>
                    <a:lnTo>
                      <a:pt x="15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15" y="13"/>
                    </a:lnTo>
                    <a:lnTo>
                      <a:pt x="20" y="24"/>
                    </a:lnTo>
                    <a:lnTo>
                      <a:pt x="28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5" name="Freeform 379"/>
              <p:cNvSpPr>
                <a:spLocks/>
              </p:cNvSpPr>
              <p:nvPr/>
            </p:nvSpPr>
            <p:spPr bwMode="auto">
              <a:xfrm>
                <a:off x="5643563" y="51673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7"/>
                  </a:cxn>
                  <a:cxn ang="0">
                    <a:pos x="39" y="44"/>
                  </a:cxn>
                  <a:cxn ang="0">
                    <a:pos x="34" y="29"/>
                  </a:cxn>
                  <a:cxn ang="0">
                    <a:pos x="27" y="17"/>
                  </a:cxn>
                  <a:cxn ang="0">
                    <a:pos x="15" y="7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9" y="7"/>
                  </a:cxn>
                  <a:cxn ang="0">
                    <a:pos x="15" y="13"/>
                  </a:cxn>
                  <a:cxn ang="0">
                    <a:pos x="21" y="24"/>
                  </a:cxn>
                  <a:cxn ang="0">
                    <a:pos x="29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7"/>
                    </a:lnTo>
                    <a:lnTo>
                      <a:pt x="39" y="44"/>
                    </a:lnTo>
                    <a:lnTo>
                      <a:pt x="34" y="29"/>
                    </a:lnTo>
                    <a:lnTo>
                      <a:pt x="27" y="1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9" y="7"/>
                    </a:lnTo>
                    <a:lnTo>
                      <a:pt x="15" y="13"/>
                    </a:lnTo>
                    <a:lnTo>
                      <a:pt x="21" y="24"/>
                    </a:lnTo>
                    <a:lnTo>
                      <a:pt x="29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6" name="Freeform 380"/>
              <p:cNvSpPr>
                <a:spLocks/>
              </p:cNvSpPr>
              <p:nvPr/>
            </p:nvSpPr>
            <p:spPr bwMode="auto">
              <a:xfrm>
                <a:off x="6040438" y="4646613"/>
                <a:ext cx="209550" cy="427038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84" y="92"/>
                  </a:cxn>
                  <a:cxn ang="0">
                    <a:pos x="53" y="109"/>
                  </a:cxn>
                  <a:cxn ang="0">
                    <a:pos x="64" y="121"/>
                  </a:cxn>
                  <a:cxn ang="0">
                    <a:pos x="61" y="125"/>
                  </a:cxn>
                  <a:cxn ang="0">
                    <a:pos x="55" y="137"/>
                  </a:cxn>
                  <a:cxn ang="0">
                    <a:pos x="44" y="153"/>
                  </a:cxn>
                  <a:cxn ang="0">
                    <a:pos x="33" y="175"/>
                  </a:cxn>
                  <a:cxn ang="0">
                    <a:pos x="21" y="199"/>
                  </a:cxn>
                  <a:cxn ang="0">
                    <a:pos x="11" y="223"/>
                  </a:cxn>
                  <a:cxn ang="0">
                    <a:pos x="4" y="247"/>
                  </a:cxn>
                  <a:cxn ang="0">
                    <a:pos x="0" y="269"/>
                  </a:cxn>
                  <a:cxn ang="0">
                    <a:pos x="0" y="265"/>
                  </a:cxn>
                  <a:cxn ang="0">
                    <a:pos x="1" y="256"/>
                  </a:cxn>
                  <a:cxn ang="0">
                    <a:pos x="3" y="240"/>
                  </a:cxn>
                  <a:cxn ang="0">
                    <a:pos x="7" y="220"/>
                  </a:cxn>
                  <a:cxn ang="0">
                    <a:pos x="13" y="197"/>
                  </a:cxn>
                  <a:cxn ang="0">
                    <a:pos x="23" y="172"/>
                  </a:cxn>
                  <a:cxn ang="0">
                    <a:pos x="36" y="148"/>
                  </a:cxn>
                  <a:cxn ang="0">
                    <a:pos x="55" y="123"/>
                  </a:cxn>
                  <a:cxn ang="0">
                    <a:pos x="41" y="109"/>
                  </a:cxn>
                  <a:cxn ang="0">
                    <a:pos x="75" y="90"/>
                  </a:cxn>
                  <a:cxn ang="0">
                    <a:pos x="132" y="0"/>
                  </a:cxn>
                </a:cxnLst>
                <a:rect l="0" t="0" r="r" b="b"/>
                <a:pathLst>
                  <a:path w="132" h="269">
                    <a:moveTo>
                      <a:pt x="132" y="0"/>
                    </a:moveTo>
                    <a:lnTo>
                      <a:pt x="84" y="92"/>
                    </a:lnTo>
                    <a:lnTo>
                      <a:pt x="53" y="109"/>
                    </a:lnTo>
                    <a:lnTo>
                      <a:pt x="64" y="121"/>
                    </a:lnTo>
                    <a:lnTo>
                      <a:pt x="61" y="125"/>
                    </a:lnTo>
                    <a:lnTo>
                      <a:pt x="55" y="137"/>
                    </a:lnTo>
                    <a:lnTo>
                      <a:pt x="44" y="153"/>
                    </a:lnTo>
                    <a:lnTo>
                      <a:pt x="33" y="175"/>
                    </a:lnTo>
                    <a:lnTo>
                      <a:pt x="21" y="199"/>
                    </a:lnTo>
                    <a:lnTo>
                      <a:pt x="11" y="223"/>
                    </a:lnTo>
                    <a:lnTo>
                      <a:pt x="4" y="247"/>
                    </a:lnTo>
                    <a:lnTo>
                      <a:pt x="0" y="269"/>
                    </a:lnTo>
                    <a:lnTo>
                      <a:pt x="0" y="265"/>
                    </a:lnTo>
                    <a:lnTo>
                      <a:pt x="1" y="256"/>
                    </a:lnTo>
                    <a:lnTo>
                      <a:pt x="3" y="240"/>
                    </a:lnTo>
                    <a:lnTo>
                      <a:pt x="7" y="220"/>
                    </a:lnTo>
                    <a:lnTo>
                      <a:pt x="13" y="197"/>
                    </a:lnTo>
                    <a:lnTo>
                      <a:pt x="23" y="172"/>
                    </a:lnTo>
                    <a:lnTo>
                      <a:pt x="36" y="148"/>
                    </a:lnTo>
                    <a:lnTo>
                      <a:pt x="55" y="123"/>
                    </a:lnTo>
                    <a:lnTo>
                      <a:pt x="41" y="109"/>
                    </a:lnTo>
                    <a:lnTo>
                      <a:pt x="75" y="9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7" name="Freeform 381"/>
              <p:cNvSpPr>
                <a:spLocks/>
              </p:cNvSpPr>
              <p:nvPr/>
            </p:nvSpPr>
            <p:spPr bwMode="auto">
              <a:xfrm>
                <a:off x="5962650" y="4786313"/>
                <a:ext cx="25400" cy="33813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20"/>
                  </a:cxn>
                  <a:cxn ang="0">
                    <a:pos x="10" y="71"/>
                  </a:cxn>
                  <a:cxn ang="0">
                    <a:pos x="9" y="140"/>
                  </a:cxn>
                  <a:cxn ang="0">
                    <a:pos x="14" y="213"/>
                  </a:cxn>
                  <a:cxn ang="0">
                    <a:pos x="9" y="193"/>
                  </a:cxn>
                  <a:cxn ang="0">
                    <a:pos x="1" y="144"/>
                  </a:cxn>
                  <a:cxn ang="0">
                    <a:pos x="0" y="75"/>
                  </a:cxn>
                  <a:cxn ang="0">
                    <a:pos x="16" y="0"/>
                  </a:cxn>
                </a:cxnLst>
                <a:rect l="0" t="0" r="r" b="b"/>
                <a:pathLst>
                  <a:path w="16" h="213">
                    <a:moveTo>
                      <a:pt x="16" y="0"/>
                    </a:moveTo>
                    <a:lnTo>
                      <a:pt x="13" y="20"/>
                    </a:lnTo>
                    <a:lnTo>
                      <a:pt x="10" y="71"/>
                    </a:lnTo>
                    <a:lnTo>
                      <a:pt x="9" y="140"/>
                    </a:lnTo>
                    <a:lnTo>
                      <a:pt x="14" y="213"/>
                    </a:lnTo>
                    <a:lnTo>
                      <a:pt x="9" y="193"/>
                    </a:lnTo>
                    <a:lnTo>
                      <a:pt x="1" y="144"/>
                    </a:lnTo>
                    <a:lnTo>
                      <a:pt x="0" y="7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8" name="Freeform 382"/>
              <p:cNvSpPr>
                <a:spLocks/>
              </p:cNvSpPr>
              <p:nvPr/>
            </p:nvSpPr>
            <p:spPr bwMode="auto">
              <a:xfrm>
                <a:off x="6235700" y="5283200"/>
                <a:ext cx="100013" cy="163513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61" y="2"/>
                  </a:cxn>
                  <a:cxn ang="0">
                    <a:pos x="59" y="4"/>
                  </a:cxn>
                  <a:cxn ang="0">
                    <a:pos x="55" y="8"/>
                  </a:cxn>
                  <a:cxn ang="0">
                    <a:pos x="48" y="14"/>
                  </a:cxn>
                  <a:cxn ang="0">
                    <a:pos x="41" y="19"/>
                  </a:cxn>
                  <a:cxn ang="0">
                    <a:pos x="35" y="24"/>
                  </a:cxn>
                  <a:cxn ang="0">
                    <a:pos x="27" y="28"/>
                  </a:cxn>
                  <a:cxn ang="0">
                    <a:pos x="20" y="31"/>
                  </a:cxn>
                  <a:cxn ang="0">
                    <a:pos x="16" y="32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1" y="61"/>
                  </a:cxn>
                  <a:cxn ang="0">
                    <a:pos x="1" y="83"/>
                  </a:cxn>
                  <a:cxn ang="0">
                    <a:pos x="3" y="85"/>
                  </a:cxn>
                  <a:cxn ang="0">
                    <a:pos x="7" y="87"/>
                  </a:cxn>
                  <a:cxn ang="0">
                    <a:pos x="12" y="91"/>
                  </a:cxn>
                  <a:cxn ang="0">
                    <a:pos x="20" y="95"/>
                  </a:cxn>
                  <a:cxn ang="0">
                    <a:pos x="28" y="99"/>
                  </a:cxn>
                  <a:cxn ang="0">
                    <a:pos x="39" y="102"/>
                  </a:cxn>
                  <a:cxn ang="0">
                    <a:pos x="49" y="103"/>
                  </a:cxn>
                  <a:cxn ang="0">
                    <a:pos x="60" y="103"/>
                  </a:cxn>
                  <a:cxn ang="0">
                    <a:pos x="59" y="103"/>
                  </a:cxn>
                  <a:cxn ang="0">
                    <a:pos x="56" y="103"/>
                  </a:cxn>
                  <a:cxn ang="0">
                    <a:pos x="52" y="102"/>
                  </a:cxn>
                  <a:cxn ang="0">
                    <a:pos x="47" y="101"/>
                  </a:cxn>
                  <a:cxn ang="0">
                    <a:pos x="39" y="99"/>
                  </a:cxn>
                  <a:cxn ang="0">
                    <a:pos x="32" y="95"/>
                  </a:cxn>
                  <a:cxn ang="0">
                    <a:pos x="24" y="91"/>
                  </a:cxn>
                  <a:cxn ang="0">
                    <a:pos x="16" y="85"/>
                  </a:cxn>
                  <a:cxn ang="0">
                    <a:pos x="1" y="61"/>
                  </a:cxn>
                  <a:cxn ang="0">
                    <a:pos x="3" y="58"/>
                  </a:cxn>
                  <a:cxn ang="0">
                    <a:pos x="5" y="51"/>
                  </a:cxn>
                  <a:cxn ang="0">
                    <a:pos x="12" y="45"/>
                  </a:cxn>
                  <a:cxn ang="0">
                    <a:pos x="21" y="41"/>
                  </a:cxn>
                  <a:cxn ang="0">
                    <a:pos x="23" y="39"/>
                  </a:cxn>
                  <a:cxn ang="0">
                    <a:pos x="25" y="38"/>
                  </a:cxn>
                  <a:cxn ang="0">
                    <a:pos x="31" y="35"/>
                  </a:cxn>
                  <a:cxn ang="0">
                    <a:pos x="37" y="30"/>
                  </a:cxn>
                  <a:cxn ang="0">
                    <a:pos x="44" y="24"/>
                  </a:cxn>
                  <a:cxn ang="0">
                    <a:pos x="51" y="18"/>
                  </a:cxn>
                  <a:cxn ang="0">
                    <a:pos x="57" y="10"/>
                  </a:cxn>
                  <a:cxn ang="0">
                    <a:pos x="63" y="0"/>
                  </a:cxn>
                </a:cxnLst>
                <a:rect l="0" t="0" r="r" b="b"/>
                <a:pathLst>
                  <a:path w="63" h="103">
                    <a:moveTo>
                      <a:pt x="63" y="0"/>
                    </a:moveTo>
                    <a:lnTo>
                      <a:pt x="61" y="2"/>
                    </a:lnTo>
                    <a:lnTo>
                      <a:pt x="59" y="4"/>
                    </a:lnTo>
                    <a:lnTo>
                      <a:pt x="55" y="8"/>
                    </a:lnTo>
                    <a:lnTo>
                      <a:pt x="48" y="14"/>
                    </a:lnTo>
                    <a:lnTo>
                      <a:pt x="41" y="19"/>
                    </a:lnTo>
                    <a:lnTo>
                      <a:pt x="35" y="24"/>
                    </a:lnTo>
                    <a:lnTo>
                      <a:pt x="27" y="28"/>
                    </a:lnTo>
                    <a:lnTo>
                      <a:pt x="20" y="31"/>
                    </a:lnTo>
                    <a:lnTo>
                      <a:pt x="16" y="32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1" y="61"/>
                    </a:lnTo>
                    <a:lnTo>
                      <a:pt x="1" y="83"/>
                    </a:lnTo>
                    <a:lnTo>
                      <a:pt x="3" y="85"/>
                    </a:lnTo>
                    <a:lnTo>
                      <a:pt x="7" y="87"/>
                    </a:lnTo>
                    <a:lnTo>
                      <a:pt x="12" y="91"/>
                    </a:lnTo>
                    <a:lnTo>
                      <a:pt x="20" y="95"/>
                    </a:lnTo>
                    <a:lnTo>
                      <a:pt x="28" y="99"/>
                    </a:lnTo>
                    <a:lnTo>
                      <a:pt x="39" y="102"/>
                    </a:lnTo>
                    <a:lnTo>
                      <a:pt x="49" y="103"/>
                    </a:lnTo>
                    <a:lnTo>
                      <a:pt x="60" y="103"/>
                    </a:lnTo>
                    <a:lnTo>
                      <a:pt x="59" y="103"/>
                    </a:lnTo>
                    <a:lnTo>
                      <a:pt x="56" y="103"/>
                    </a:lnTo>
                    <a:lnTo>
                      <a:pt x="52" y="102"/>
                    </a:lnTo>
                    <a:lnTo>
                      <a:pt x="47" y="101"/>
                    </a:lnTo>
                    <a:lnTo>
                      <a:pt x="39" y="99"/>
                    </a:lnTo>
                    <a:lnTo>
                      <a:pt x="32" y="95"/>
                    </a:lnTo>
                    <a:lnTo>
                      <a:pt x="24" y="91"/>
                    </a:lnTo>
                    <a:lnTo>
                      <a:pt x="16" y="85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5" y="51"/>
                    </a:lnTo>
                    <a:lnTo>
                      <a:pt x="12" y="45"/>
                    </a:lnTo>
                    <a:lnTo>
                      <a:pt x="21" y="41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31" y="35"/>
                    </a:lnTo>
                    <a:lnTo>
                      <a:pt x="37" y="30"/>
                    </a:lnTo>
                    <a:lnTo>
                      <a:pt x="44" y="24"/>
                    </a:lnTo>
                    <a:lnTo>
                      <a:pt x="51" y="18"/>
                    </a:lnTo>
                    <a:lnTo>
                      <a:pt x="57" y="1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9" name="Freeform 383"/>
              <p:cNvSpPr>
                <a:spLocks/>
              </p:cNvSpPr>
              <p:nvPr/>
            </p:nvSpPr>
            <p:spPr bwMode="auto">
              <a:xfrm>
                <a:off x="6367463" y="5326063"/>
                <a:ext cx="47625" cy="762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1"/>
                  </a:cxn>
                  <a:cxn ang="0">
                    <a:pos x="30" y="5"/>
                  </a:cxn>
                  <a:cxn ang="0">
                    <a:pos x="30" y="12"/>
                  </a:cxn>
                  <a:cxn ang="0">
                    <a:pos x="30" y="20"/>
                  </a:cxn>
                  <a:cxn ang="0">
                    <a:pos x="28" y="28"/>
                  </a:cxn>
                  <a:cxn ang="0">
                    <a:pos x="22" y="36"/>
                  </a:cxn>
                  <a:cxn ang="0">
                    <a:pos x="13" y="43"/>
                  </a:cxn>
                  <a:cxn ang="0">
                    <a:pos x="0" y="48"/>
                  </a:cxn>
                  <a:cxn ang="0">
                    <a:pos x="4" y="44"/>
                  </a:cxn>
                  <a:cxn ang="0">
                    <a:pos x="14" y="34"/>
                  </a:cxn>
                  <a:cxn ang="0">
                    <a:pos x="24" y="18"/>
                  </a:cxn>
                  <a:cxn ang="0">
                    <a:pos x="29" y="0"/>
                  </a:cxn>
                </a:cxnLst>
                <a:rect l="0" t="0" r="r" b="b"/>
                <a:pathLst>
                  <a:path w="30" h="48">
                    <a:moveTo>
                      <a:pt x="29" y="0"/>
                    </a:moveTo>
                    <a:lnTo>
                      <a:pt x="29" y="1"/>
                    </a:lnTo>
                    <a:lnTo>
                      <a:pt x="30" y="5"/>
                    </a:lnTo>
                    <a:lnTo>
                      <a:pt x="30" y="12"/>
                    </a:lnTo>
                    <a:lnTo>
                      <a:pt x="30" y="20"/>
                    </a:lnTo>
                    <a:lnTo>
                      <a:pt x="28" y="28"/>
                    </a:lnTo>
                    <a:lnTo>
                      <a:pt x="22" y="36"/>
                    </a:lnTo>
                    <a:lnTo>
                      <a:pt x="13" y="43"/>
                    </a:lnTo>
                    <a:lnTo>
                      <a:pt x="0" y="48"/>
                    </a:lnTo>
                    <a:lnTo>
                      <a:pt x="4" y="44"/>
                    </a:lnTo>
                    <a:lnTo>
                      <a:pt x="14" y="34"/>
                    </a:lnTo>
                    <a:lnTo>
                      <a:pt x="24" y="1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0" name="Freeform 384"/>
              <p:cNvSpPr>
                <a:spLocks/>
              </p:cNvSpPr>
              <p:nvPr/>
            </p:nvSpPr>
            <p:spPr bwMode="auto">
              <a:xfrm>
                <a:off x="5892800" y="4932363"/>
                <a:ext cx="69850" cy="11906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3"/>
                  </a:cxn>
                  <a:cxn ang="0">
                    <a:pos x="42" y="9"/>
                  </a:cxn>
                  <a:cxn ang="0">
                    <a:pos x="40" y="19"/>
                  </a:cxn>
                  <a:cxn ang="0">
                    <a:pos x="36" y="31"/>
                  </a:cxn>
                  <a:cxn ang="0">
                    <a:pos x="30" y="43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0" y="75"/>
                  </a:cxn>
                  <a:cxn ang="0">
                    <a:pos x="1" y="72"/>
                  </a:cxn>
                  <a:cxn ang="0">
                    <a:pos x="6" y="67"/>
                  </a:cxn>
                  <a:cxn ang="0">
                    <a:pos x="13" y="57"/>
                  </a:cxn>
                  <a:cxn ang="0">
                    <a:pos x="20" y="45"/>
                  </a:cxn>
                  <a:cxn ang="0">
                    <a:pos x="28" y="33"/>
                  </a:cxn>
                  <a:cxn ang="0">
                    <a:pos x="36" y="21"/>
                  </a:cxn>
                  <a:cxn ang="0">
                    <a:pos x="41" y="9"/>
                  </a:cxn>
                  <a:cxn ang="0">
                    <a:pos x="44" y="0"/>
                  </a:cxn>
                </a:cxnLst>
                <a:rect l="0" t="0" r="r" b="b"/>
                <a:pathLst>
                  <a:path w="44" h="75">
                    <a:moveTo>
                      <a:pt x="44" y="0"/>
                    </a:moveTo>
                    <a:lnTo>
                      <a:pt x="44" y="3"/>
                    </a:lnTo>
                    <a:lnTo>
                      <a:pt x="42" y="9"/>
                    </a:lnTo>
                    <a:lnTo>
                      <a:pt x="40" y="19"/>
                    </a:lnTo>
                    <a:lnTo>
                      <a:pt x="36" y="31"/>
                    </a:lnTo>
                    <a:lnTo>
                      <a:pt x="30" y="43"/>
                    </a:lnTo>
                    <a:lnTo>
                      <a:pt x="22" y="55"/>
                    </a:lnTo>
                    <a:lnTo>
                      <a:pt x="13" y="67"/>
                    </a:lnTo>
                    <a:lnTo>
                      <a:pt x="0" y="75"/>
                    </a:lnTo>
                    <a:lnTo>
                      <a:pt x="1" y="72"/>
                    </a:lnTo>
                    <a:lnTo>
                      <a:pt x="6" y="67"/>
                    </a:lnTo>
                    <a:lnTo>
                      <a:pt x="13" y="57"/>
                    </a:lnTo>
                    <a:lnTo>
                      <a:pt x="20" y="45"/>
                    </a:lnTo>
                    <a:lnTo>
                      <a:pt x="28" y="33"/>
                    </a:lnTo>
                    <a:lnTo>
                      <a:pt x="36" y="21"/>
                    </a:lnTo>
                    <a:lnTo>
                      <a:pt x="41" y="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1" name="Freeform 385"/>
              <p:cNvSpPr>
                <a:spLocks/>
              </p:cNvSpPr>
              <p:nvPr/>
            </p:nvSpPr>
            <p:spPr bwMode="auto">
              <a:xfrm>
                <a:off x="5951538" y="4681538"/>
                <a:ext cx="77788" cy="125413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7" y="0"/>
                  </a:cxn>
                  <a:cxn ang="0">
                    <a:pos x="43" y="2"/>
                  </a:cxn>
                  <a:cxn ang="0">
                    <a:pos x="35" y="4"/>
                  </a:cxn>
                  <a:cxn ang="0">
                    <a:pos x="25" y="11"/>
                  </a:cxn>
                  <a:cxn ang="0">
                    <a:pos x="17" y="20"/>
                  </a:cxn>
                  <a:cxn ang="0">
                    <a:pos x="9" y="34"/>
                  </a:cxn>
                  <a:cxn ang="0">
                    <a:pos x="3" y="54"/>
                  </a:cxn>
                  <a:cxn ang="0">
                    <a:pos x="0" y="79"/>
                  </a:cxn>
                  <a:cxn ang="0">
                    <a:pos x="0" y="76"/>
                  </a:cxn>
                  <a:cxn ang="0">
                    <a:pos x="3" y="70"/>
                  </a:cxn>
                  <a:cxn ang="0">
                    <a:pos x="5" y="60"/>
                  </a:cxn>
                  <a:cxn ang="0">
                    <a:pos x="11" y="48"/>
                  </a:cxn>
                  <a:cxn ang="0">
                    <a:pos x="17" y="35"/>
                  </a:cxn>
                  <a:cxn ang="0">
                    <a:pos x="25" y="22"/>
                  </a:cxn>
                  <a:cxn ang="0">
                    <a:pos x="36" y="10"/>
                  </a:cxn>
                  <a:cxn ang="0">
                    <a:pos x="49" y="0"/>
                  </a:cxn>
                </a:cxnLst>
                <a:rect l="0" t="0" r="r" b="b"/>
                <a:pathLst>
                  <a:path w="49" h="79">
                    <a:moveTo>
                      <a:pt x="49" y="0"/>
                    </a:moveTo>
                    <a:lnTo>
                      <a:pt x="47" y="0"/>
                    </a:lnTo>
                    <a:lnTo>
                      <a:pt x="43" y="2"/>
                    </a:lnTo>
                    <a:lnTo>
                      <a:pt x="35" y="4"/>
                    </a:lnTo>
                    <a:lnTo>
                      <a:pt x="25" y="11"/>
                    </a:lnTo>
                    <a:lnTo>
                      <a:pt x="17" y="20"/>
                    </a:lnTo>
                    <a:lnTo>
                      <a:pt x="9" y="34"/>
                    </a:lnTo>
                    <a:lnTo>
                      <a:pt x="3" y="54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3" y="70"/>
                    </a:lnTo>
                    <a:lnTo>
                      <a:pt x="5" y="60"/>
                    </a:lnTo>
                    <a:lnTo>
                      <a:pt x="11" y="48"/>
                    </a:lnTo>
                    <a:lnTo>
                      <a:pt x="17" y="35"/>
                    </a:lnTo>
                    <a:lnTo>
                      <a:pt x="25" y="22"/>
                    </a:lnTo>
                    <a:lnTo>
                      <a:pt x="36" y="1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2" name="Freeform 386"/>
              <p:cNvSpPr>
                <a:spLocks/>
              </p:cNvSpPr>
              <p:nvPr/>
            </p:nvSpPr>
            <p:spPr bwMode="auto">
              <a:xfrm>
                <a:off x="5673725" y="5064125"/>
                <a:ext cx="187325" cy="952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07" y="1"/>
                  </a:cxn>
                  <a:cxn ang="0">
                    <a:pos x="100" y="1"/>
                  </a:cxn>
                  <a:cxn ang="0">
                    <a:pos x="92" y="4"/>
                  </a:cxn>
                  <a:cxn ang="0">
                    <a:pos x="86" y="6"/>
                  </a:cxn>
                  <a:cxn ang="0">
                    <a:pos x="79" y="10"/>
                  </a:cxn>
                  <a:cxn ang="0">
                    <a:pos x="74" y="16"/>
                  </a:cxn>
                  <a:cxn ang="0">
                    <a:pos x="72" y="17"/>
                  </a:cxn>
                  <a:cxn ang="0">
                    <a:pos x="67" y="21"/>
                  </a:cxn>
                  <a:cxn ang="0">
                    <a:pos x="59" y="26"/>
                  </a:cxn>
                  <a:cxn ang="0">
                    <a:pos x="50" y="32"/>
                  </a:cxn>
                  <a:cxn ang="0">
                    <a:pos x="38" y="40"/>
                  </a:cxn>
                  <a:cxn ang="0">
                    <a:pos x="26" y="46"/>
                  </a:cxn>
                  <a:cxn ang="0">
                    <a:pos x="12" y="53"/>
                  </a:cxn>
                  <a:cxn ang="0">
                    <a:pos x="0" y="60"/>
                  </a:cxn>
                  <a:cxn ang="0">
                    <a:pos x="2" y="60"/>
                  </a:cxn>
                  <a:cxn ang="0">
                    <a:pos x="6" y="58"/>
                  </a:cxn>
                  <a:cxn ang="0">
                    <a:pos x="12" y="57"/>
                  </a:cxn>
                  <a:cxn ang="0">
                    <a:pos x="22" y="54"/>
                  </a:cxn>
                  <a:cxn ang="0">
                    <a:pos x="32" y="50"/>
                  </a:cxn>
                  <a:cxn ang="0">
                    <a:pos x="46" y="44"/>
                  </a:cxn>
                  <a:cxn ang="0">
                    <a:pos x="59" y="36"/>
                  </a:cxn>
                  <a:cxn ang="0">
                    <a:pos x="75" y="26"/>
                  </a:cxn>
                  <a:cxn ang="0">
                    <a:pos x="76" y="25"/>
                  </a:cxn>
                  <a:cxn ang="0">
                    <a:pos x="80" y="22"/>
                  </a:cxn>
                  <a:cxn ang="0">
                    <a:pos x="86" y="18"/>
                  </a:cxn>
                  <a:cxn ang="0">
                    <a:pos x="92" y="13"/>
                  </a:cxn>
                  <a:cxn ang="0">
                    <a:pos x="99" y="9"/>
                  </a:cxn>
                  <a:cxn ang="0">
                    <a:pos x="106" y="5"/>
                  </a:cxn>
                  <a:cxn ang="0">
                    <a:pos x="112" y="1"/>
                  </a:cxn>
                  <a:cxn ang="0">
                    <a:pos x="118" y="0"/>
                  </a:cxn>
                </a:cxnLst>
                <a:rect l="0" t="0" r="r" b="b"/>
                <a:pathLst>
                  <a:path w="118" h="60">
                    <a:moveTo>
                      <a:pt x="118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107" y="1"/>
                    </a:lnTo>
                    <a:lnTo>
                      <a:pt x="100" y="1"/>
                    </a:lnTo>
                    <a:lnTo>
                      <a:pt x="92" y="4"/>
                    </a:lnTo>
                    <a:lnTo>
                      <a:pt x="86" y="6"/>
                    </a:lnTo>
                    <a:lnTo>
                      <a:pt x="79" y="10"/>
                    </a:lnTo>
                    <a:lnTo>
                      <a:pt x="74" y="16"/>
                    </a:lnTo>
                    <a:lnTo>
                      <a:pt x="72" y="17"/>
                    </a:lnTo>
                    <a:lnTo>
                      <a:pt x="67" y="21"/>
                    </a:lnTo>
                    <a:lnTo>
                      <a:pt x="59" y="26"/>
                    </a:lnTo>
                    <a:lnTo>
                      <a:pt x="50" y="32"/>
                    </a:lnTo>
                    <a:lnTo>
                      <a:pt x="38" y="40"/>
                    </a:lnTo>
                    <a:lnTo>
                      <a:pt x="26" y="46"/>
                    </a:lnTo>
                    <a:lnTo>
                      <a:pt x="12" y="53"/>
                    </a:lnTo>
                    <a:lnTo>
                      <a:pt x="0" y="60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7"/>
                    </a:lnTo>
                    <a:lnTo>
                      <a:pt x="22" y="54"/>
                    </a:lnTo>
                    <a:lnTo>
                      <a:pt x="32" y="50"/>
                    </a:lnTo>
                    <a:lnTo>
                      <a:pt x="46" y="44"/>
                    </a:lnTo>
                    <a:lnTo>
                      <a:pt x="59" y="36"/>
                    </a:lnTo>
                    <a:lnTo>
                      <a:pt x="75" y="26"/>
                    </a:lnTo>
                    <a:lnTo>
                      <a:pt x="76" y="25"/>
                    </a:lnTo>
                    <a:lnTo>
                      <a:pt x="80" y="22"/>
                    </a:lnTo>
                    <a:lnTo>
                      <a:pt x="86" y="18"/>
                    </a:lnTo>
                    <a:lnTo>
                      <a:pt x="92" y="13"/>
                    </a:lnTo>
                    <a:lnTo>
                      <a:pt x="99" y="9"/>
                    </a:lnTo>
                    <a:lnTo>
                      <a:pt x="106" y="5"/>
                    </a:lnTo>
                    <a:lnTo>
                      <a:pt x="112" y="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3" name="Freeform 387"/>
              <p:cNvSpPr>
                <a:spLocks/>
              </p:cNvSpPr>
              <p:nvPr/>
            </p:nvSpPr>
            <p:spPr bwMode="auto">
              <a:xfrm>
                <a:off x="5710238" y="5203825"/>
                <a:ext cx="234950" cy="92075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45" y="2"/>
                  </a:cxn>
                  <a:cxn ang="0">
                    <a:pos x="137" y="8"/>
                  </a:cxn>
                  <a:cxn ang="0">
                    <a:pos x="124" y="16"/>
                  </a:cxn>
                  <a:cxn ang="0">
                    <a:pos x="107" y="26"/>
                  </a:cxn>
                  <a:cxn ang="0">
                    <a:pos x="85" y="36"/>
                  </a:cxn>
                  <a:cxn ang="0">
                    <a:pos x="60" y="46"/>
                  </a:cxn>
                  <a:cxn ang="0">
                    <a:pos x="31" y="53"/>
                  </a:cxn>
                  <a:cxn ang="0">
                    <a:pos x="0" y="58"/>
                  </a:cxn>
                  <a:cxn ang="0">
                    <a:pos x="4" y="57"/>
                  </a:cxn>
                  <a:cxn ang="0">
                    <a:pos x="16" y="53"/>
                  </a:cxn>
                  <a:cxn ang="0">
                    <a:pos x="35" y="46"/>
                  </a:cxn>
                  <a:cxn ang="0">
                    <a:pos x="56" y="38"/>
                  </a:cxn>
                  <a:cxn ang="0">
                    <a:pos x="80" y="30"/>
                  </a:cxn>
                  <a:cxn ang="0">
                    <a:pos x="104" y="20"/>
                  </a:cxn>
                  <a:cxn ang="0">
                    <a:pos x="128" y="10"/>
                  </a:cxn>
                  <a:cxn ang="0">
                    <a:pos x="148" y="0"/>
                  </a:cxn>
                </a:cxnLst>
                <a:rect l="0" t="0" r="r" b="b"/>
                <a:pathLst>
                  <a:path w="148" h="58">
                    <a:moveTo>
                      <a:pt x="148" y="0"/>
                    </a:moveTo>
                    <a:lnTo>
                      <a:pt x="145" y="2"/>
                    </a:lnTo>
                    <a:lnTo>
                      <a:pt x="137" y="8"/>
                    </a:lnTo>
                    <a:lnTo>
                      <a:pt x="124" y="16"/>
                    </a:lnTo>
                    <a:lnTo>
                      <a:pt x="107" y="26"/>
                    </a:lnTo>
                    <a:lnTo>
                      <a:pt x="85" y="36"/>
                    </a:lnTo>
                    <a:lnTo>
                      <a:pt x="60" y="46"/>
                    </a:lnTo>
                    <a:lnTo>
                      <a:pt x="31" y="53"/>
                    </a:lnTo>
                    <a:lnTo>
                      <a:pt x="0" y="58"/>
                    </a:lnTo>
                    <a:lnTo>
                      <a:pt x="4" y="57"/>
                    </a:lnTo>
                    <a:lnTo>
                      <a:pt x="16" y="53"/>
                    </a:lnTo>
                    <a:lnTo>
                      <a:pt x="35" y="46"/>
                    </a:lnTo>
                    <a:lnTo>
                      <a:pt x="56" y="38"/>
                    </a:lnTo>
                    <a:lnTo>
                      <a:pt x="80" y="30"/>
                    </a:lnTo>
                    <a:lnTo>
                      <a:pt x="104" y="20"/>
                    </a:lnTo>
                    <a:lnTo>
                      <a:pt x="128" y="1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4" name="Freeform 388"/>
              <p:cNvSpPr>
                <a:spLocks/>
              </p:cNvSpPr>
              <p:nvPr/>
            </p:nvSpPr>
            <p:spPr bwMode="auto">
              <a:xfrm>
                <a:off x="5905500" y="5235575"/>
                <a:ext cx="63500" cy="20161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7" y="2"/>
                  </a:cxn>
                  <a:cxn ang="0">
                    <a:pos x="32" y="9"/>
                  </a:cxn>
                  <a:cxn ang="0">
                    <a:pos x="25" y="21"/>
                  </a:cxn>
                  <a:cxn ang="0">
                    <a:pos x="17" y="36"/>
                  </a:cxn>
                  <a:cxn ang="0">
                    <a:pos x="9" y="54"/>
                  </a:cxn>
                  <a:cxn ang="0">
                    <a:pos x="2" y="76"/>
                  </a:cxn>
                  <a:cxn ang="0">
                    <a:pos x="0" y="100"/>
                  </a:cxn>
                  <a:cxn ang="0">
                    <a:pos x="1" y="127"/>
                  </a:cxn>
                  <a:cxn ang="0">
                    <a:pos x="5" y="111"/>
                  </a:cxn>
                  <a:cxn ang="0">
                    <a:pos x="14" y="72"/>
                  </a:cxn>
                  <a:cxn ang="0">
                    <a:pos x="28" y="29"/>
                  </a:cxn>
                  <a:cxn ang="0">
                    <a:pos x="40" y="0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37" y="2"/>
                    </a:lnTo>
                    <a:lnTo>
                      <a:pt x="32" y="9"/>
                    </a:lnTo>
                    <a:lnTo>
                      <a:pt x="25" y="21"/>
                    </a:lnTo>
                    <a:lnTo>
                      <a:pt x="17" y="36"/>
                    </a:lnTo>
                    <a:lnTo>
                      <a:pt x="9" y="54"/>
                    </a:lnTo>
                    <a:lnTo>
                      <a:pt x="2" y="76"/>
                    </a:lnTo>
                    <a:lnTo>
                      <a:pt x="0" y="100"/>
                    </a:lnTo>
                    <a:lnTo>
                      <a:pt x="1" y="127"/>
                    </a:lnTo>
                    <a:lnTo>
                      <a:pt x="5" y="111"/>
                    </a:lnTo>
                    <a:lnTo>
                      <a:pt x="14" y="72"/>
                    </a:lnTo>
                    <a:lnTo>
                      <a:pt x="28" y="2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5" name="Freeform 389"/>
              <p:cNvSpPr>
                <a:spLocks/>
              </p:cNvSpPr>
              <p:nvPr/>
            </p:nvSpPr>
            <p:spPr bwMode="auto">
              <a:xfrm>
                <a:off x="6348413" y="5418138"/>
                <a:ext cx="53975" cy="50800"/>
              </a:xfrm>
              <a:custGeom>
                <a:avLst/>
                <a:gdLst/>
                <a:ahLst/>
                <a:cxnLst>
                  <a:cxn ang="0">
                    <a:pos x="33" y="32"/>
                  </a:cxn>
                  <a:cxn ang="0">
                    <a:pos x="33" y="30"/>
                  </a:cxn>
                  <a:cxn ang="0">
                    <a:pos x="34" y="26"/>
                  </a:cxn>
                  <a:cxn ang="0">
                    <a:pos x="34" y="21"/>
                  </a:cxn>
                  <a:cxn ang="0">
                    <a:pos x="34" y="16"/>
                  </a:cxn>
                  <a:cxn ang="0">
                    <a:pos x="30" y="10"/>
                  </a:cxn>
                  <a:cxn ang="0">
                    <a:pos x="25" y="5"/>
                  </a:cxn>
                  <a:cxn ang="0">
                    <a:pos x="14" y="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17" y="9"/>
                  </a:cxn>
                  <a:cxn ang="0">
                    <a:pos x="28" y="18"/>
                  </a:cxn>
                  <a:cxn ang="0">
                    <a:pos x="33" y="32"/>
                  </a:cxn>
                </a:cxnLst>
                <a:rect l="0" t="0" r="r" b="b"/>
                <a:pathLst>
                  <a:path w="34" h="32">
                    <a:moveTo>
                      <a:pt x="33" y="32"/>
                    </a:moveTo>
                    <a:lnTo>
                      <a:pt x="33" y="30"/>
                    </a:lnTo>
                    <a:lnTo>
                      <a:pt x="34" y="26"/>
                    </a:lnTo>
                    <a:lnTo>
                      <a:pt x="34" y="21"/>
                    </a:lnTo>
                    <a:lnTo>
                      <a:pt x="34" y="16"/>
                    </a:lnTo>
                    <a:lnTo>
                      <a:pt x="30" y="10"/>
                    </a:lnTo>
                    <a:lnTo>
                      <a:pt x="25" y="5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7" y="9"/>
                    </a:lnTo>
                    <a:lnTo>
                      <a:pt x="28" y="18"/>
                    </a:ln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6" name="Freeform 390"/>
              <p:cNvSpPr>
                <a:spLocks/>
              </p:cNvSpPr>
              <p:nvPr/>
            </p:nvSpPr>
            <p:spPr bwMode="auto">
              <a:xfrm>
                <a:off x="6203950" y="5411788"/>
                <a:ext cx="25400" cy="3492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3" y="20"/>
                  </a:cxn>
                  <a:cxn ang="0">
                    <a:pos x="0" y="13"/>
                  </a:cxn>
                  <a:cxn ang="0">
                    <a:pos x="4" y="5"/>
                  </a:cxn>
                  <a:cxn ang="0">
                    <a:pos x="16" y="0"/>
                  </a:cxn>
                  <a:cxn ang="0">
                    <a:pos x="13" y="1"/>
                  </a:cxn>
                  <a:cxn ang="0">
                    <a:pos x="9" y="5"/>
                  </a:cxn>
                  <a:cxn ang="0">
                    <a:pos x="5" y="13"/>
                  </a:cxn>
                  <a:cxn ang="0">
                    <a:pos x="4" y="22"/>
                  </a:cxn>
                </a:cxnLst>
                <a:rect l="0" t="0" r="r" b="b"/>
                <a:pathLst>
                  <a:path w="16" h="22">
                    <a:moveTo>
                      <a:pt x="4" y="22"/>
                    </a:moveTo>
                    <a:lnTo>
                      <a:pt x="3" y="20"/>
                    </a:lnTo>
                    <a:lnTo>
                      <a:pt x="0" y="13"/>
                    </a:lnTo>
                    <a:lnTo>
                      <a:pt x="4" y="5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7" name="Freeform 391"/>
              <p:cNvSpPr>
                <a:spLocks/>
              </p:cNvSpPr>
              <p:nvPr/>
            </p:nvSpPr>
            <p:spPr bwMode="auto">
              <a:xfrm>
                <a:off x="5421313" y="5199063"/>
                <a:ext cx="184150" cy="84138"/>
              </a:xfrm>
              <a:custGeom>
                <a:avLst/>
                <a:gdLst/>
                <a:ahLst/>
                <a:cxnLst>
                  <a:cxn ang="0">
                    <a:pos x="116" y="3"/>
                  </a:cxn>
                  <a:cxn ang="0">
                    <a:pos x="115" y="3"/>
                  </a:cxn>
                  <a:cxn ang="0">
                    <a:pos x="112" y="4"/>
                  </a:cxn>
                  <a:cxn ang="0">
                    <a:pos x="107" y="5"/>
                  </a:cxn>
                  <a:cxn ang="0">
                    <a:pos x="102" y="7"/>
                  </a:cxn>
                  <a:cxn ang="0">
                    <a:pos x="94" y="8"/>
                  </a:cxn>
                  <a:cxn ang="0">
                    <a:pos x="84" y="9"/>
                  </a:cxn>
                  <a:cxn ang="0">
                    <a:pos x="75" y="11"/>
                  </a:cxn>
                  <a:cxn ang="0">
                    <a:pos x="66" y="11"/>
                  </a:cxn>
                  <a:cxn ang="0">
                    <a:pos x="63" y="12"/>
                  </a:cxn>
                  <a:cxn ang="0">
                    <a:pos x="58" y="15"/>
                  </a:cxn>
                  <a:cxn ang="0">
                    <a:pos x="50" y="19"/>
                  </a:cxn>
                  <a:cxn ang="0">
                    <a:pos x="39" y="25"/>
                  </a:cxn>
                  <a:cxn ang="0">
                    <a:pos x="28" y="32"/>
                  </a:cxn>
                  <a:cxn ang="0">
                    <a:pos x="18" y="39"/>
                  </a:cxn>
                  <a:cxn ang="0">
                    <a:pos x="8" y="47"/>
                  </a:cxn>
                  <a:cxn ang="0">
                    <a:pos x="0" y="53"/>
                  </a:cxn>
                  <a:cxn ang="0">
                    <a:pos x="2" y="52"/>
                  </a:cxn>
                  <a:cxn ang="0">
                    <a:pos x="4" y="47"/>
                  </a:cxn>
                  <a:cxn ang="0">
                    <a:pos x="8" y="40"/>
                  </a:cxn>
                  <a:cxn ang="0">
                    <a:pos x="15" y="32"/>
                  </a:cxn>
                  <a:cxn ang="0">
                    <a:pos x="24" y="23"/>
                  </a:cxn>
                  <a:cxn ang="0">
                    <a:pos x="36" y="15"/>
                  </a:cxn>
                  <a:cxn ang="0">
                    <a:pos x="50" y="7"/>
                  </a:cxn>
                  <a:cxn ang="0">
                    <a:pos x="66" y="0"/>
                  </a:cxn>
                  <a:cxn ang="0">
                    <a:pos x="67" y="0"/>
                  </a:cxn>
                  <a:cxn ang="0">
                    <a:pos x="70" y="1"/>
                  </a:cxn>
                  <a:cxn ang="0">
                    <a:pos x="74" y="3"/>
                  </a:cxn>
                  <a:cxn ang="0">
                    <a:pos x="80" y="4"/>
                  </a:cxn>
                  <a:cxn ang="0">
                    <a:pos x="88" y="5"/>
                  </a:cxn>
                  <a:cxn ang="0">
                    <a:pos x="96" y="5"/>
                  </a:cxn>
                  <a:cxn ang="0">
                    <a:pos x="106" y="4"/>
                  </a:cxn>
                  <a:cxn ang="0">
                    <a:pos x="116" y="3"/>
                  </a:cxn>
                </a:cxnLst>
                <a:rect l="0" t="0" r="r" b="b"/>
                <a:pathLst>
                  <a:path w="116" h="53">
                    <a:moveTo>
                      <a:pt x="116" y="3"/>
                    </a:moveTo>
                    <a:lnTo>
                      <a:pt x="115" y="3"/>
                    </a:lnTo>
                    <a:lnTo>
                      <a:pt x="112" y="4"/>
                    </a:lnTo>
                    <a:lnTo>
                      <a:pt x="107" y="5"/>
                    </a:lnTo>
                    <a:lnTo>
                      <a:pt x="102" y="7"/>
                    </a:lnTo>
                    <a:lnTo>
                      <a:pt x="94" y="8"/>
                    </a:lnTo>
                    <a:lnTo>
                      <a:pt x="84" y="9"/>
                    </a:lnTo>
                    <a:lnTo>
                      <a:pt x="75" y="11"/>
                    </a:lnTo>
                    <a:lnTo>
                      <a:pt x="66" y="11"/>
                    </a:lnTo>
                    <a:lnTo>
                      <a:pt x="63" y="12"/>
                    </a:lnTo>
                    <a:lnTo>
                      <a:pt x="58" y="15"/>
                    </a:lnTo>
                    <a:lnTo>
                      <a:pt x="50" y="19"/>
                    </a:lnTo>
                    <a:lnTo>
                      <a:pt x="39" y="25"/>
                    </a:lnTo>
                    <a:lnTo>
                      <a:pt x="28" y="32"/>
                    </a:lnTo>
                    <a:lnTo>
                      <a:pt x="18" y="39"/>
                    </a:lnTo>
                    <a:lnTo>
                      <a:pt x="8" y="47"/>
                    </a:lnTo>
                    <a:lnTo>
                      <a:pt x="0" y="53"/>
                    </a:lnTo>
                    <a:lnTo>
                      <a:pt x="2" y="52"/>
                    </a:lnTo>
                    <a:lnTo>
                      <a:pt x="4" y="47"/>
                    </a:lnTo>
                    <a:lnTo>
                      <a:pt x="8" y="40"/>
                    </a:lnTo>
                    <a:lnTo>
                      <a:pt x="15" y="32"/>
                    </a:lnTo>
                    <a:lnTo>
                      <a:pt x="24" y="23"/>
                    </a:lnTo>
                    <a:lnTo>
                      <a:pt x="36" y="15"/>
                    </a:lnTo>
                    <a:lnTo>
                      <a:pt x="50" y="7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70" y="1"/>
                    </a:lnTo>
                    <a:lnTo>
                      <a:pt x="74" y="3"/>
                    </a:lnTo>
                    <a:lnTo>
                      <a:pt x="80" y="4"/>
                    </a:lnTo>
                    <a:lnTo>
                      <a:pt x="88" y="5"/>
                    </a:lnTo>
                    <a:lnTo>
                      <a:pt x="96" y="5"/>
                    </a:lnTo>
                    <a:lnTo>
                      <a:pt x="106" y="4"/>
                    </a:lnTo>
                    <a:lnTo>
                      <a:pt x="116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8" name="Freeform 392"/>
              <p:cNvSpPr>
                <a:spLocks/>
              </p:cNvSpPr>
              <p:nvPr/>
            </p:nvSpPr>
            <p:spPr bwMode="auto">
              <a:xfrm>
                <a:off x="5564188" y="5270500"/>
                <a:ext cx="63500" cy="4127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3" y="6"/>
                  </a:cxn>
                  <a:cxn ang="0">
                    <a:pos x="29" y="10"/>
                  </a:cxn>
                  <a:cxn ang="0">
                    <a:pos x="22" y="14"/>
                  </a:cxn>
                  <a:cxn ang="0">
                    <a:pos x="16" y="18"/>
                  </a:cxn>
                  <a:cxn ang="0">
                    <a:pos x="8" y="22"/>
                  </a:cxn>
                  <a:cxn ang="0">
                    <a:pos x="0" y="26"/>
                  </a:cxn>
                  <a:cxn ang="0">
                    <a:pos x="1" y="26"/>
                  </a:cxn>
                  <a:cxn ang="0">
                    <a:pos x="5" y="26"/>
                  </a:cxn>
                  <a:cxn ang="0">
                    <a:pos x="10" y="26"/>
                  </a:cxn>
                  <a:cxn ang="0">
                    <a:pos x="16" y="23"/>
                  </a:cxn>
                  <a:cxn ang="0">
                    <a:pos x="22" y="20"/>
                  </a:cxn>
                  <a:cxn ang="0">
                    <a:pos x="29" y="16"/>
                  </a:cxn>
                  <a:cxn ang="0">
                    <a:pos x="36" y="10"/>
                  </a:cxn>
                  <a:cxn ang="0">
                    <a:pos x="40" y="0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lnTo>
                      <a:pt x="38" y="2"/>
                    </a:lnTo>
                    <a:lnTo>
                      <a:pt x="37" y="3"/>
                    </a:lnTo>
                    <a:lnTo>
                      <a:pt x="33" y="6"/>
                    </a:lnTo>
                    <a:lnTo>
                      <a:pt x="29" y="10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5" y="26"/>
                    </a:lnTo>
                    <a:lnTo>
                      <a:pt x="10" y="26"/>
                    </a:lnTo>
                    <a:lnTo>
                      <a:pt x="16" y="23"/>
                    </a:lnTo>
                    <a:lnTo>
                      <a:pt x="22" y="20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9" name="Freeform 393"/>
              <p:cNvSpPr>
                <a:spLocks/>
              </p:cNvSpPr>
              <p:nvPr/>
            </p:nvSpPr>
            <p:spPr bwMode="auto">
              <a:xfrm>
                <a:off x="5437188" y="5256213"/>
                <a:ext cx="115888" cy="74613"/>
              </a:xfrm>
              <a:custGeom>
                <a:avLst/>
                <a:gdLst/>
                <a:ahLst/>
                <a:cxnLst>
                  <a:cxn ang="0">
                    <a:pos x="73" y="9"/>
                  </a:cxn>
                  <a:cxn ang="0">
                    <a:pos x="70" y="11"/>
                  </a:cxn>
                  <a:cxn ang="0">
                    <a:pos x="66" y="12"/>
                  </a:cxn>
                  <a:cxn ang="0">
                    <a:pos x="58" y="13"/>
                  </a:cxn>
                  <a:cxn ang="0">
                    <a:pos x="52" y="12"/>
                  </a:cxn>
                  <a:cxn ang="0">
                    <a:pos x="48" y="11"/>
                  </a:cxn>
                  <a:cxn ang="0">
                    <a:pos x="45" y="12"/>
                  </a:cxn>
                  <a:cxn ang="0">
                    <a:pos x="44" y="13"/>
                  </a:cxn>
                  <a:cxn ang="0">
                    <a:pos x="44" y="15"/>
                  </a:cxn>
                  <a:cxn ang="0">
                    <a:pos x="41" y="16"/>
                  </a:cxn>
                  <a:cxn ang="0">
                    <a:pos x="34" y="21"/>
                  </a:cxn>
                  <a:cxn ang="0">
                    <a:pos x="26" y="27"/>
                  </a:cxn>
                  <a:cxn ang="0">
                    <a:pos x="20" y="32"/>
                  </a:cxn>
                  <a:cxn ang="0">
                    <a:pos x="18" y="35"/>
                  </a:cxn>
                  <a:cxn ang="0">
                    <a:pos x="13" y="39"/>
                  </a:cxn>
                  <a:cxn ang="0">
                    <a:pos x="6" y="44"/>
                  </a:cxn>
                  <a:cxn ang="0">
                    <a:pos x="0" y="47"/>
                  </a:cxn>
                  <a:cxn ang="0">
                    <a:pos x="1" y="45"/>
                  </a:cxn>
                  <a:cxn ang="0">
                    <a:pos x="5" y="43"/>
                  </a:cxn>
                  <a:cxn ang="0">
                    <a:pos x="10" y="37"/>
                  </a:cxn>
                  <a:cxn ang="0">
                    <a:pos x="14" y="31"/>
                  </a:cxn>
                  <a:cxn ang="0">
                    <a:pos x="18" y="27"/>
                  </a:cxn>
                  <a:cxn ang="0">
                    <a:pos x="26" y="17"/>
                  </a:cxn>
                  <a:cxn ang="0">
                    <a:pos x="36" y="7"/>
                  </a:cxn>
                  <a:cxn ang="0">
                    <a:pos x="42" y="0"/>
                  </a:cxn>
                  <a:cxn ang="0">
                    <a:pos x="46" y="3"/>
                  </a:cxn>
                  <a:cxn ang="0">
                    <a:pos x="56" y="7"/>
                  </a:cxn>
                  <a:cxn ang="0">
                    <a:pos x="65" y="11"/>
                  </a:cxn>
                  <a:cxn ang="0">
                    <a:pos x="73" y="9"/>
                  </a:cxn>
                </a:cxnLst>
                <a:rect l="0" t="0" r="r" b="b"/>
                <a:pathLst>
                  <a:path w="73" h="47">
                    <a:moveTo>
                      <a:pt x="73" y="9"/>
                    </a:moveTo>
                    <a:lnTo>
                      <a:pt x="70" y="11"/>
                    </a:lnTo>
                    <a:lnTo>
                      <a:pt x="66" y="12"/>
                    </a:lnTo>
                    <a:lnTo>
                      <a:pt x="58" y="13"/>
                    </a:lnTo>
                    <a:lnTo>
                      <a:pt x="52" y="12"/>
                    </a:lnTo>
                    <a:lnTo>
                      <a:pt x="48" y="11"/>
                    </a:lnTo>
                    <a:lnTo>
                      <a:pt x="45" y="12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6" y="27"/>
                    </a:lnTo>
                    <a:lnTo>
                      <a:pt x="20" y="32"/>
                    </a:lnTo>
                    <a:lnTo>
                      <a:pt x="18" y="35"/>
                    </a:lnTo>
                    <a:lnTo>
                      <a:pt x="13" y="39"/>
                    </a:lnTo>
                    <a:lnTo>
                      <a:pt x="6" y="44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5" y="43"/>
                    </a:lnTo>
                    <a:lnTo>
                      <a:pt x="10" y="37"/>
                    </a:lnTo>
                    <a:lnTo>
                      <a:pt x="14" y="31"/>
                    </a:lnTo>
                    <a:lnTo>
                      <a:pt x="18" y="27"/>
                    </a:lnTo>
                    <a:lnTo>
                      <a:pt x="26" y="17"/>
                    </a:lnTo>
                    <a:lnTo>
                      <a:pt x="36" y="7"/>
                    </a:lnTo>
                    <a:lnTo>
                      <a:pt x="42" y="0"/>
                    </a:lnTo>
                    <a:lnTo>
                      <a:pt x="46" y="3"/>
                    </a:lnTo>
                    <a:lnTo>
                      <a:pt x="56" y="7"/>
                    </a:lnTo>
                    <a:lnTo>
                      <a:pt x="65" y="11"/>
                    </a:lnTo>
                    <a:lnTo>
                      <a:pt x="73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0" name="Freeform 394"/>
              <p:cNvSpPr>
                <a:spLocks/>
              </p:cNvSpPr>
              <p:nvPr/>
            </p:nvSpPr>
            <p:spPr bwMode="auto">
              <a:xfrm>
                <a:off x="5503863" y="5281613"/>
                <a:ext cx="44450" cy="4603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4" y="1"/>
                  </a:cxn>
                  <a:cxn ang="0">
                    <a:pos x="16" y="8"/>
                  </a:cxn>
                  <a:cxn ang="0">
                    <a:pos x="8" y="17"/>
                  </a:cxn>
                  <a:cxn ang="0">
                    <a:pos x="7" y="29"/>
                  </a:cxn>
                  <a:cxn ang="0">
                    <a:pos x="6" y="28"/>
                  </a:cxn>
                  <a:cxn ang="0">
                    <a:pos x="3" y="27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4" y="8"/>
                  </a:cxn>
                  <a:cxn ang="0">
                    <a:pos x="14" y="4"/>
                  </a:cxn>
                  <a:cxn ang="0">
                    <a:pos x="28" y="0"/>
                  </a:cxn>
                </a:cxnLst>
                <a:rect l="0" t="0" r="r" b="b"/>
                <a:pathLst>
                  <a:path w="28" h="29">
                    <a:moveTo>
                      <a:pt x="28" y="0"/>
                    </a:moveTo>
                    <a:lnTo>
                      <a:pt x="24" y="1"/>
                    </a:lnTo>
                    <a:lnTo>
                      <a:pt x="16" y="8"/>
                    </a:lnTo>
                    <a:lnTo>
                      <a:pt x="8" y="17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1" name="Freeform 395"/>
              <p:cNvSpPr>
                <a:spLocks/>
              </p:cNvSpPr>
              <p:nvPr/>
            </p:nvSpPr>
            <p:spPr bwMode="auto">
              <a:xfrm>
                <a:off x="5522913" y="5307013"/>
                <a:ext cx="30163" cy="20638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6" y="3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3" y="11"/>
                  </a:cxn>
                  <a:cxn ang="0">
                    <a:pos x="8" y="7"/>
                  </a:cxn>
                  <a:cxn ang="0">
                    <a:pos x="19" y="4"/>
                  </a:cxn>
                </a:cxnLst>
                <a:rect l="0" t="0" r="r" b="b"/>
                <a:pathLst>
                  <a:path w="19" h="13">
                    <a:moveTo>
                      <a:pt x="19" y="4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8" y="7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2" name="Freeform 396"/>
              <p:cNvSpPr>
                <a:spLocks/>
              </p:cNvSpPr>
              <p:nvPr/>
            </p:nvSpPr>
            <p:spPr bwMode="auto">
              <a:xfrm>
                <a:off x="5561013" y="5959475"/>
                <a:ext cx="136525" cy="398463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85" y="7"/>
                  </a:cxn>
                  <a:cxn ang="0">
                    <a:pos x="82" y="28"/>
                  </a:cxn>
                  <a:cxn ang="0">
                    <a:pos x="77" y="58"/>
                  </a:cxn>
                  <a:cxn ang="0">
                    <a:pos x="67" y="94"/>
                  </a:cxn>
                  <a:cxn ang="0">
                    <a:pos x="56" y="135"/>
                  </a:cxn>
                  <a:cxn ang="0">
                    <a:pos x="42" y="176"/>
                  </a:cxn>
                  <a:cxn ang="0">
                    <a:pos x="23" y="216"/>
                  </a:cxn>
                  <a:cxn ang="0">
                    <a:pos x="0" y="251"/>
                  </a:cxn>
                  <a:cxn ang="0">
                    <a:pos x="3" y="243"/>
                  </a:cxn>
                  <a:cxn ang="0">
                    <a:pos x="12" y="220"/>
                  </a:cxn>
                  <a:cxn ang="0">
                    <a:pos x="24" y="187"/>
                  </a:cxn>
                  <a:cxn ang="0">
                    <a:pos x="39" y="147"/>
                  </a:cxn>
                  <a:cxn ang="0">
                    <a:pos x="54" y="106"/>
                  </a:cxn>
                  <a:cxn ang="0">
                    <a:pos x="69" y="64"/>
                  </a:cxn>
                  <a:cxn ang="0">
                    <a:pos x="79" y="28"/>
                  </a:cxn>
                  <a:cxn ang="0">
                    <a:pos x="86" y="0"/>
                  </a:cxn>
                </a:cxnLst>
                <a:rect l="0" t="0" r="r" b="b"/>
                <a:pathLst>
                  <a:path w="86" h="251">
                    <a:moveTo>
                      <a:pt x="86" y="0"/>
                    </a:moveTo>
                    <a:lnTo>
                      <a:pt x="85" y="7"/>
                    </a:lnTo>
                    <a:lnTo>
                      <a:pt x="82" y="28"/>
                    </a:lnTo>
                    <a:lnTo>
                      <a:pt x="77" y="58"/>
                    </a:lnTo>
                    <a:lnTo>
                      <a:pt x="67" y="94"/>
                    </a:lnTo>
                    <a:lnTo>
                      <a:pt x="56" y="135"/>
                    </a:lnTo>
                    <a:lnTo>
                      <a:pt x="42" y="176"/>
                    </a:lnTo>
                    <a:lnTo>
                      <a:pt x="23" y="216"/>
                    </a:lnTo>
                    <a:lnTo>
                      <a:pt x="0" y="251"/>
                    </a:lnTo>
                    <a:lnTo>
                      <a:pt x="3" y="243"/>
                    </a:lnTo>
                    <a:lnTo>
                      <a:pt x="12" y="220"/>
                    </a:lnTo>
                    <a:lnTo>
                      <a:pt x="24" y="187"/>
                    </a:lnTo>
                    <a:lnTo>
                      <a:pt x="39" y="147"/>
                    </a:lnTo>
                    <a:lnTo>
                      <a:pt x="54" y="106"/>
                    </a:lnTo>
                    <a:lnTo>
                      <a:pt x="69" y="64"/>
                    </a:lnTo>
                    <a:lnTo>
                      <a:pt x="79" y="2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" name="Freeform 397"/>
              <p:cNvSpPr>
                <a:spLocks/>
              </p:cNvSpPr>
              <p:nvPr/>
            </p:nvSpPr>
            <p:spPr bwMode="auto">
              <a:xfrm>
                <a:off x="5892800" y="5881688"/>
                <a:ext cx="84138" cy="13811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0" y="1"/>
                  </a:cxn>
                  <a:cxn ang="0">
                    <a:pos x="45" y="7"/>
                  </a:cxn>
                  <a:cxn ang="0">
                    <a:pos x="36" y="16"/>
                  </a:cxn>
                  <a:cxn ang="0">
                    <a:pos x="26" y="27"/>
                  </a:cxn>
                  <a:cxn ang="0">
                    <a:pos x="17" y="39"/>
                  </a:cxn>
                  <a:cxn ang="0">
                    <a:pos x="10" y="53"/>
                  </a:cxn>
                  <a:cxn ang="0">
                    <a:pos x="6" y="69"/>
                  </a:cxn>
                  <a:cxn ang="0">
                    <a:pos x="6" y="87"/>
                  </a:cxn>
                  <a:cxn ang="0">
                    <a:pos x="5" y="84"/>
                  </a:cxn>
                  <a:cxn ang="0">
                    <a:pos x="2" y="77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4" y="40"/>
                  </a:cxn>
                  <a:cxn ang="0">
                    <a:pos x="12" y="25"/>
                  </a:cxn>
                  <a:cxn ang="0">
                    <a:pos x="28" y="12"/>
                  </a:cxn>
                  <a:cxn ang="0">
                    <a:pos x="53" y="0"/>
                  </a:cxn>
                </a:cxnLst>
                <a:rect l="0" t="0" r="r" b="b"/>
                <a:pathLst>
                  <a:path w="53" h="87">
                    <a:moveTo>
                      <a:pt x="53" y="0"/>
                    </a:moveTo>
                    <a:lnTo>
                      <a:pt x="50" y="1"/>
                    </a:lnTo>
                    <a:lnTo>
                      <a:pt x="45" y="7"/>
                    </a:lnTo>
                    <a:lnTo>
                      <a:pt x="36" y="16"/>
                    </a:lnTo>
                    <a:lnTo>
                      <a:pt x="26" y="27"/>
                    </a:lnTo>
                    <a:lnTo>
                      <a:pt x="17" y="39"/>
                    </a:lnTo>
                    <a:lnTo>
                      <a:pt x="10" y="53"/>
                    </a:lnTo>
                    <a:lnTo>
                      <a:pt x="6" y="69"/>
                    </a:lnTo>
                    <a:lnTo>
                      <a:pt x="6" y="87"/>
                    </a:lnTo>
                    <a:lnTo>
                      <a:pt x="5" y="84"/>
                    </a:lnTo>
                    <a:lnTo>
                      <a:pt x="2" y="77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4" y="40"/>
                    </a:lnTo>
                    <a:lnTo>
                      <a:pt x="12" y="25"/>
                    </a:lnTo>
                    <a:lnTo>
                      <a:pt x="28" y="1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4" name="Freeform 398"/>
              <p:cNvSpPr>
                <a:spLocks/>
              </p:cNvSpPr>
              <p:nvPr/>
            </p:nvSpPr>
            <p:spPr bwMode="auto">
              <a:xfrm>
                <a:off x="5641975" y="6092825"/>
                <a:ext cx="257175" cy="334963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160" y="7"/>
                  </a:cxn>
                  <a:cxn ang="0">
                    <a:pos x="158" y="24"/>
                  </a:cxn>
                  <a:cxn ang="0">
                    <a:pos x="152" y="50"/>
                  </a:cxn>
                  <a:cxn ang="0">
                    <a:pos x="144" y="82"/>
                  </a:cxn>
                  <a:cxn ang="0">
                    <a:pos x="135" y="115"/>
                  </a:cxn>
                  <a:cxn ang="0">
                    <a:pos x="124" y="150"/>
                  </a:cxn>
                  <a:cxn ang="0">
                    <a:pos x="111" y="182"/>
                  </a:cxn>
                  <a:cxn ang="0">
                    <a:pos x="95" y="209"/>
                  </a:cxn>
                  <a:cxn ang="0">
                    <a:pos x="92" y="209"/>
                  </a:cxn>
                  <a:cxn ang="0">
                    <a:pos x="84" y="210"/>
                  </a:cxn>
                  <a:cxn ang="0">
                    <a:pos x="74" y="211"/>
                  </a:cxn>
                  <a:cxn ang="0">
                    <a:pos x="60" y="211"/>
                  </a:cxn>
                  <a:cxn ang="0">
                    <a:pos x="44" y="210"/>
                  </a:cxn>
                  <a:cxn ang="0">
                    <a:pos x="30" y="207"/>
                  </a:cxn>
                  <a:cxn ang="0">
                    <a:pos x="14" y="202"/>
                  </a:cxn>
                  <a:cxn ang="0">
                    <a:pos x="0" y="194"/>
                  </a:cxn>
                  <a:cxn ang="0">
                    <a:pos x="1" y="194"/>
                  </a:cxn>
                  <a:cxn ang="0">
                    <a:pos x="5" y="195"/>
                  </a:cxn>
                  <a:cxn ang="0">
                    <a:pos x="12" y="198"/>
                  </a:cxn>
                  <a:cxn ang="0">
                    <a:pos x="23" y="199"/>
                  </a:cxn>
                  <a:cxn ang="0">
                    <a:pos x="34" y="201"/>
                  </a:cxn>
                  <a:cxn ang="0">
                    <a:pos x="48" y="202"/>
                  </a:cxn>
                  <a:cxn ang="0">
                    <a:pos x="66" y="202"/>
                  </a:cxn>
                  <a:cxn ang="0">
                    <a:pos x="84" y="199"/>
                  </a:cxn>
                  <a:cxn ang="0">
                    <a:pos x="86" y="197"/>
                  </a:cxn>
                  <a:cxn ang="0">
                    <a:pos x="91" y="186"/>
                  </a:cxn>
                  <a:cxn ang="0">
                    <a:pos x="99" y="171"/>
                  </a:cxn>
                  <a:cxn ang="0">
                    <a:pos x="110" y="148"/>
                  </a:cxn>
                  <a:cxn ang="0">
                    <a:pos x="122" y="120"/>
                  </a:cxn>
                  <a:cxn ang="0">
                    <a:pos x="135" y="87"/>
                  </a:cxn>
                  <a:cxn ang="0">
                    <a:pos x="148" y="47"/>
                  </a:cxn>
                  <a:cxn ang="0">
                    <a:pos x="162" y="0"/>
                  </a:cxn>
                </a:cxnLst>
                <a:rect l="0" t="0" r="r" b="b"/>
                <a:pathLst>
                  <a:path w="162" h="211">
                    <a:moveTo>
                      <a:pt x="162" y="0"/>
                    </a:moveTo>
                    <a:lnTo>
                      <a:pt x="160" y="7"/>
                    </a:lnTo>
                    <a:lnTo>
                      <a:pt x="158" y="24"/>
                    </a:lnTo>
                    <a:lnTo>
                      <a:pt x="152" y="50"/>
                    </a:lnTo>
                    <a:lnTo>
                      <a:pt x="144" y="82"/>
                    </a:lnTo>
                    <a:lnTo>
                      <a:pt x="135" y="115"/>
                    </a:lnTo>
                    <a:lnTo>
                      <a:pt x="124" y="150"/>
                    </a:lnTo>
                    <a:lnTo>
                      <a:pt x="111" y="182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84" y="210"/>
                    </a:lnTo>
                    <a:lnTo>
                      <a:pt x="74" y="211"/>
                    </a:lnTo>
                    <a:lnTo>
                      <a:pt x="60" y="211"/>
                    </a:lnTo>
                    <a:lnTo>
                      <a:pt x="44" y="210"/>
                    </a:lnTo>
                    <a:lnTo>
                      <a:pt x="30" y="207"/>
                    </a:lnTo>
                    <a:lnTo>
                      <a:pt x="14" y="202"/>
                    </a:lnTo>
                    <a:lnTo>
                      <a:pt x="0" y="194"/>
                    </a:lnTo>
                    <a:lnTo>
                      <a:pt x="1" y="194"/>
                    </a:lnTo>
                    <a:lnTo>
                      <a:pt x="5" y="195"/>
                    </a:lnTo>
                    <a:lnTo>
                      <a:pt x="12" y="198"/>
                    </a:lnTo>
                    <a:lnTo>
                      <a:pt x="23" y="199"/>
                    </a:lnTo>
                    <a:lnTo>
                      <a:pt x="34" y="201"/>
                    </a:lnTo>
                    <a:lnTo>
                      <a:pt x="48" y="202"/>
                    </a:lnTo>
                    <a:lnTo>
                      <a:pt x="66" y="202"/>
                    </a:lnTo>
                    <a:lnTo>
                      <a:pt x="84" y="199"/>
                    </a:lnTo>
                    <a:lnTo>
                      <a:pt x="86" y="197"/>
                    </a:lnTo>
                    <a:lnTo>
                      <a:pt x="91" y="186"/>
                    </a:lnTo>
                    <a:lnTo>
                      <a:pt x="99" y="171"/>
                    </a:lnTo>
                    <a:lnTo>
                      <a:pt x="110" y="148"/>
                    </a:lnTo>
                    <a:lnTo>
                      <a:pt x="122" y="120"/>
                    </a:lnTo>
                    <a:lnTo>
                      <a:pt x="135" y="87"/>
                    </a:lnTo>
                    <a:lnTo>
                      <a:pt x="148" y="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5" name="Freeform 399"/>
              <p:cNvSpPr>
                <a:spLocks/>
              </p:cNvSpPr>
              <p:nvPr/>
            </p:nvSpPr>
            <p:spPr bwMode="auto">
              <a:xfrm>
                <a:off x="6335713" y="5927725"/>
                <a:ext cx="350838" cy="434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4" y="10"/>
                  </a:cxn>
                  <a:cxn ang="0">
                    <a:pos x="9" y="19"/>
                  </a:cxn>
                  <a:cxn ang="0">
                    <a:pos x="14" y="31"/>
                  </a:cxn>
                  <a:cxn ang="0">
                    <a:pos x="22" y="44"/>
                  </a:cxn>
                  <a:cxn ang="0">
                    <a:pos x="32" y="58"/>
                  </a:cxn>
                  <a:cxn ang="0">
                    <a:pos x="42" y="70"/>
                  </a:cxn>
                  <a:cxn ang="0">
                    <a:pos x="53" y="79"/>
                  </a:cxn>
                  <a:cxn ang="0">
                    <a:pos x="60" y="86"/>
                  </a:cxn>
                  <a:cxn ang="0">
                    <a:pos x="78" y="102"/>
                  </a:cxn>
                  <a:cxn ang="0">
                    <a:pos x="105" y="127"/>
                  </a:cxn>
                  <a:cxn ang="0">
                    <a:pos x="136" y="158"/>
                  </a:cxn>
                  <a:cxn ang="0">
                    <a:pos x="165" y="190"/>
                  </a:cxn>
                  <a:cxn ang="0">
                    <a:pos x="193" y="222"/>
                  </a:cxn>
                  <a:cxn ang="0">
                    <a:pos x="212" y="251"/>
                  </a:cxn>
                  <a:cxn ang="0">
                    <a:pos x="221" y="274"/>
                  </a:cxn>
                  <a:cxn ang="0">
                    <a:pos x="221" y="271"/>
                  </a:cxn>
                  <a:cxn ang="0">
                    <a:pos x="220" y="260"/>
                  </a:cxn>
                  <a:cxn ang="0">
                    <a:pos x="214" y="244"/>
                  </a:cxn>
                  <a:cxn ang="0">
                    <a:pos x="204" y="223"/>
                  </a:cxn>
                  <a:cxn ang="0">
                    <a:pos x="185" y="194"/>
                  </a:cxn>
                  <a:cxn ang="0">
                    <a:pos x="156" y="159"/>
                  </a:cxn>
                  <a:cxn ang="0">
                    <a:pos x="116" y="118"/>
                  </a:cxn>
                  <a:cxn ang="0">
                    <a:pos x="62" y="70"/>
                  </a:cxn>
                  <a:cxn ang="0">
                    <a:pos x="60" y="68"/>
                  </a:cxn>
                  <a:cxn ang="0">
                    <a:pos x="52" y="63"/>
                  </a:cxn>
                  <a:cxn ang="0">
                    <a:pos x="42" y="55"/>
                  </a:cxn>
                  <a:cxn ang="0">
                    <a:pos x="30" y="46"/>
                  </a:cxn>
                  <a:cxn ang="0">
                    <a:pos x="18" y="35"/>
                  </a:cxn>
                  <a:cxn ang="0">
                    <a:pos x="9" y="23"/>
                  </a:cxn>
                  <a:cxn ang="0">
                    <a:pos x="1" y="11"/>
                  </a:cxn>
                  <a:cxn ang="0">
                    <a:pos x="0" y="0"/>
                  </a:cxn>
                </a:cxnLst>
                <a:rect l="0" t="0" r="r" b="b"/>
                <a:pathLst>
                  <a:path w="221" h="274">
                    <a:moveTo>
                      <a:pt x="0" y="0"/>
                    </a:moveTo>
                    <a:lnTo>
                      <a:pt x="1" y="3"/>
                    </a:lnTo>
                    <a:lnTo>
                      <a:pt x="4" y="10"/>
                    </a:lnTo>
                    <a:lnTo>
                      <a:pt x="9" y="19"/>
                    </a:lnTo>
                    <a:lnTo>
                      <a:pt x="14" y="31"/>
                    </a:lnTo>
                    <a:lnTo>
                      <a:pt x="22" y="44"/>
                    </a:lnTo>
                    <a:lnTo>
                      <a:pt x="32" y="58"/>
                    </a:lnTo>
                    <a:lnTo>
                      <a:pt x="42" y="70"/>
                    </a:lnTo>
                    <a:lnTo>
                      <a:pt x="53" y="79"/>
                    </a:lnTo>
                    <a:lnTo>
                      <a:pt x="60" y="86"/>
                    </a:lnTo>
                    <a:lnTo>
                      <a:pt x="78" y="102"/>
                    </a:lnTo>
                    <a:lnTo>
                      <a:pt x="105" y="127"/>
                    </a:lnTo>
                    <a:lnTo>
                      <a:pt x="136" y="158"/>
                    </a:lnTo>
                    <a:lnTo>
                      <a:pt x="165" y="190"/>
                    </a:lnTo>
                    <a:lnTo>
                      <a:pt x="193" y="222"/>
                    </a:lnTo>
                    <a:lnTo>
                      <a:pt x="212" y="251"/>
                    </a:lnTo>
                    <a:lnTo>
                      <a:pt x="221" y="274"/>
                    </a:lnTo>
                    <a:lnTo>
                      <a:pt x="221" y="271"/>
                    </a:lnTo>
                    <a:lnTo>
                      <a:pt x="220" y="260"/>
                    </a:lnTo>
                    <a:lnTo>
                      <a:pt x="214" y="244"/>
                    </a:lnTo>
                    <a:lnTo>
                      <a:pt x="204" y="223"/>
                    </a:lnTo>
                    <a:lnTo>
                      <a:pt x="185" y="194"/>
                    </a:lnTo>
                    <a:lnTo>
                      <a:pt x="156" y="159"/>
                    </a:lnTo>
                    <a:lnTo>
                      <a:pt x="116" y="118"/>
                    </a:lnTo>
                    <a:lnTo>
                      <a:pt x="62" y="70"/>
                    </a:lnTo>
                    <a:lnTo>
                      <a:pt x="60" y="68"/>
                    </a:lnTo>
                    <a:lnTo>
                      <a:pt x="52" y="63"/>
                    </a:lnTo>
                    <a:lnTo>
                      <a:pt x="42" y="55"/>
                    </a:lnTo>
                    <a:lnTo>
                      <a:pt x="30" y="46"/>
                    </a:lnTo>
                    <a:lnTo>
                      <a:pt x="18" y="35"/>
                    </a:lnTo>
                    <a:lnTo>
                      <a:pt x="9" y="2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6" name="Freeform 400"/>
              <p:cNvSpPr>
                <a:spLocks/>
              </p:cNvSpPr>
              <p:nvPr/>
            </p:nvSpPr>
            <p:spPr bwMode="auto">
              <a:xfrm>
                <a:off x="6546850" y="5919788"/>
                <a:ext cx="323850" cy="311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5"/>
                  </a:cxn>
                  <a:cxn ang="0">
                    <a:pos x="27" y="19"/>
                  </a:cxn>
                  <a:cxn ang="0">
                    <a:pos x="53" y="40"/>
                  </a:cxn>
                  <a:cxn ang="0">
                    <a:pos x="87" y="67"/>
                  </a:cxn>
                  <a:cxn ang="0">
                    <a:pos x="122" y="97"/>
                  </a:cxn>
                  <a:cxn ang="0">
                    <a:pos x="155" y="129"/>
                  </a:cxn>
                  <a:cxn ang="0">
                    <a:pos x="184" y="164"/>
                  </a:cxn>
                  <a:cxn ang="0">
                    <a:pos x="204" y="196"/>
                  </a:cxn>
                  <a:cxn ang="0">
                    <a:pos x="203" y="192"/>
                  </a:cxn>
                  <a:cxn ang="0">
                    <a:pos x="198" y="179"/>
                  </a:cxn>
                  <a:cxn ang="0">
                    <a:pos x="186" y="159"/>
                  </a:cxn>
                  <a:cxn ang="0">
                    <a:pos x="168" y="133"/>
                  </a:cxn>
                  <a:cxn ang="0">
                    <a:pos x="142" y="103"/>
                  </a:cxn>
                  <a:cxn ang="0">
                    <a:pos x="106" y="69"/>
                  </a:cxn>
                  <a:cxn ang="0">
                    <a:pos x="59" y="35"/>
                  </a:cxn>
                  <a:cxn ang="0">
                    <a:pos x="0" y="0"/>
                  </a:cxn>
                </a:cxnLst>
                <a:rect l="0" t="0" r="r" b="b"/>
                <a:pathLst>
                  <a:path w="204" h="196">
                    <a:moveTo>
                      <a:pt x="0" y="0"/>
                    </a:moveTo>
                    <a:lnTo>
                      <a:pt x="7" y="5"/>
                    </a:lnTo>
                    <a:lnTo>
                      <a:pt x="27" y="19"/>
                    </a:lnTo>
                    <a:lnTo>
                      <a:pt x="53" y="40"/>
                    </a:lnTo>
                    <a:lnTo>
                      <a:pt x="87" y="67"/>
                    </a:lnTo>
                    <a:lnTo>
                      <a:pt x="122" y="97"/>
                    </a:lnTo>
                    <a:lnTo>
                      <a:pt x="155" y="129"/>
                    </a:lnTo>
                    <a:lnTo>
                      <a:pt x="184" y="164"/>
                    </a:lnTo>
                    <a:lnTo>
                      <a:pt x="204" y="196"/>
                    </a:lnTo>
                    <a:lnTo>
                      <a:pt x="203" y="192"/>
                    </a:lnTo>
                    <a:lnTo>
                      <a:pt x="198" y="179"/>
                    </a:lnTo>
                    <a:lnTo>
                      <a:pt x="186" y="159"/>
                    </a:lnTo>
                    <a:lnTo>
                      <a:pt x="168" y="133"/>
                    </a:lnTo>
                    <a:lnTo>
                      <a:pt x="142" y="103"/>
                    </a:lnTo>
                    <a:lnTo>
                      <a:pt x="106" y="69"/>
                    </a:lnTo>
                    <a:lnTo>
                      <a:pt x="59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7" name="Freeform 401"/>
              <p:cNvSpPr>
                <a:spLocks/>
              </p:cNvSpPr>
              <p:nvPr/>
            </p:nvSpPr>
            <p:spPr bwMode="auto">
              <a:xfrm>
                <a:off x="6731000" y="6311900"/>
                <a:ext cx="200025" cy="65088"/>
              </a:xfrm>
              <a:custGeom>
                <a:avLst/>
                <a:gdLst/>
                <a:ahLst/>
                <a:cxnLst>
                  <a:cxn ang="0">
                    <a:pos x="126" y="0"/>
                  </a:cxn>
                  <a:cxn ang="0">
                    <a:pos x="123" y="1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88" y="20"/>
                  </a:cxn>
                  <a:cxn ang="0">
                    <a:pos x="70" y="26"/>
                  </a:cxn>
                  <a:cxn ang="0">
                    <a:pos x="48" y="32"/>
                  </a:cxn>
                  <a:cxn ang="0">
                    <a:pos x="26" y="34"/>
                  </a:cxn>
                  <a:cxn ang="0">
                    <a:pos x="0" y="33"/>
                  </a:cxn>
                  <a:cxn ang="0">
                    <a:pos x="4" y="34"/>
                  </a:cxn>
                  <a:cxn ang="0">
                    <a:pos x="15" y="37"/>
                  </a:cxn>
                  <a:cxn ang="0">
                    <a:pos x="30" y="40"/>
                  </a:cxn>
                  <a:cxn ang="0">
                    <a:pos x="48" y="41"/>
                  </a:cxn>
                  <a:cxn ang="0">
                    <a:pos x="70" y="39"/>
                  </a:cxn>
                  <a:cxn ang="0">
                    <a:pos x="90" y="33"/>
                  </a:cxn>
                  <a:cxn ang="0">
                    <a:pos x="110" y="20"/>
                  </a:cxn>
                  <a:cxn ang="0">
                    <a:pos x="126" y="0"/>
                  </a:cxn>
                </a:cxnLst>
                <a:rect l="0" t="0" r="r" b="b"/>
                <a:pathLst>
                  <a:path w="126" h="41">
                    <a:moveTo>
                      <a:pt x="126" y="0"/>
                    </a:moveTo>
                    <a:lnTo>
                      <a:pt x="123" y="1"/>
                    </a:lnTo>
                    <a:lnTo>
                      <a:pt x="115" y="6"/>
                    </a:lnTo>
                    <a:lnTo>
                      <a:pt x="104" y="13"/>
                    </a:lnTo>
                    <a:lnTo>
                      <a:pt x="88" y="20"/>
                    </a:lnTo>
                    <a:lnTo>
                      <a:pt x="70" y="26"/>
                    </a:lnTo>
                    <a:lnTo>
                      <a:pt x="48" y="32"/>
                    </a:lnTo>
                    <a:lnTo>
                      <a:pt x="26" y="34"/>
                    </a:lnTo>
                    <a:lnTo>
                      <a:pt x="0" y="33"/>
                    </a:lnTo>
                    <a:lnTo>
                      <a:pt x="4" y="34"/>
                    </a:lnTo>
                    <a:lnTo>
                      <a:pt x="15" y="37"/>
                    </a:lnTo>
                    <a:lnTo>
                      <a:pt x="30" y="40"/>
                    </a:lnTo>
                    <a:lnTo>
                      <a:pt x="48" y="41"/>
                    </a:lnTo>
                    <a:lnTo>
                      <a:pt x="70" y="39"/>
                    </a:lnTo>
                    <a:lnTo>
                      <a:pt x="90" y="33"/>
                    </a:lnTo>
                    <a:lnTo>
                      <a:pt x="110" y="2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8" name="Freeform 402"/>
              <p:cNvSpPr>
                <a:spLocks/>
              </p:cNvSpPr>
              <p:nvPr/>
            </p:nvSpPr>
            <p:spPr bwMode="auto">
              <a:xfrm>
                <a:off x="6583363" y="6438900"/>
                <a:ext cx="366713" cy="11271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193" y="27"/>
                  </a:cxn>
                  <a:cxn ang="0">
                    <a:pos x="191" y="27"/>
                  </a:cxn>
                  <a:cxn ang="0">
                    <a:pos x="185" y="25"/>
                  </a:cxn>
                  <a:cxn ang="0">
                    <a:pos x="176" y="25"/>
                  </a:cxn>
                  <a:cxn ang="0">
                    <a:pos x="165" y="25"/>
                  </a:cxn>
                  <a:cxn ang="0">
                    <a:pos x="155" y="28"/>
                  </a:cxn>
                  <a:cxn ang="0">
                    <a:pos x="145" y="32"/>
                  </a:cxn>
                  <a:cxn ang="0">
                    <a:pos x="137" y="39"/>
                  </a:cxn>
                  <a:cxn ang="0">
                    <a:pos x="133" y="48"/>
                  </a:cxn>
                  <a:cxn ang="0">
                    <a:pos x="132" y="49"/>
                  </a:cxn>
                  <a:cxn ang="0">
                    <a:pos x="125" y="53"/>
                  </a:cxn>
                  <a:cxn ang="0">
                    <a:pos x="116" y="57"/>
                  </a:cxn>
                  <a:cxn ang="0">
                    <a:pos x="101" y="63"/>
                  </a:cxn>
                  <a:cxn ang="0">
                    <a:pos x="83" y="68"/>
                  </a:cxn>
                  <a:cxn ang="0">
                    <a:pos x="60" y="71"/>
                  </a:cxn>
                  <a:cxn ang="0">
                    <a:pos x="32" y="71"/>
                  </a:cxn>
                  <a:cxn ang="0">
                    <a:pos x="0" y="68"/>
                  </a:cxn>
                  <a:cxn ang="0">
                    <a:pos x="5" y="68"/>
                  </a:cxn>
                  <a:cxn ang="0">
                    <a:pos x="17" y="67"/>
                  </a:cxn>
                  <a:cxn ang="0">
                    <a:pos x="36" y="65"/>
                  </a:cxn>
                  <a:cxn ang="0">
                    <a:pos x="57" y="61"/>
                  </a:cxn>
                  <a:cxn ang="0">
                    <a:pos x="80" y="57"/>
                  </a:cxn>
                  <a:cxn ang="0">
                    <a:pos x="101" y="52"/>
                  </a:cxn>
                  <a:cxn ang="0">
                    <a:pos x="119" y="45"/>
                  </a:cxn>
                  <a:cxn ang="0">
                    <a:pos x="129" y="36"/>
                  </a:cxn>
                  <a:cxn ang="0">
                    <a:pos x="131" y="35"/>
                  </a:cxn>
                  <a:cxn ang="0">
                    <a:pos x="132" y="32"/>
                  </a:cxn>
                  <a:cxn ang="0">
                    <a:pos x="136" y="28"/>
                  </a:cxn>
                  <a:cxn ang="0">
                    <a:pos x="143" y="24"/>
                  </a:cxn>
                  <a:cxn ang="0">
                    <a:pos x="149" y="20"/>
                  </a:cxn>
                  <a:cxn ang="0">
                    <a:pos x="159" y="17"/>
                  </a:cxn>
                  <a:cxn ang="0">
                    <a:pos x="169" y="15"/>
                  </a:cxn>
                  <a:cxn ang="0">
                    <a:pos x="183" y="16"/>
                  </a:cxn>
                  <a:cxn ang="0">
                    <a:pos x="231" y="0"/>
                  </a:cxn>
                </a:cxnLst>
                <a:rect l="0" t="0" r="r" b="b"/>
                <a:pathLst>
                  <a:path w="231" h="71">
                    <a:moveTo>
                      <a:pt x="231" y="0"/>
                    </a:moveTo>
                    <a:lnTo>
                      <a:pt x="193" y="27"/>
                    </a:lnTo>
                    <a:lnTo>
                      <a:pt x="191" y="27"/>
                    </a:lnTo>
                    <a:lnTo>
                      <a:pt x="185" y="25"/>
                    </a:lnTo>
                    <a:lnTo>
                      <a:pt x="176" y="25"/>
                    </a:lnTo>
                    <a:lnTo>
                      <a:pt x="165" y="25"/>
                    </a:lnTo>
                    <a:lnTo>
                      <a:pt x="155" y="28"/>
                    </a:lnTo>
                    <a:lnTo>
                      <a:pt x="145" y="32"/>
                    </a:lnTo>
                    <a:lnTo>
                      <a:pt x="137" y="39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25" y="53"/>
                    </a:lnTo>
                    <a:lnTo>
                      <a:pt x="116" y="57"/>
                    </a:lnTo>
                    <a:lnTo>
                      <a:pt x="101" y="63"/>
                    </a:lnTo>
                    <a:lnTo>
                      <a:pt x="83" y="68"/>
                    </a:lnTo>
                    <a:lnTo>
                      <a:pt x="60" y="71"/>
                    </a:lnTo>
                    <a:lnTo>
                      <a:pt x="32" y="71"/>
                    </a:lnTo>
                    <a:lnTo>
                      <a:pt x="0" y="68"/>
                    </a:lnTo>
                    <a:lnTo>
                      <a:pt x="5" y="68"/>
                    </a:lnTo>
                    <a:lnTo>
                      <a:pt x="17" y="67"/>
                    </a:lnTo>
                    <a:lnTo>
                      <a:pt x="36" y="65"/>
                    </a:lnTo>
                    <a:lnTo>
                      <a:pt x="57" y="61"/>
                    </a:lnTo>
                    <a:lnTo>
                      <a:pt x="80" y="57"/>
                    </a:lnTo>
                    <a:lnTo>
                      <a:pt x="101" y="52"/>
                    </a:lnTo>
                    <a:lnTo>
                      <a:pt x="119" y="45"/>
                    </a:lnTo>
                    <a:lnTo>
                      <a:pt x="129" y="36"/>
                    </a:lnTo>
                    <a:lnTo>
                      <a:pt x="131" y="35"/>
                    </a:lnTo>
                    <a:lnTo>
                      <a:pt x="132" y="32"/>
                    </a:lnTo>
                    <a:lnTo>
                      <a:pt x="136" y="28"/>
                    </a:lnTo>
                    <a:lnTo>
                      <a:pt x="143" y="24"/>
                    </a:lnTo>
                    <a:lnTo>
                      <a:pt x="149" y="20"/>
                    </a:lnTo>
                    <a:lnTo>
                      <a:pt x="159" y="17"/>
                    </a:lnTo>
                    <a:lnTo>
                      <a:pt x="169" y="15"/>
                    </a:lnTo>
                    <a:lnTo>
                      <a:pt x="183" y="1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9" name="Freeform 403"/>
              <p:cNvSpPr>
                <a:spLocks/>
              </p:cNvSpPr>
              <p:nvPr/>
            </p:nvSpPr>
            <p:spPr bwMode="auto">
              <a:xfrm>
                <a:off x="5364163" y="6475413"/>
                <a:ext cx="409575" cy="71438"/>
              </a:xfrm>
              <a:custGeom>
                <a:avLst/>
                <a:gdLst/>
                <a:ahLst/>
                <a:cxnLst>
                  <a:cxn ang="0">
                    <a:pos x="258" y="40"/>
                  </a:cxn>
                  <a:cxn ang="0">
                    <a:pos x="201" y="45"/>
                  </a:cxn>
                  <a:cxn ang="0">
                    <a:pos x="199" y="44"/>
                  </a:cxn>
                  <a:cxn ang="0">
                    <a:pos x="194" y="41"/>
                  </a:cxn>
                  <a:cxn ang="0">
                    <a:pos x="187" y="37"/>
                  </a:cxn>
                  <a:cxn ang="0">
                    <a:pos x="179" y="33"/>
                  </a:cxn>
                  <a:cxn ang="0">
                    <a:pos x="168" y="30"/>
                  </a:cxn>
                  <a:cxn ang="0">
                    <a:pos x="158" y="30"/>
                  </a:cxn>
                  <a:cxn ang="0">
                    <a:pos x="146" y="32"/>
                  </a:cxn>
                  <a:cxn ang="0">
                    <a:pos x="134" y="37"/>
                  </a:cxn>
                  <a:cxn ang="0">
                    <a:pos x="131" y="37"/>
                  </a:cxn>
                  <a:cxn ang="0">
                    <a:pos x="122" y="37"/>
                  </a:cxn>
                  <a:cxn ang="0">
                    <a:pos x="108" y="37"/>
                  </a:cxn>
                  <a:cxn ang="0">
                    <a:pos x="91" y="36"/>
                  </a:cxn>
                  <a:cxn ang="0">
                    <a:pos x="71" y="32"/>
                  </a:cxn>
                  <a:cxn ang="0">
                    <a:pos x="48" y="25"/>
                  </a:cxn>
                  <a:cxn ang="0">
                    <a:pos x="24" y="14"/>
                  </a:cxn>
                  <a:cxn ang="0">
                    <a:pos x="0" y="0"/>
                  </a:cxn>
                  <a:cxn ang="0">
                    <a:pos x="4" y="1"/>
                  </a:cxn>
                  <a:cxn ang="0">
                    <a:pos x="16" y="5"/>
                  </a:cxn>
                  <a:cxn ang="0">
                    <a:pos x="35" y="10"/>
                  </a:cxn>
                  <a:cxn ang="0">
                    <a:pos x="56" y="17"/>
                  </a:cxn>
                  <a:cxn ang="0">
                    <a:pos x="79" y="22"/>
                  </a:cxn>
                  <a:cxn ang="0">
                    <a:pos x="102" y="25"/>
                  </a:cxn>
                  <a:cxn ang="0">
                    <a:pos x="122" y="26"/>
                  </a:cxn>
                  <a:cxn ang="0">
                    <a:pos x="139" y="24"/>
                  </a:cxn>
                  <a:cxn ang="0">
                    <a:pos x="140" y="22"/>
                  </a:cxn>
                  <a:cxn ang="0">
                    <a:pos x="144" y="21"/>
                  </a:cxn>
                  <a:cxn ang="0">
                    <a:pos x="151" y="20"/>
                  </a:cxn>
                  <a:cxn ang="0">
                    <a:pos x="160" y="18"/>
                  </a:cxn>
                  <a:cxn ang="0">
                    <a:pos x="170" y="18"/>
                  </a:cxn>
                  <a:cxn ang="0">
                    <a:pos x="180" y="21"/>
                  </a:cxn>
                  <a:cxn ang="0">
                    <a:pos x="191" y="26"/>
                  </a:cxn>
                  <a:cxn ang="0">
                    <a:pos x="202" y="36"/>
                  </a:cxn>
                  <a:cxn ang="0">
                    <a:pos x="258" y="40"/>
                  </a:cxn>
                </a:cxnLst>
                <a:rect l="0" t="0" r="r" b="b"/>
                <a:pathLst>
                  <a:path w="258" h="45">
                    <a:moveTo>
                      <a:pt x="258" y="40"/>
                    </a:moveTo>
                    <a:lnTo>
                      <a:pt x="201" y="45"/>
                    </a:lnTo>
                    <a:lnTo>
                      <a:pt x="199" y="44"/>
                    </a:lnTo>
                    <a:lnTo>
                      <a:pt x="194" y="41"/>
                    </a:lnTo>
                    <a:lnTo>
                      <a:pt x="187" y="37"/>
                    </a:lnTo>
                    <a:lnTo>
                      <a:pt x="179" y="33"/>
                    </a:lnTo>
                    <a:lnTo>
                      <a:pt x="168" y="30"/>
                    </a:lnTo>
                    <a:lnTo>
                      <a:pt x="158" y="30"/>
                    </a:lnTo>
                    <a:lnTo>
                      <a:pt x="146" y="32"/>
                    </a:lnTo>
                    <a:lnTo>
                      <a:pt x="134" y="37"/>
                    </a:lnTo>
                    <a:lnTo>
                      <a:pt x="131" y="37"/>
                    </a:lnTo>
                    <a:lnTo>
                      <a:pt x="122" y="37"/>
                    </a:lnTo>
                    <a:lnTo>
                      <a:pt x="108" y="37"/>
                    </a:lnTo>
                    <a:lnTo>
                      <a:pt x="91" y="36"/>
                    </a:lnTo>
                    <a:lnTo>
                      <a:pt x="71" y="32"/>
                    </a:lnTo>
                    <a:lnTo>
                      <a:pt x="48" y="25"/>
                    </a:lnTo>
                    <a:lnTo>
                      <a:pt x="24" y="14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16" y="5"/>
                    </a:lnTo>
                    <a:lnTo>
                      <a:pt x="35" y="10"/>
                    </a:lnTo>
                    <a:lnTo>
                      <a:pt x="56" y="17"/>
                    </a:lnTo>
                    <a:lnTo>
                      <a:pt x="79" y="22"/>
                    </a:lnTo>
                    <a:lnTo>
                      <a:pt x="102" y="25"/>
                    </a:lnTo>
                    <a:lnTo>
                      <a:pt x="122" y="26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4" y="21"/>
                    </a:lnTo>
                    <a:lnTo>
                      <a:pt x="151" y="20"/>
                    </a:lnTo>
                    <a:lnTo>
                      <a:pt x="160" y="18"/>
                    </a:lnTo>
                    <a:lnTo>
                      <a:pt x="170" y="18"/>
                    </a:lnTo>
                    <a:lnTo>
                      <a:pt x="180" y="21"/>
                    </a:lnTo>
                    <a:lnTo>
                      <a:pt x="191" y="26"/>
                    </a:lnTo>
                    <a:lnTo>
                      <a:pt x="202" y="36"/>
                    </a:lnTo>
                    <a:lnTo>
                      <a:pt x="25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0" name="Freeform 404"/>
              <p:cNvSpPr>
                <a:spLocks/>
              </p:cNvSpPr>
              <p:nvPr/>
            </p:nvSpPr>
            <p:spPr bwMode="auto">
              <a:xfrm>
                <a:off x="6256338" y="4843463"/>
                <a:ext cx="120650" cy="211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4" y="17"/>
                  </a:cxn>
                  <a:cxn ang="0">
                    <a:pos x="8" y="35"/>
                  </a:cxn>
                  <a:cxn ang="0">
                    <a:pos x="16" y="56"/>
                  </a:cxn>
                  <a:cxn ang="0">
                    <a:pos x="27" y="79"/>
                  </a:cxn>
                  <a:cxn ang="0">
                    <a:pos x="40" y="101"/>
                  </a:cxn>
                  <a:cxn ang="0">
                    <a:pos x="56" y="120"/>
                  </a:cxn>
                  <a:cxn ang="0">
                    <a:pos x="76" y="133"/>
                  </a:cxn>
                  <a:cxn ang="0">
                    <a:pos x="72" y="132"/>
                  </a:cxn>
                  <a:cxn ang="0">
                    <a:pos x="64" y="127"/>
                  </a:cxn>
                  <a:cxn ang="0">
                    <a:pos x="51" y="119"/>
                  </a:cxn>
                  <a:cxn ang="0">
                    <a:pos x="36" y="105"/>
                  </a:cxn>
                  <a:cxn ang="0">
                    <a:pos x="23" y="88"/>
                  </a:cxn>
                  <a:cxn ang="0">
                    <a:pos x="11" y="65"/>
                  </a:cxn>
                  <a:cxn ang="0">
                    <a:pos x="3" y="36"/>
                  </a:cxn>
                  <a:cxn ang="0">
                    <a:pos x="0" y="0"/>
                  </a:cxn>
                </a:cxnLst>
                <a:rect l="0" t="0" r="r" b="b"/>
                <a:pathLst>
                  <a:path w="76" h="133">
                    <a:moveTo>
                      <a:pt x="0" y="0"/>
                    </a:moveTo>
                    <a:lnTo>
                      <a:pt x="2" y="4"/>
                    </a:lnTo>
                    <a:lnTo>
                      <a:pt x="4" y="17"/>
                    </a:lnTo>
                    <a:lnTo>
                      <a:pt x="8" y="35"/>
                    </a:lnTo>
                    <a:lnTo>
                      <a:pt x="16" y="56"/>
                    </a:lnTo>
                    <a:lnTo>
                      <a:pt x="27" y="79"/>
                    </a:lnTo>
                    <a:lnTo>
                      <a:pt x="40" y="101"/>
                    </a:lnTo>
                    <a:lnTo>
                      <a:pt x="56" y="120"/>
                    </a:lnTo>
                    <a:lnTo>
                      <a:pt x="76" y="133"/>
                    </a:lnTo>
                    <a:lnTo>
                      <a:pt x="72" y="132"/>
                    </a:lnTo>
                    <a:lnTo>
                      <a:pt x="64" y="127"/>
                    </a:lnTo>
                    <a:lnTo>
                      <a:pt x="51" y="119"/>
                    </a:lnTo>
                    <a:lnTo>
                      <a:pt x="36" y="105"/>
                    </a:lnTo>
                    <a:lnTo>
                      <a:pt x="23" y="88"/>
                    </a:lnTo>
                    <a:lnTo>
                      <a:pt x="11" y="65"/>
                    </a:lnTo>
                    <a:lnTo>
                      <a:pt x="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1" name="Freeform 405"/>
              <p:cNvSpPr>
                <a:spLocks/>
              </p:cNvSpPr>
              <p:nvPr/>
            </p:nvSpPr>
            <p:spPr bwMode="auto">
              <a:xfrm>
                <a:off x="5368925" y="6389688"/>
                <a:ext cx="192088" cy="6032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91" y="2"/>
                  </a:cxn>
                  <a:cxn ang="0">
                    <a:pos x="85" y="6"/>
                  </a:cxn>
                  <a:cxn ang="0">
                    <a:pos x="79" y="11"/>
                  </a:cxn>
                  <a:cxn ang="0">
                    <a:pos x="68" y="16"/>
                  </a:cxn>
                  <a:cxn ang="0">
                    <a:pos x="55" y="23"/>
                  </a:cxn>
                  <a:cxn ang="0">
                    <a:pos x="39" y="27"/>
                  </a:cxn>
                  <a:cxn ang="0">
                    <a:pos x="20" y="30"/>
                  </a:cxn>
                  <a:cxn ang="0">
                    <a:pos x="0" y="30"/>
                  </a:cxn>
                  <a:cxn ang="0">
                    <a:pos x="8" y="31"/>
                  </a:cxn>
                  <a:cxn ang="0">
                    <a:pos x="29" y="34"/>
                  </a:cxn>
                  <a:cxn ang="0">
                    <a:pos x="56" y="36"/>
                  </a:cxn>
                  <a:cxn ang="0">
                    <a:pos x="84" y="38"/>
                  </a:cxn>
                  <a:cxn ang="0">
                    <a:pos x="108" y="36"/>
                  </a:cxn>
                  <a:cxn ang="0">
                    <a:pos x="121" y="31"/>
                  </a:cxn>
                  <a:cxn ang="0">
                    <a:pos x="117" y="19"/>
                  </a:cxn>
                  <a:cxn ang="0">
                    <a:pos x="92" y="0"/>
                  </a:cxn>
                </a:cxnLst>
                <a:rect l="0" t="0" r="r" b="b"/>
                <a:pathLst>
                  <a:path w="121" h="38">
                    <a:moveTo>
                      <a:pt x="92" y="0"/>
                    </a:moveTo>
                    <a:lnTo>
                      <a:pt x="91" y="2"/>
                    </a:lnTo>
                    <a:lnTo>
                      <a:pt x="85" y="6"/>
                    </a:lnTo>
                    <a:lnTo>
                      <a:pt x="79" y="11"/>
                    </a:lnTo>
                    <a:lnTo>
                      <a:pt x="68" y="16"/>
                    </a:lnTo>
                    <a:lnTo>
                      <a:pt x="55" y="23"/>
                    </a:lnTo>
                    <a:lnTo>
                      <a:pt x="39" y="27"/>
                    </a:lnTo>
                    <a:lnTo>
                      <a:pt x="20" y="30"/>
                    </a:lnTo>
                    <a:lnTo>
                      <a:pt x="0" y="30"/>
                    </a:lnTo>
                    <a:lnTo>
                      <a:pt x="8" y="31"/>
                    </a:lnTo>
                    <a:lnTo>
                      <a:pt x="29" y="34"/>
                    </a:lnTo>
                    <a:lnTo>
                      <a:pt x="56" y="36"/>
                    </a:lnTo>
                    <a:lnTo>
                      <a:pt x="84" y="38"/>
                    </a:lnTo>
                    <a:lnTo>
                      <a:pt x="108" y="36"/>
                    </a:lnTo>
                    <a:lnTo>
                      <a:pt x="121" y="31"/>
                    </a:lnTo>
                    <a:lnTo>
                      <a:pt x="117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2" name="Freeform 406"/>
              <p:cNvSpPr>
                <a:spLocks/>
              </p:cNvSpPr>
              <p:nvPr/>
            </p:nvSpPr>
            <p:spPr bwMode="auto">
              <a:xfrm>
                <a:off x="6256338" y="5311775"/>
                <a:ext cx="127000" cy="125413"/>
              </a:xfrm>
              <a:custGeom>
                <a:avLst/>
                <a:gdLst/>
                <a:ahLst/>
                <a:cxnLst>
                  <a:cxn ang="0">
                    <a:pos x="80" y="14"/>
                  </a:cxn>
                  <a:cxn ang="0">
                    <a:pos x="79" y="21"/>
                  </a:cxn>
                  <a:cxn ang="0">
                    <a:pos x="75" y="35"/>
                  </a:cxn>
                  <a:cxn ang="0">
                    <a:pos x="63" y="52"/>
                  </a:cxn>
                  <a:cxn ang="0">
                    <a:pos x="44" y="64"/>
                  </a:cxn>
                  <a:cxn ang="0">
                    <a:pos x="46" y="65"/>
                  </a:cxn>
                  <a:cxn ang="0">
                    <a:pos x="48" y="68"/>
                  </a:cxn>
                  <a:cxn ang="0">
                    <a:pos x="51" y="72"/>
                  </a:cxn>
                  <a:cxn ang="0">
                    <a:pos x="54" y="75"/>
                  </a:cxn>
                  <a:cxn ang="0">
                    <a:pos x="52" y="77"/>
                  </a:cxn>
                  <a:cxn ang="0">
                    <a:pos x="48" y="79"/>
                  </a:cxn>
                  <a:cxn ang="0">
                    <a:pos x="40" y="77"/>
                  </a:cxn>
                  <a:cxn ang="0">
                    <a:pos x="24" y="72"/>
                  </a:cxn>
                  <a:cxn ang="0">
                    <a:pos x="20" y="69"/>
                  </a:cxn>
                  <a:cxn ang="0">
                    <a:pos x="11" y="61"/>
                  </a:cxn>
                  <a:cxn ang="0">
                    <a:pos x="3" y="51"/>
                  </a:cxn>
                  <a:cxn ang="0">
                    <a:pos x="0" y="39"/>
                  </a:cxn>
                  <a:cxn ang="0">
                    <a:pos x="2" y="37"/>
                  </a:cxn>
                  <a:cxn ang="0">
                    <a:pos x="7" y="35"/>
                  </a:cxn>
                  <a:cxn ang="0">
                    <a:pos x="14" y="31"/>
                  </a:cxn>
                  <a:cxn ang="0">
                    <a:pos x="22" y="25"/>
                  </a:cxn>
                  <a:cxn ang="0">
                    <a:pos x="30" y="18"/>
                  </a:cxn>
                  <a:cxn ang="0">
                    <a:pos x="38" y="12"/>
                  </a:cxn>
                  <a:cxn ang="0">
                    <a:pos x="44" y="5"/>
                  </a:cxn>
                  <a:cxn ang="0">
                    <a:pos x="50" y="0"/>
                  </a:cxn>
                  <a:cxn ang="0">
                    <a:pos x="80" y="14"/>
                  </a:cxn>
                </a:cxnLst>
                <a:rect l="0" t="0" r="r" b="b"/>
                <a:pathLst>
                  <a:path w="80" h="79">
                    <a:moveTo>
                      <a:pt x="80" y="14"/>
                    </a:moveTo>
                    <a:lnTo>
                      <a:pt x="79" y="21"/>
                    </a:lnTo>
                    <a:lnTo>
                      <a:pt x="75" y="35"/>
                    </a:lnTo>
                    <a:lnTo>
                      <a:pt x="63" y="52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8" y="68"/>
                    </a:lnTo>
                    <a:lnTo>
                      <a:pt x="51" y="72"/>
                    </a:lnTo>
                    <a:lnTo>
                      <a:pt x="54" y="75"/>
                    </a:lnTo>
                    <a:lnTo>
                      <a:pt x="52" y="77"/>
                    </a:lnTo>
                    <a:lnTo>
                      <a:pt x="48" y="79"/>
                    </a:lnTo>
                    <a:lnTo>
                      <a:pt x="40" y="77"/>
                    </a:lnTo>
                    <a:lnTo>
                      <a:pt x="24" y="72"/>
                    </a:lnTo>
                    <a:lnTo>
                      <a:pt x="20" y="69"/>
                    </a:lnTo>
                    <a:lnTo>
                      <a:pt x="11" y="61"/>
                    </a:lnTo>
                    <a:lnTo>
                      <a:pt x="3" y="51"/>
                    </a:lnTo>
                    <a:lnTo>
                      <a:pt x="0" y="39"/>
                    </a:lnTo>
                    <a:lnTo>
                      <a:pt x="2" y="37"/>
                    </a:lnTo>
                    <a:lnTo>
                      <a:pt x="7" y="35"/>
                    </a:lnTo>
                    <a:lnTo>
                      <a:pt x="14" y="31"/>
                    </a:lnTo>
                    <a:lnTo>
                      <a:pt x="22" y="25"/>
                    </a:lnTo>
                    <a:lnTo>
                      <a:pt x="30" y="18"/>
                    </a:lnTo>
                    <a:lnTo>
                      <a:pt x="38" y="12"/>
                    </a:lnTo>
                    <a:lnTo>
                      <a:pt x="44" y="5"/>
                    </a:lnTo>
                    <a:lnTo>
                      <a:pt x="50" y="0"/>
                    </a:lnTo>
                    <a:lnTo>
                      <a:pt x="80" y="14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3" name="Freeform 407"/>
              <p:cNvSpPr>
                <a:spLocks/>
              </p:cNvSpPr>
              <p:nvPr/>
            </p:nvSpPr>
            <p:spPr bwMode="auto">
              <a:xfrm>
                <a:off x="5943600" y="5465763"/>
                <a:ext cx="736600" cy="427038"/>
              </a:xfrm>
              <a:custGeom>
                <a:avLst/>
                <a:gdLst/>
                <a:ahLst/>
                <a:cxnLst>
                  <a:cxn ang="0">
                    <a:pos x="440" y="20"/>
                  </a:cxn>
                  <a:cxn ang="0">
                    <a:pos x="46" y="0"/>
                  </a:cxn>
                  <a:cxn ang="0">
                    <a:pos x="42" y="0"/>
                  </a:cxn>
                  <a:cxn ang="0">
                    <a:pos x="32" y="3"/>
                  </a:cxn>
                  <a:cxn ang="0">
                    <a:pos x="20" y="10"/>
                  </a:cxn>
                  <a:cxn ang="0">
                    <a:pos x="12" y="26"/>
                  </a:cxn>
                  <a:cxn ang="0">
                    <a:pos x="8" y="66"/>
                  </a:cxn>
                  <a:cxn ang="0">
                    <a:pos x="6" y="123"/>
                  </a:cxn>
                  <a:cxn ang="0">
                    <a:pos x="4" y="174"/>
                  </a:cxn>
                  <a:cxn ang="0">
                    <a:pos x="4" y="195"/>
                  </a:cxn>
                  <a:cxn ang="0">
                    <a:pos x="1" y="204"/>
                  </a:cxn>
                  <a:cxn ang="0">
                    <a:pos x="0" y="224"/>
                  </a:cxn>
                  <a:cxn ang="0">
                    <a:pos x="2" y="246"/>
                  </a:cxn>
                  <a:cxn ang="0">
                    <a:pos x="16" y="258"/>
                  </a:cxn>
                  <a:cxn ang="0">
                    <a:pos x="445" y="269"/>
                  </a:cxn>
                  <a:cxn ang="0">
                    <a:pos x="449" y="267"/>
                  </a:cxn>
                  <a:cxn ang="0">
                    <a:pos x="457" y="262"/>
                  </a:cxn>
                  <a:cxn ang="0">
                    <a:pos x="464" y="250"/>
                  </a:cxn>
                  <a:cxn ang="0">
                    <a:pos x="464" y="228"/>
                  </a:cxn>
                  <a:cxn ang="0">
                    <a:pos x="464" y="54"/>
                  </a:cxn>
                  <a:cxn ang="0">
                    <a:pos x="464" y="48"/>
                  </a:cxn>
                  <a:cxn ang="0">
                    <a:pos x="460" y="38"/>
                  </a:cxn>
                  <a:cxn ang="0">
                    <a:pos x="453" y="26"/>
                  </a:cxn>
                  <a:cxn ang="0">
                    <a:pos x="440" y="20"/>
                  </a:cxn>
                </a:cxnLst>
                <a:rect l="0" t="0" r="r" b="b"/>
                <a:pathLst>
                  <a:path w="464" h="269">
                    <a:moveTo>
                      <a:pt x="440" y="20"/>
                    </a:moveTo>
                    <a:lnTo>
                      <a:pt x="46" y="0"/>
                    </a:lnTo>
                    <a:lnTo>
                      <a:pt x="42" y="0"/>
                    </a:lnTo>
                    <a:lnTo>
                      <a:pt x="32" y="3"/>
                    </a:lnTo>
                    <a:lnTo>
                      <a:pt x="20" y="10"/>
                    </a:lnTo>
                    <a:lnTo>
                      <a:pt x="12" y="26"/>
                    </a:lnTo>
                    <a:lnTo>
                      <a:pt x="8" y="66"/>
                    </a:lnTo>
                    <a:lnTo>
                      <a:pt x="6" y="123"/>
                    </a:lnTo>
                    <a:lnTo>
                      <a:pt x="4" y="174"/>
                    </a:lnTo>
                    <a:lnTo>
                      <a:pt x="4" y="195"/>
                    </a:lnTo>
                    <a:lnTo>
                      <a:pt x="1" y="204"/>
                    </a:lnTo>
                    <a:lnTo>
                      <a:pt x="0" y="224"/>
                    </a:lnTo>
                    <a:lnTo>
                      <a:pt x="2" y="246"/>
                    </a:lnTo>
                    <a:lnTo>
                      <a:pt x="16" y="258"/>
                    </a:lnTo>
                    <a:lnTo>
                      <a:pt x="445" y="269"/>
                    </a:lnTo>
                    <a:lnTo>
                      <a:pt x="449" y="267"/>
                    </a:lnTo>
                    <a:lnTo>
                      <a:pt x="457" y="262"/>
                    </a:lnTo>
                    <a:lnTo>
                      <a:pt x="464" y="250"/>
                    </a:lnTo>
                    <a:lnTo>
                      <a:pt x="464" y="228"/>
                    </a:lnTo>
                    <a:lnTo>
                      <a:pt x="464" y="54"/>
                    </a:lnTo>
                    <a:lnTo>
                      <a:pt x="464" y="48"/>
                    </a:lnTo>
                    <a:lnTo>
                      <a:pt x="460" y="38"/>
                    </a:lnTo>
                    <a:lnTo>
                      <a:pt x="453" y="26"/>
                    </a:lnTo>
                    <a:lnTo>
                      <a:pt x="440" y="20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4" name="Freeform 408"/>
              <p:cNvSpPr>
                <a:spLocks/>
              </p:cNvSpPr>
              <p:nvPr/>
            </p:nvSpPr>
            <p:spPr bwMode="auto">
              <a:xfrm>
                <a:off x="6348413" y="5468938"/>
                <a:ext cx="336550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0" y="18"/>
                  </a:cxn>
                  <a:cxn ang="0">
                    <a:pos x="184" y="18"/>
                  </a:cxn>
                  <a:cxn ang="0">
                    <a:pos x="193" y="21"/>
                  </a:cxn>
                  <a:cxn ang="0">
                    <a:pos x="204" y="26"/>
                  </a:cxn>
                  <a:cxn ang="0">
                    <a:pos x="209" y="36"/>
                  </a:cxn>
                  <a:cxn ang="0">
                    <a:pos x="209" y="34"/>
                  </a:cxn>
                  <a:cxn ang="0">
                    <a:pos x="210" y="32"/>
                  </a:cxn>
                  <a:cxn ang="0">
                    <a:pos x="212" y="28"/>
                  </a:cxn>
                  <a:cxn ang="0">
                    <a:pos x="210" y="24"/>
                  </a:cxn>
                  <a:cxn ang="0">
                    <a:pos x="206" y="18"/>
                  </a:cxn>
                  <a:cxn ang="0">
                    <a:pos x="200" y="14"/>
                  </a:cxn>
                  <a:cxn ang="0">
                    <a:pos x="189" y="10"/>
                  </a:cxn>
                  <a:cxn ang="0">
                    <a:pos x="172" y="8"/>
                  </a:cxn>
                  <a:cxn ang="0">
                    <a:pos x="0" y="0"/>
                  </a:cxn>
                </a:cxnLst>
                <a:rect l="0" t="0" r="r" b="b"/>
                <a:pathLst>
                  <a:path w="212" h="36">
                    <a:moveTo>
                      <a:pt x="0" y="0"/>
                    </a:moveTo>
                    <a:lnTo>
                      <a:pt x="180" y="18"/>
                    </a:lnTo>
                    <a:lnTo>
                      <a:pt x="184" y="18"/>
                    </a:lnTo>
                    <a:lnTo>
                      <a:pt x="193" y="21"/>
                    </a:lnTo>
                    <a:lnTo>
                      <a:pt x="204" y="26"/>
                    </a:lnTo>
                    <a:lnTo>
                      <a:pt x="209" y="36"/>
                    </a:lnTo>
                    <a:lnTo>
                      <a:pt x="209" y="34"/>
                    </a:lnTo>
                    <a:lnTo>
                      <a:pt x="210" y="32"/>
                    </a:lnTo>
                    <a:lnTo>
                      <a:pt x="212" y="28"/>
                    </a:lnTo>
                    <a:lnTo>
                      <a:pt x="210" y="24"/>
                    </a:lnTo>
                    <a:lnTo>
                      <a:pt x="206" y="18"/>
                    </a:lnTo>
                    <a:lnTo>
                      <a:pt x="200" y="14"/>
                    </a:lnTo>
                    <a:lnTo>
                      <a:pt x="189" y="10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5" name="Freeform 410"/>
              <p:cNvSpPr>
                <a:spLocks/>
              </p:cNvSpPr>
              <p:nvPr/>
            </p:nvSpPr>
            <p:spPr bwMode="auto">
              <a:xfrm>
                <a:off x="5976938" y="5880100"/>
                <a:ext cx="703263" cy="33338"/>
              </a:xfrm>
              <a:custGeom>
                <a:avLst/>
                <a:gdLst/>
                <a:ahLst/>
                <a:cxnLst>
                  <a:cxn ang="0">
                    <a:pos x="443" y="21"/>
                  </a:cxn>
                  <a:cxn ang="0">
                    <a:pos x="439" y="21"/>
                  </a:cxn>
                  <a:cxn ang="0">
                    <a:pos x="427" y="20"/>
                  </a:cxn>
                  <a:cxn ang="0">
                    <a:pos x="410" y="20"/>
                  </a:cxn>
                  <a:cxn ang="0">
                    <a:pos x="386" y="18"/>
                  </a:cxn>
                  <a:cxn ang="0">
                    <a:pos x="356" y="17"/>
                  </a:cxn>
                  <a:cxn ang="0">
                    <a:pos x="324" y="16"/>
                  </a:cxn>
                  <a:cxn ang="0">
                    <a:pos x="290" y="13"/>
                  </a:cxn>
                  <a:cxn ang="0">
                    <a:pos x="252" y="12"/>
                  </a:cxn>
                  <a:cxn ang="0">
                    <a:pos x="214" y="10"/>
                  </a:cxn>
                  <a:cxn ang="0">
                    <a:pos x="176" y="8"/>
                  </a:cxn>
                  <a:cxn ang="0">
                    <a:pos x="139" y="6"/>
                  </a:cxn>
                  <a:cxn ang="0">
                    <a:pos x="104" y="5"/>
                  </a:cxn>
                  <a:cxn ang="0">
                    <a:pos x="71" y="4"/>
                  </a:cxn>
                  <a:cxn ang="0">
                    <a:pos x="43" y="4"/>
                  </a:cxn>
                  <a:cxn ang="0">
                    <a:pos x="19" y="2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13" y="2"/>
                  </a:cxn>
                  <a:cxn ang="0">
                    <a:pos x="28" y="1"/>
                  </a:cxn>
                  <a:cxn ang="0">
                    <a:pos x="49" y="1"/>
                  </a:cxn>
                  <a:cxn ang="0">
                    <a:pos x="73" y="0"/>
                  </a:cxn>
                  <a:cxn ang="0">
                    <a:pos x="103" y="0"/>
                  </a:cxn>
                  <a:cxn ang="0">
                    <a:pos x="134" y="0"/>
                  </a:cxn>
                  <a:cxn ang="0">
                    <a:pos x="168" y="0"/>
                  </a:cxn>
                  <a:cxn ang="0">
                    <a:pos x="204" y="0"/>
                  </a:cxn>
                  <a:cxn ang="0">
                    <a:pos x="240" y="1"/>
                  </a:cxn>
                  <a:cxn ang="0">
                    <a:pos x="278" y="2"/>
                  </a:cxn>
                  <a:cxn ang="0">
                    <a:pos x="314" y="4"/>
                  </a:cxn>
                  <a:cxn ang="0">
                    <a:pos x="350" y="6"/>
                  </a:cxn>
                  <a:cxn ang="0">
                    <a:pos x="383" y="10"/>
                  </a:cxn>
                  <a:cxn ang="0">
                    <a:pos x="415" y="16"/>
                  </a:cxn>
                  <a:cxn ang="0">
                    <a:pos x="443" y="21"/>
                  </a:cxn>
                </a:cxnLst>
                <a:rect l="0" t="0" r="r" b="b"/>
                <a:pathLst>
                  <a:path w="443" h="21">
                    <a:moveTo>
                      <a:pt x="443" y="21"/>
                    </a:moveTo>
                    <a:lnTo>
                      <a:pt x="439" y="21"/>
                    </a:lnTo>
                    <a:lnTo>
                      <a:pt x="427" y="20"/>
                    </a:lnTo>
                    <a:lnTo>
                      <a:pt x="410" y="20"/>
                    </a:lnTo>
                    <a:lnTo>
                      <a:pt x="386" y="18"/>
                    </a:lnTo>
                    <a:lnTo>
                      <a:pt x="356" y="17"/>
                    </a:lnTo>
                    <a:lnTo>
                      <a:pt x="324" y="16"/>
                    </a:lnTo>
                    <a:lnTo>
                      <a:pt x="290" y="13"/>
                    </a:lnTo>
                    <a:lnTo>
                      <a:pt x="252" y="12"/>
                    </a:lnTo>
                    <a:lnTo>
                      <a:pt x="214" y="10"/>
                    </a:lnTo>
                    <a:lnTo>
                      <a:pt x="176" y="8"/>
                    </a:lnTo>
                    <a:lnTo>
                      <a:pt x="139" y="6"/>
                    </a:lnTo>
                    <a:lnTo>
                      <a:pt x="104" y="5"/>
                    </a:lnTo>
                    <a:lnTo>
                      <a:pt x="71" y="4"/>
                    </a:lnTo>
                    <a:lnTo>
                      <a:pt x="43" y="4"/>
                    </a:lnTo>
                    <a:lnTo>
                      <a:pt x="19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3" y="2"/>
                    </a:lnTo>
                    <a:lnTo>
                      <a:pt x="28" y="1"/>
                    </a:lnTo>
                    <a:lnTo>
                      <a:pt x="49" y="1"/>
                    </a:lnTo>
                    <a:lnTo>
                      <a:pt x="73" y="0"/>
                    </a:lnTo>
                    <a:lnTo>
                      <a:pt x="103" y="0"/>
                    </a:lnTo>
                    <a:lnTo>
                      <a:pt x="134" y="0"/>
                    </a:lnTo>
                    <a:lnTo>
                      <a:pt x="168" y="0"/>
                    </a:lnTo>
                    <a:lnTo>
                      <a:pt x="204" y="0"/>
                    </a:lnTo>
                    <a:lnTo>
                      <a:pt x="240" y="1"/>
                    </a:lnTo>
                    <a:lnTo>
                      <a:pt x="278" y="2"/>
                    </a:lnTo>
                    <a:lnTo>
                      <a:pt x="314" y="4"/>
                    </a:lnTo>
                    <a:lnTo>
                      <a:pt x="350" y="6"/>
                    </a:lnTo>
                    <a:lnTo>
                      <a:pt x="383" y="10"/>
                    </a:lnTo>
                    <a:lnTo>
                      <a:pt x="415" y="16"/>
                    </a:lnTo>
                    <a:lnTo>
                      <a:pt x="44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6" name="Freeform 411"/>
              <p:cNvSpPr>
                <a:spLocks/>
              </p:cNvSpPr>
              <p:nvPr/>
            </p:nvSpPr>
            <p:spPr bwMode="auto">
              <a:xfrm>
                <a:off x="5927725" y="5503863"/>
                <a:ext cx="30163" cy="358775"/>
              </a:xfrm>
              <a:custGeom>
                <a:avLst/>
                <a:gdLst/>
                <a:ahLst/>
                <a:cxnLst>
                  <a:cxn ang="0">
                    <a:pos x="11" y="226"/>
                  </a:cxn>
                  <a:cxn ang="0">
                    <a:pos x="10" y="223"/>
                  </a:cxn>
                  <a:cxn ang="0">
                    <a:pos x="6" y="215"/>
                  </a:cxn>
                  <a:cxn ang="0">
                    <a:pos x="2" y="203"/>
                  </a:cxn>
                  <a:cxn ang="0">
                    <a:pos x="0" y="186"/>
                  </a:cxn>
                  <a:cxn ang="0">
                    <a:pos x="3" y="162"/>
                  </a:cxn>
                  <a:cxn ang="0">
                    <a:pos x="8" y="106"/>
                  </a:cxn>
                  <a:cxn ang="0">
                    <a:pos x="14" y="43"/>
                  </a:cxn>
                  <a:cxn ang="0">
                    <a:pos x="14" y="0"/>
                  </a:cxn>
                  <a:cxn ang="0">
                    <a:pos x="16" y="14"/>
                  </a:cxn>
                  <a:cxn ang="0">
                    <a:pos x="19" y="52"/>
                  </a:cxn>
                  <a:cxn ang="0">
                    <a:pos x="18" y="111"/>
                  </a:cxn>
                  <a:cxn ang="0">
                    <a:pos x="8" y="183"/>
                  </a:cxn>
                  <a:cxn ang="0">
                    <a:pos x="7" y="188"/>
                  </a:cxn>
                  <a:cxn ang="0">
                    <a:pos x="6" y="202"/>
                  </a:cxn>
                  <a:cxn ang="0">
                    <a:pos x="7" y="216"/>
                  </a:cxn>
                  <a:cxn ang="0">
                    <a:pos x="11" y="226"/>
                  </a:cxn>
                </a:cxnLst>
                <a:rect l="0" t="0" r="r" b="b"/>
                <a:pathLst>
                  <a:path w="19" h="226">
                    <a:moveTo>
                      <a:pt x="11" y="226"/>
                    </a:moveTo>
                    <a:lnTo>
                      <a:pt x="10" y="223"/>
                    </a:lnTo>
                    <a:lnTo>
                      <a:pt x="6" y="215"/>
                    </a:lnTo>
                    <a:lnTo>
                      <a:pt x="2" y="203"/>
                    </a:lnTo>
                    <a:lnTo>
                      <a:pt x="0" y="186"/>
                    </a:lnTo>
                    <a:lnTo>
                      <a:pt x="3" y="162"/>
                    </a:lnTo>
                    <a:lnTo>
                      <a:pt x="8" y="106"/>
                    </a:lnTo>
                    <a:lnTo>
                      <a:pt x="14" y="43"/>
                    </a:lnTo>
                    <a:lnTo>
                      <a:pt x="14" y="0"/>
                    </a:lnTo>
                    <a:lnTo>
                      <a:pt x="16" y="14"/>
                    </a:lnTo>
                    <a:lnTo>
                      <a:pt x="19" y="52"/>
                    </a:lnTo>
                    <a:lnTo>
                      <a:pt x="18" y="111"/>
                    </a:lnTo>
                    <a:lnTo>
                      <a:pt x="8" y="183"/>
                    </a:lnTo>
                    <a:lnTo>
                      <a:pt x="7" y="188"/>
                    </a:lnTo>
                    <a:lnTo>
                      <a:pt x="6" y="202"/>
                    </a:lnTo>
                    <a:lnTo>
                      <a:pt x="7" y="216"/>
                    </a:lnTo>
                    <a:lnTo>
                      <a:pt x="11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7" name="Freeform 412"/>
              <p:cNvSpPr>
                <a:spLocks/>
              </p:cNvSpPr>
              <p:nvPr/>
            </p:nvSpPr>
            <p:spPr bwMode="auto">
              <a:xfrm>
                <a:off x="5945188" y="5453063"/>
                <a:ext cx="273050" cy="31750"/>
              </a:xfrm>
              <a:custGeom>
                <a:avLst/>
                <a:gdLst/>
                <a:ahLst/>
                <a:cxnLst>
                  <a:cxn ang="0">
                    <a:pos x="172" y="10"/>
                  </a:cxn>
                  <a:cxn ang="0">
                    <a:pos x="47" y="8"/>
                  </a:cxn>
                  <a:cxn ang="0">
                    <a:pos x="45" y="8"/>
                  </a:cxn>
                  <a:cxn ang="0">
                    <a:pos x="40" y="8"/>
                  </a:cxn>
                  <a:cxn ang="0">
                    <a:pos x="33" y="8"/>
                  </a:cxn>
                  <a:cxn ang="0">
                    <a:pos x="25" y="8"/>
                  </a:cxn>
                  <a:cxn ang="0">
                    <a:pos x="17" y="10"/>
                  </a:cxn>
                  <a:cxn ang="0">
                    <a:pos x="11" y="12"/>
                  </a:cxn>
                  <a:cxn ang="0">
                    <a:pos x="4" y="15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0" y="16"/>
                  </a:cxn>
                  <a:cxn ang="0">
                    <a:pos x="1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7" y="0"/>
                  </a:cxn>
                  <a:cxn ang="0">
                    <a:pos x="40" y="0"/>
                  </a:cxn>
                  <a:cxn ang="0">
                    <a:pos x="172" y="10"/>
                  </a:cxn>
                </a:cxnLst>
                <a:rect l="0" t="0" r="r" b="b"/>
                <a:pathLst>
                  <a:path w="172" h="20">
                    <a:moveTo>
                      <a:pt x="172" y="10"/>
                    </a:moveTo>
                    <a:lnTo>
                      <a:pt x="47" y="8"/>
                    </a:lnTo>
                    <a:lnTo>
                      <a:pt x="45" y="8"/>
                    </a:lnTo>
                    <a:lnTo>
                      <a:pt x="40" y="8"/>
                    </a:lnTo>
                    <a:lnTo>
                      <a:pt x="33" y="8"/>
                    </a:lnTo>
                    <a:lnTo>
                      <a:pt x="25" y="8"/>
                    </a:lnTo>
                    <a:lnTo>
                      <a:pt x="17" y="10"/>
                    </a:lnTo>
                    <a:lnTo>
                      <a:pt x="11" y="12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17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8" name="Freeform 413"/>
              <p:cNvSpPr>
                <a:spLocks/>
              </p:cNvSpPr>
              <p:nvPr/>
            </p:nvSpPr>
            <p:spPr bwMode="auto">
              <a:xfrm>
                <a:off x="6323013" y="5232400"/>
                <a:ext cx="134938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5" y="8"/>
                  </a:cxn>
                  <a:cxn ang="0">
                    <a:pos x="12" y="16"/>
                  </a:cxn>
                  <a:cxn ang="0">
                    <a:pos x="22" y="26"/>
                  </a:cxn>
                  <a:cxn ang="0">
                    <a:pos x="34" y="36"/>
                  </a:cxn>
                  <a:cxn ang="0">
                    <a:pos x="49" y="44"/>
                  </a:cxn>
                  <a:cxn ang="0">
                    <a:pos x="65" y="50"/>
                  </a:cxn>
                  <a:cxn ang="0">
                    <a:pos x="85" y="52"/>
                  </a:cxn>
                  <a:cxn ang="0">
                    <a:pos x="84" y="52"/>
                  </a:cxn>
                  <a:cxn ang="0">
                    <a:pos x="78" y="50"/>
                  </a:cxn>
                  <a:cxn ang="0">
                    <a:pos x="72" y="47"/>
                  </a:cxn>
                  <a:cxn ang="0">
                    <a:pos x="61" y="42"/>
                  </a:cxn>
                  <a:cxn ang="0">
                    <a:pos x="49" y="35"/>
                  </a:cxn>
                  <a:cxn ang="0">
                    <a:pos x="34" y="27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52">
                    <a:moveTo>
                      <a:pt x="0" y="0"/>
                    </a:moveTo>
                    <a:lnTo>
                      <a:pt x="1" y="3"/>
                    </a:lnTo>
                    <a:lnTo>
                      <a:pt x="5" y="8"/>
                    </a:lnTo>
                    <a:lnTo>
                      <a:pt x="12" y="16"/>
                    </a:lnTo>
                    <a:lnTo>
                      <a:pt x="22" y="26"/>
                    </a:lnTo>
                    <a:lnTo>
                      <a:pt x="34" y="36"/>
                    </a:lnTo>
                    <a:lnTo>
                      <a:pt x="49" y="44"/>
                    </a:lnTo>
                    <a:lnTo>
                      <a:pt x="65" y="50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78" y="50"/>
                    </a:lnTo>
                    <a:lnTo>
                      <a:pt x="72" y="47"/>
                    </a:lnTo>
                    <a:lnTo>
                      <a:pt x="61" y="42"/>
                    </a:lnTo>
                    <a:lnTo>
                      <a:pt x="49" y="35"/>
                    </a:lnTo>
                    <a:lnTo>
                      <a:pt x="34" y="27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9" name="Freeform 414"/>
              <p:cNvSpPr>
                <a:spLocks/>
              </p:cNvSpPr>
              <p:nvPr/>
            </p:nvSpPr>
            <p:spPr bwMode="auto">
              <a:xfrm>
                <a:off x="6299200" y="5260975"/>
                <a:ext cx="134938" cy="87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5" y="9"/>
                  </a:cxn>
                  <a:cxn ang="0">
                    <a:pos x="11" y="17"/>
                  </a:cxn>
                  <a:cxn ang="0">
                    <a:pos x="20" y="28"/>
                  </a:cxn>
                  <a:cxn ang="0">
                    <a:pos x="32" y="37"/>
                  </a:cxn>
                  <a:cxn ang="0">
                    <a:pos x="47" y="46"/>
                  </a:cxn>
                  <a:cxn ang="0">
                    <a:pos x="64" y="53"/>
                  </a:cxn>
                  <a:cxn ang="0">
                    <a:pos x="85" y="55"/>
                  </a:cxn>
                  <a:cxn ang="0">
                    <a:pos x="84" y="55"/>
                  </a:cxn>
                  <a:cxn ang="0">
                    <a:pos x="80" y="53"/>
                  </a:cxn>
                  <a:cxn ang="0">
                    <a:pos x="73" y="52"/>
                  </a:cxn>
                  <a:cxn ang="0">
                    <a:pos x="65" y="48"/>
                  </a:cxn>
                  <a:cxn ang="0">
                    <a:pos x="53" y="41"/>
                  </a:cxn>
                  <a:cxn ang="0">
                    <a:pos x="39" y="32"/>
                  </a:cxn>
                  <a:cxn ang="0">
                    <a:pos x="20" y="18"/>
                  </a:cxn>
                  <a:cxn ang="0">
                    <a:pos x="0" y="0"/>
                  </a:cxn>
                </a:cxnLst>
                <a:rect l="0" t="0" r="r" b="b"/>
                <a:pathLst>
                  <a:path w="85" h="55">
                    <a:moveTo>
                      <a:pt x="0" y="0"/>
                    </a:moveTo>
                    <a:lnTo>
                      <a:pt x="1" y="2"/>
                    </a:lnTo>
                    <a:lnTo>
                      <a:pt x="5" y="9"/>
                    </a:lnTo>
                    <a:lnTo>
                      <a:pt x="11" y="17"/>
                    </a:lnTo>
                    <a:lnTo>
                      <a:pt x="20" y="28"/>
                    </a:lnTo>
                    <a:lnTo>
                      <a:pt x="32" y="37"/>
                    </a:lnTo>
                    <a:lnTo>
                      <a:pt x="47" y="46"/>
                    </a:lnTo>
                    <a:lnTo>
                      <a:pt x="64" y="53"/>
                    </a:lnTo>
                    <a:lnTo>
                      <a:pt x="85" y="55"/>
                    </a:lnTo>
                    <a:lnTo>
                      <a:pt x="84" y="55"/>
                    </a:lnTo>
                    <a:lnTo>
                      <a:pt x="80" y="53"/>
                    </a:lnTo>
                    <a:lnTo>
                      <a:pt x="73" y="52"/>
                    </a:lnTo>
                    <a:lnTo>
                      <a:pt x="65" y="48"/>
                    </a:lnTo>
                    <a:lnTo>
                      <a:pt x="53" y="41"/>
                    </a:lnTo>
                    <a:lnTo>
                      <a:pt x="39" y="32"/>
                    </a:lnTo>
                    <a:lnTo>
                      <a:pt x="2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0" name="Freeform 415"/>
              <p:cNvSpPr>
                <a:spLocks/>
              </p:cNvSpPr>
              <p:nvPr/>
            </p:nvSpPr>
            <p:spPr bwMode="auto">
              <a:xfrm>
                <a:off x="5697538" y="5538788"/>
                <a:ext cx="192088" cy="349250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17" y="6"/>
                  </a:cxn>
                  <a:cxn ang="0">
                    <a:pos x="104" y="25"/>
                  </a:cxn>
                  <a:cxn ang="0">
                    <a:pos x="87" y="52"/>
                  </a:cxn>
                  <a:cxn ang="0">
                    <a:pos x="67" y="85"/>
                  </a:cxn>
                  <a:cxn ang="0">
                    <a:pos x="45" y="121"/>
                  </a:cxn>
                  <a:cxn ang="0">
                    <a:pos x="25" y="158"/>
                  </a:cxn>
                  <a:cxn ang="0">
                    <a:pos x="9" y="192"/>
                  </a:cxn>
                  <a:cxn ang="0">
                    <a:pos x="0" y="220"/>
                  </a:cxn>
                  <a:cxn ang="0">
                    <a:pos x="0" y="215"/>
                  </a:cxn>
                  <a:cxn ang="0">
                    <a:pos x="3" y="201"/>
                  </a:cxn>
                  <a:cxn ang="0">
                    <a:pos x="8" y="178"/>
                  </a:cxn>
                  <a:cxn ang="0">
                    <a:pos x="19" y="150"/>
                  </a:cxn>
                  <a:cxn ang="0">
                    <a:pos x="33" y="117"/>
                  </a:cxn>
                  <a:cxn ang="0">
                    <a:pos x="55" y="80"/>
                  </a:cxn>
                  <a:cxn ang="0">
                    <a:pos x="84" y="41"/>
                  </a:cxn>
                  <a:cxn ang="0">
                    <a:pos x="121" y="0"/>
                  </a:cxn>
                </a:cxnLst>
                <a:rect l="0" t="0" r="r" b="b"/>
                <a:pathLst>
                  <a:path w="121" h="220">
                    <a:moveTo>
                      <a:pt x="121" y="0"/>
                    </a:moveTo>
                    <a:lnTo>
                      <a:pt x="117" y="6"/>
                    </a:lnTo>
                    <a:lnTo>
                      <a:pt x="104" y="25"/>
                    </a:lnTo>
                    <a:lnTo>
                      <a:pt x="87" y="52"/>
                    </a:lnTo>
                    <a:lnTo>
                      <a:pt x="67" y="85"/>
                    </a:lnTo>
                    <a:lnTo>
                      <a:pt x="45" y="121"/>
                    </a:lnTo>
                    <a:lnTo>
                      <a:pt x="25" y="158"/>
                    </a:lnTo>
                    <a:lnTo>
                      <a:pt x="9" y="192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3" y="201"/>
                    </a:lnTo>
                    <a:lnTo>
                      <a:pt x="8" y="178"/>
                    </a:lnTo>
                    <a:lnTo>
                      <a:pt x="19" y="150"/>
                    </a:lnTo>
                    <a:lnTo>
                      <a:pt x="33" y="117"/>
                    </a:lnTo>
                    <a:lnTo>
                      <a:pt x="55" y="80"/>
                    </a:lnTo>
                    <a:lnTo>
                      <a:pt x="84" y="4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1" name="Freeform 416"/>
              <p:cNvSpPr>
                <a:spLocks/>
              </p:cNvSpPr>
              <p:nvPr/>
            </p:nvSpPr>
            <p:spPr bwMode="auto">
              <a:xfrm>
                <a:off x="5997575" y="5226050"/>
                <a:ext cx="55563" cy="2111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6" y="6"/>
                  </a:cxn>
                  <a:cxn ang="0">
                    <a:pos x="2" y="20"/>
                  </a:cxn>
                  <a:cxn ang="0">
                    <a:pos x="0" y="40"/>
                  </a:cxn>
                  <a:cxn ang="0">
                    <a:pos x="4" y="64"/>
                  </a:cxn>
                  <a:cxn ang="0">
                    <a:pos x="14" y="90"/>
                  </a:cxn>
                  <a:cxn ang="0">
                    <a:pos x="23" y="111"/>
                  </a:cxn>
                  <a:cxn ang="0">
                    <a:pos x="31" y="127"/>
                  </a:cxn>
                  <a:cxn ang="0">
                    <a:pos x="35" y="133"/>
                  </a:cxn>
                  <a:cxn ang="0">
                    <a:pos x="32" y="123"/>
                  </a:cxn>
                  <a:cxn ang="0">
                    <a:pos x="27" y="103"/>
                  </a:cxn>
                  <a:cxn ang="0">
                    <a:pos x="22" y="79"/>
                  </a:cxn>
                  <a:cxn ang="0">
                    <a:pos x="19" y="62"/>
                  </a:cxn>
                  <a:cxn ang="0">
                    <a:pos x="18" y="46"/>
                  </a:cxn>
                  <a:cxn ang="0">
                    <a:pos x="14" y="24"/>
                  </a:cxn>
                  <a:cxn ang="0">
                    <a:pos x="8" y="7"/>
                  </a:cxn>
                  <a:cxn ang="0">
                    <a:pos x="7" y="0"/>
                  </a:cxn>
                </a:cxnLst>
                <a:rect l="0" t="0" r="r" b="b"/>
                <a:pathLst>
                  <a:path w="35" h="133">
                    <a:moveTo>
                      <a:pt x="7" y="0"/>
                    </a:moveTo>
                    <a:lnTo>
                      <a:pt x="6" y="6"/>
                    </a:lnTo>
                    <a:lnTo>
                      <a:pt x="2" y="20"/>
                    </a:lnTo>
                    <a:lnTo>
                      <a:pt x="0" y="40"/>
                    </a:lnTo>
                    <a:lnTo>
                      <a:pt x="4" y="64"/>
                    </a:lnTo>
                    <a:lnTo>
                      <a:pt x="14" y="90"/>
                    </a:lnTo>
                    <a:lnTo>
                      <a:pt x="23" y="111"/>
                    </a:lnTo>
                    <a:lnTo>
                      <a:pt x="31" y="127"/>
                    </a:lnTo>
                    <a:lnTo>
                      <a:pt x="35" y="133"/>
                    </a:lnTo>
                    <a:lnTo>
                      <a:pt x="32" y="123"/>
                    </a:lnTo>
                    <a:lnTo>
                      <a:pt x="27" y="103"/>
                    </a:lnTo>
                    <a:lnTo>
                      <a:pt x="22" y="79"/>
                    </a:lnTo>
                    <a:lnTo>
                      <a:pt x="19" y="62"/>
                    </a:lnTo>
                    <a:lnTo>
                      <a:pt x="18" y="46"/>
                    </a:lnTo>
                    <a:lnTo>
                      <a:pt x="14" y="24"/>
                    </a:lnTo>
                    <a:lnTo>
                      <a:pt x="8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2" name="Freeform 417"/>
              <p:cNvSpPr>
                <a:spLocks/>
              </p:cNvSpPr>
              <p:nvPr/>
            </p:nvSpPr>
            <p:spPr bwMode="auto">
              <a:xfrm>
                <a:off x="6583363" y="6338888"/>
                <a:ext cx="361950" cy="193675"/>
              </a:xfrm>
              <a:custGeom>
                <a:avLst/>
                <a:gdLst/>
                <a:ahLst/>
                <a:cxnLst>
                  <a:cxn ang="0">
                    <a:pos x="12" y="94"/>
                  </a:cxn>
                  <a:cxn ang="0">
                    <a:pos x="10" y="95"/>
                  </a:cxn>
                  <a:cxn ang="0">
                    <a:pos x="9" y="98"/>
                  </a:cxn>
                  <a:cxn ang="0">
                    <a:pos x="5" y="100"/>
                  </a:cxn>
                  <a:cxn ang="0">
                    <a:pos x="1" y="106"/>
                  </a:cxn>
                  <a:cxn ang="0">
                    <a:pos x="0" y="111"/>
                  </a:cxn>
                  <a:cxn ang="0">
                    <a:pos x="0" y="116"/>
                  </a:cxn>
                  <a:cxn ang="0">
                    <a:pos x="1" y="120"/>
                  </a:cxn>
                  <a:cxn ang="0">
                    <a:pos x="1" y="122"/>
                  </a:cxn>
                  <a:cxn ang="0">
                    <a:pos x="2" y="122"/>
                  </a:cxn>
                  <a:cxn ang="0">
                    <a:pos x="8" y="122"/>
                  </a:cxn>
                  <a:cxn ang="0">
                    <a:pos x="14" y="122"/>
                  </a:cxn>
                  <a:cxn ang="0">
                    <a:pos x="24" y="122"/>
                  </a:cxn>
                  <a:cxn ang="0">
                    <a:pos x="33" y="122"/>
                  </a:cxn>
                  <a:cxn ang="0">
                    <a:pos x="44" y="122"/>
                  </a:cxn>
                  <a:cxn ang="0">
                    <a:pos x="54" y="120"/>
                  </a:cxn>
                  <a:cxn ang="0">
                    <a:pos x="65" y="119"/>
                  </a:cxn>
                  <a:cxn ang="0">
                    <a:pos x="74" y="118"/>
                  </a:cxn>
                  <a:cxn ang="0">
                    <a:pos x="84" y="115"/>
                  </a:cxn>
                  <a:cxn ang="0">
                    <a:pos x="92" y="112"/>
                  </a:cxn>
                  <a:cxn ang="0">
                    <a:pos x="100" y="108"/>
                  </a:cxn>
                  <a:cxn ang="0">
                    <a:pos x="108" y="104"/>
                  </a:cxn>
                  <a:cxn ang="0">
                    <a:pos x="116" y="100"/>
                  </a:cxn>
                  <a:cxn ang="0">
                    <a:pos x="123" y="95"/>
                  </a:cxn>
                  <a:cxn ang="0">
                    <a:pos x="129" y="90"/>
                  </a:cxn>
                  <a:cxn ang="0">
                    <a:pos x="137" y="84"/>
                  </a:cxn>
                  <a:cxn ang="0">
                    <a:pos x="149" y="78"/>
                  </a:cxn>
                  <a:cxn ang="0">
                    <a:pos x="160" y="71"/>
                  </a:cxn>
                  <a:cxn ang="0">
                    <a:pos x="165" y="68"/>
                  </a:cxn>
                  <a:cxn ang="0">
                    <a:pos x="193" y="74"/>
                  </a:cxn>
                  <a:cxn ang="0">
                    <a:pos x="225" y="52"/>
                  </a:cxn>
                  <a:cxn ang="0">
                    <a:pos x="228" y="31"/>
                  </a:cxn>
                  <a:cxn ang="0">
                    <a:pos x="219" y="0"/>
                  </a:cxn>
                  <a:cxn ang="0">
                    <a:pos x="217" y="1"/>
                  </a:cxn>
                  <a:cxn ang="0">
                    <a:pos x="213" y="4"/>
                  </a:cxn>
                  <a:cxn ang="0">
                    <a:pos x="208" y="9"/>
                  </a:cxn>
                  <a:cxn ang="0">
                    <a:pos x="203" y="15"/>
                  </a:cxn>
                  <a:cxn ang="0">
                    <a:pos x="195" y="20"/>
                  </a:cxn>
                  <a:cxn ang="0">
                    <a:pos x="188" y="26"/>
                  </a:cxn>
                  <a:cxn ang="0">
                    <a:pos x="181" y="30"/>
                  </a:cxn>
                  <a:cxn ang="0">
                    <a:pos x="175" y="31"/>
                  </a:cxn>
                  <a:cxn ang="0">
                    <a:pos x="168" y="32"/>
                  </a:cxn>
                  <a:cxn ang="0">
                    <a:pos x="156" y="32"/>
                  </a:cxn>
                  <a:cxn ang="0">
                    <a:pos x="143" y="34"/>
                  </a:cxn>
                  <a:cxn ang="0">
                    <a:pos x="129" y="34"/>
                  </a:cxn>
                  <a:cxn ang="0">
                    <a:pos x="116" y="34"/>
                  </a:cxn>
                  <a:cxn ang="0">
                    <a:pos x="104" y="34"/>
                  </a:cxn>
                  <a:cxn ang="0">
                    <a:pos x="96" y="34"/>
                  </a:cxn>
                  <a:cxn ang="0">
                    <a:pos x="93" y="34"/>
                  </a:cxn>
                  <a:cxn ang="0">
                    <a:pos x="91" y="38"/>
                  </a:cxn>
                  <a:cxn ang="0">
                    <a:pos x="85" y="47"/>
                  </a:cxn>
                  <a:cxn ang="0">
                    <a:pos x="77" y="58"/>
                  </a:cxn>
                  <a:cxn ang="0">
                    <a:pos x="68" y="66"/>
                  </a:cxn>
                  <a:cxn ang="0">
                    <a:pos x="62" y="70"/>
                  </a:cxn>
                  <a:cxn ang="0">
                    <a:pos x="54" y="74"/>
                  </a:cxn>
                  <a:cxn ang="0">
                    <a:pos x="45" y="78"/>
                  </a:cxn>
                  <a:cxn ang="0">
                    <a:pos x="36" y="83"/>
                  </a:cxn>
                  <a:cxn ang="0">
                    <a:pos x="26" y="87"/>
                  </a:cxn>
                  <a:cxn ang="0">
                    <a:pos x="18" y="91"/>
                  </a:cxn>
                  <a:cxn ang="0">
                    <a:pos x="13" y="92"/>
                  </a:cxn>
                  <a:cxn ang="0">
                    <a:pos x="12" y="94"/>
                  </a:cxn>
                </a:cxnLst>
                <a:rect l="0" t="0" r="r" b="b"/>
                <a:pathLst>
                  <a:path w="228" h="122">
                    <a:moveTo>
                      <a:pt x="12" y="94"/>
                    </a:moveTo>
                    <a:lnTo>
                      <a:pt x="10" y="95"/>
                    </a:lnTo>
                    <a:lnTo>
                      <a:pt x="9" y="98"/>
                    </a:lnTo>
                    <a:lnTo>
                      <a:pt x="5" y="100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1" y="120"/>
                    </a:lnTo>
                    <a:lnTo>
                      <a:pt x="1" y="122"/>
                    </a:lnTo>
                    <a:lnTo>
                      <a:pt x="2" y="122"/>
                    </a:lnTo>
                    <a:lnTo>
                      <a:pt x="8" y="122"/>
                    </a:lnTo>
                    <a:lnTo>
                      <a:pt x="14" y="122"/>
                    </a:lnTo>
                    <a:lnTo>
                      <a:pt x="24" y="122"/>
                    </a:lnTo>
                    <a:lnTo>
                      <a:pt x="33" y="122"/>
                    </a:lnTo>
                    <a:lnTo>
                      <a:pt x="44" y="122"/>
                    </a:lnTo>
                    <a:lnTo>
                      <a:pt x="54" y="120"/>
                    </a:lnTo>
                    <a:lnTo>
                      <a:pt x="65" y="119"/>
                    </a:lnTo>
                    <a:lnTo>
                      <a:pt x="74" y="118"/>
                    </a:lnTo>
                    <a:lnTo>
                      <a:pt x="84" y="115"/>
                    </a:lnTo>
                    <a:lnTo>
                      <a:pt x="92" y="112"/>
                    </a:lnTo>
                    <a:lnTo>
                      <a:pt x="100" y="108"/>
                    </a:lnTo>
                    <a:lnTo>
                      <a:pt x="108" y="104"/>
                    </a:lnTo>
                    <a:lnTo>
                      <a:pt x="116" y="100"/>
                    </a:lnTo>
                    <a:lnTo>
                      <a:pt x="123" y="95"/>
                    </a:lnTo>
                    <a:lnTo>
                      <a:pt x="129" y="90"/>
                    </a:lnTo>
                    <a:lnTo>
                      <a:pt x="137" y="84"/>
                    </a:lnTo>
                    <a:lnTo>
                      <a:pt x="149" y="78"/>
                    </a:lnTo>
                    <a:lnTo>
                      <a:pt x="160" y="71"/>
                    </a:lnTo>
                    <a:lnTo>
                      <a:pt x="165" y="68"/>
                    </a:lnTo>
                    <a:lnTo>
                      <a:pt x="193" y="74"/>
                    </a:lnTo>
                    <a:lnTo>
                      <a:pt x="225" y="52"/>
                    </a:lnTo>
                    <a:lnTo>
                      <a:pt x="228" y="31"/>
                    </a:lnTo>
                    <a:lnTo>
                      <a:pt x="219" y="0"/>
                    </a:lnTo>
                    <a:lnTo>
                      <a:pt x="217" y="1"/>
                    </a:lnTo>
                    <a:lnTo>
                      <a:pt x="213" y="4"/>
                    </a:lnTo>
                    <a:lnTo>
                      <a:pt x="208" y="9"/>
                    </a:lnTo>
                    <a:lnTo>
                      <a:pt x="203" y="15"/>
                    </a:lnTo>
                    <a:lnTo>
                      <a:pt x="195" y="20"/>
                    </a:lnTo>
                    <a:lnTo>
                      <a:pt x="188" y="26"/>
                    </a:lnTo>
                    <a:lnTo>
                      <a:pt x="181" y="30"/>
                    </a:lnTo>
                    <a:lnTo>
                      <a:pt x="175" y="31"/>
                    </a:lnTo>
                    <a:lnTo>
                      <a:pt x="168" y="32"/>
                    </a:lnTo>
                    <a:lnTo>
                      <a:pt x="156" y="32"/>
                    </a:lnTo>
                    <a:lnTo>
                      <a:pt x="143" y="34"/>
                    </a:lnTo>
                    <a:lnTo>
                      <a:pt x="129" y="34"/>
                    </a:lnTo>
                    <a:lnTo>
                      <a:pt x="116" y="34"/>
                    </a:lnTo>
                    <a:lnTo>
                      <a:pt x="104" y="34"/>
                    </a:lnTo>
                    <a:lnTo>
                      <a:pt x="96" y="34"/>
                    </a:lnTo>
                    <a:lnTo>
                      <a:pt x="93" y="34"/>
                    </a:lnTo>
                    <a:lnTo>
                      <a:pt x="91" y="38"/>
                    </a:lnTo>
                    <a:lnTo>
                      <a:pt x="85" y="47"/>
                    </a:lnTo>
                    <a:lnTo>
                      <a:pt x="77" y="58"/>
                    </a:lnTo>
                    <a:lnTo>
                      <a:pt x="68" y="66"/>
                    </a:lnTo>
                    <a:lnTo>
                      <a:pt x="62" y="70"/>
                    </a:lnTo>
                    <a:lnTo>
                      <a:pt x="54" y="74"/>
                    </a:lnTo>
                    <a:lnTo>
                      <a:pt x="45" y="78"/>
                    </a:lnTo>
                    <a:lnTo>
                      <a:pt x="36" y="83"/>
                    </a:lnTo>
                    <a:lnTo>
                      <a:pt x="26" y="87"/>
                    </a:lnTo>
                    <a:lnTo>
                      <a:pt x="18" y="91"/>
                    </a:lnTo>
                    <a:lnTo>
                      <a:pt x="13" y="92"/>
                    </a:lnTo>
                    <a:lnTo>
                      <a:pt x="12" y="9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3" name="Freeform 418"/>
              <p:cNvSpPr>
                <a:spLocks/>
              </p:cNvSpPr>
              <p:nvPr/>
            </p:nvSpPr>
            <p:spPr bwMode="auto">
              <a:xfrm>
                <a:off x="6602413" y="6408738"/>
                <a:ext cx="169863" cy="7937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62" y="2"/>
                  </a:cxn>
                  <a:cxn ang="0">
                    <a:pos x="60" y="7"/>
                  </a:cxn>
                  <a:cxn ang="0">
                    <a:pos x="57" y="14"/>
                  </a:cxn>
                  <a:cxn ang="0">
                    <a:pos x="52" y="22"/>
                  </a:cxn>
                  <a:cxn ang="0">
                    <a:pos x="44" y="30"/>
                  </a:cxn>
                  <a:cxn ang="0">
                    <a:pos x="33" y="38"/>
                  </a:cxn>
                  <a:cxn ang="0">
                    <a:pos x="18" y="44"/>
                  </a:cxn>
                  <a:cxn ang="0">
                    <a:pos x="0" y="50"/>
                  </a:cxn>
                  <a:cxn ang="0">
                    <a:pos x="8" y="50"/>
                  </a:cxn>
                  <a:cxn ang="0">
                    <a:pos x="28" y="47"/>
                  </a:cxn>
                  <a:cxn ang="0">
                    <a:pos x="53" y="44"/>
                  </a:cxn>
                  <a:cxn ang="0">
                    <a:pos x="79" y="39"/>
                  </a:cxn>
                  <a:cxn ang="0">
                    <a:pos x="99" y="32"/>
                  </a:cxn>
                  <a:cxn ang="0">
                    <a:pos x="107" y="24"/>
                  </a:cxn>
                  <a:cxn ang="0">
                    <a:pos x="96" y="14"/>
                  </a:cxn>
                  <a:cxn ang="0">
                    <a:pos x="62" y="0"/>
                  </a:cxn>
                </a:cxnLst>
                <a:rect l="0" t="0" r="r" b="b"/>
                <a:pathLst>
                  <a:path w="107" h="50">
                    <a:moveTo>
                      <a:pt x="62" y="0"/>
                    </a:moveTo>
                    <a:lnTo>
                      <a:pt x="62" y="2"/>
                    </a:lnTo>
                    <a:lnTo>
                      <a:pt x="60" y="7"/>
                    </a:lnTo>
                    <a:lnTo>
                      <a:pt x="57" y="14"/>
                    </a:lnTo>
                    <a:lnTo>
                      <a:pt x="52" y="22"/>
                    </a:lnTo>
                    <a:lnTo>
                      <a:pt x="44" y="30"/>
                    </a:lnTo>
                    <a:lnTo>
                      <a:pt x="33" y="38"/>
                    </a:lnTo>
                    <a:lnTo>
                      <a:pt x="18" y="44"/>
                    </a:lnTo>
                    <a:lnTo>
                      <a:pt x="0" y="50"/>
                    </a:lnTo>
                    <a:lnTo>
                      <a:pt x="8" y="50"/>
                    </a:lnTo>
                    <a:lnTo>
                      <a:pt x="28" y="47"/>
                    </a:lnTo>
                    <a:lnTo>
                      <a:pt x="53" y="44"/>
                    </a:lnTo>
                    <a:lnTo>
                      <a:pt x="79" y="39"/>
                    </a:lnTo>
                    <a:lnTo>
                      <a:pt x="99" y="32"/>
                    </a:lnTo>
                    <a:lnTo>
                      <a:pt x="107" y="24"/>
                    </a:lnTo>
                    <a:lnTo>
                      <a:pt x="96" y="1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477"/>
            <p:cNvGrpSpPr/>
            <p:nvPr/>
          </p:nvGrpSpPr>
          <p:grpSpPr>
            <a:xfrm>
              <a:off x="7315202" y="8458217"/>
              <a:ext cx="914400" cy="1143008"/>
              <a:chOff x="5357813" y="4306888"/>
              <a:chExt cx="1592263" cy="2244725"/>
            </a:xfrm>
          </p:grpSpPr>
          <p:sp>
            <p:nvSpPr>
              <p:cNvPr id="1694" name="Freeform 333"/>
              <p:cNvSpPr>
                <a:spLocks/>
              </p:cNvSpPr>
              <p:nvPr/>
            </p:nvSpPr>
            <p:spPr bwMode="auto">
              <a:xfrm>
                <a:off x="5357813" y="6389688"/>
                <a:ext cx="436563" cy="12700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0" y="32"/>
                  </a:cxn>
                  <a:cxn ang="0">
                    <a:pos x="3" y="42"/>
                  </a:cxn>
                  <a:cxn ang="0">
                    <a:pos x="8" y="46"/>
                  </a:cxn>
                  <a:cxn ang="0">
                    <a:pos x="11" y="46"/>
                  </a:cxn>
                  <a:cxn ang="0">
                    <a:pos x="24" y="50"/>
                  </a:cxn>
                  <a:cxn ang="0">
                    <a:pos x="44" y="56"/>
                  </a:cxn>
                  <a:cxn ang="0">
                    <a:pos x="66" y="62"/>
                  </a:cxn>
                  <a:cxn ang="0">
                    <a:pos x="83" y="66"/>
                  </a:cxn>
                  <a:cxn ang="0">
                    <a:pos x="102" y="70"/>
                  </a:cxn>
                  <a:cxn ang="0">
                    <a:pos x="119" y="72"/>
                  </a:cxn>
                  <a:cxn ang="0">
                    <a:pos x="131" y="74"/>
                  </a:cxn>
                  <a:cxn ang="0">
                    <a:pos x="136" y="71"/>
                  </a:cxn>
                  <a:cxn ang="0">
                    <a:pos x="159" y="63"/>
                  </a:cxn>
                  <a:cxn ang="0">
                    <a:pos x="180" y="66"/>
                  </a:cxn>
                  <a:cxn ang="0">
                    <a:pos x="202" y="78"/>
                  </a:cxn>
                  <a:cxn ang="0">
                    <a:pos x="249" y="80"/>
                  </a:cxn>
                  <a:cxn ang="0">
                    <a:pos x="274" y="30"/>
                  </a:cxn>
                  <a:cxn ang="0">
                    <a:pos x="261" y="31"/>
                  </a:cxn>
                  <a:cxn ang="0">
                    <a:pos x="238" y="31"/>
                  </a:cxn>
                  <a:cxn ang="0">
                    <a:pos x="211" y="30"/>
                  </a:cxn>
                  <a:cxn ang="0">
                    <a:pos x="186" y="24"/>
                  </a:cxn>
                  <a:cxn ang="0">
                    <a:pos x="166" y="18"/>
                  </a:cxn>
                  <a:cxn ang="0">
                    <a:pos x="151" y="12"/>
                  </a:cxn>
                  <a:cxn ang="0">
                    <a:pos x="143" y="7"/>
                  </a:cxn>
                  <a:cxn ang="0">
                    <a:pos x="122" y="14"/>
                  </a:cxn>
                  <a:cxn ang="0">
                    <a:pos x="98" y="0"/>
                  </a:cxn>
                  <a:cxn ang="0">
                    <a:pos x="90" y="6"/>
                  </a:cxn>
                  <a:cxn ang="0">
                    <a:pos x="78" y="11"/>
                  </a:cxn>
                  <a:cxn ang="0">
                    <a:pos x="64" y="18"/>
                  </a:cxn>
                  <a:cxn ang="0">
                    <a:pos x="52" y="22"/>
                  </a:cxn>
                  <a:cxn ang="0">
                    <a:pos x="36" y="26"/>
                  </a:cxn>
                  <a:cxn ang="0">
                    <a:pos x="19" y="28"/>
                  </a:cxn>
                  <a:cxn ang="0">
                    <a:pos x="8" y="30"/>
                  </a:cxn>
                </a:cxnLst>
                <a:rect l="0" t="0" r="r" b="b"/>
                <a:pathLst>
                  <a:path w="275" h="80">
                    <a:moveTo>
                      <a:pt x="7" y="30"/>
                    </a:moveTo>
                    <a:lnTo>
                      <a:pt x="6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3" y="42"/>
                    </a:lnTo>
                    <a:lnTo>
                      <a:pt x="7" y="4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1" y="46"/>
                    </a:lnTo>
                    <a:lnTo>
                      <a:pt x="16" y="48"/>
                    </a:lnTo>
                    <a:lnTo>
                      <a:pt x="24" y="50"/>
                    </a:lnTo>
                    <a:lnTo>
                      <a:pt x="35" y="52"/>
                    </a:lnTo>
                    <a:lnTo>
                      <a:pt x="44" y="56"/>
                    </a:lnTo>
                    <a:lnTo>
                      <a:pt x="56" y="59"/>
                    </a:lnTo>
                    <a:lnTo>
                      <a:pt x="66" y="62"/>
                    </a:lnTo>
                    <a:lnTo>
                      <a:pt x="75" y="64"/>
                    </a:lnTo>
                    <a:lnTo>
                      <a:pt x="83" y="66"/>
                    </a:lnTo>
                    <a:lnTo>
                      <a:pt x="92" y="67"/>
                    </a:lnTo>
                    <a:lnTo>
                      <a:pt x="102" y="70"/>
                    </a:lnTo>
                    <a:lnTo>
                      <a:pt x="111" y="71"/>
                    </a:lnTo>
                    <a:lnTo>
                      <a:pt x="119" y="72"/>
                    </a:lnTo>
                    <a:lnTo>
                      <a:pt x="126" y="72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6" y="71"/>
                    </a:lnTo>
                    <a:lnTo>
                      <a:pt x="147" y="67"/>
                    </a:lnTo>
                    <a:lnTo>
                      <a:pt x="159" y="63"/>
                    </a:lnTo>
                    <a:lnTo>
                      <a:pt x="170" y="62"/>
                    </a:lnTo>
                    <a:lnTo>
                      <a:pt x="180" y="66"/>
                    </a:lnTo>
                    <a:lnTo>
                      <a:pt x="193" y="72"/>
                    </a:lnTo>
                    <a:lnTo>
                      <a:pt x="202" y="78"/>
                    </a:lnTo>
                    <a:lnTo>
                      <a:pt x="206" y="80"/>
                    </a:lnTo>
                    <a:lnTo>
                      <a:pt x="249" y="80"/>
                    </a:lnTo>
                    <a:lnTo>
                      <a:pt x="275" y="30"/>
                    </a:lnTo>
                    <a:lnTo>
                      <a:pt x="274" y="30"/>
                    </a:lnTo>
                    <a:lnTo>
                      <a:pt x="269" y="30"/>
                    </a:lnTo>
                    <a:lnTo>
                      <a:pt x="261" y="31"/>
                    </a:lnTo>
                    <a:lnTo>
                      <a:pt x="250" y="31"/>
                    </a:lnTo>
                    <a:lnTo>
                      <a:pt x="238" y="31"/>
                    </a:lnTo>
                    <a:lnTo>
                      <a:pt x="225" y="30"/>
                    </a:lnTo>
                    <a:lnTo>
                      <a:pt x="211" y="30"/>
                    </a:lnTo>
                    <a:lnTo>
                      <a:pt x="198" y="27"/>
                    </a:lnTo>
                    <a:lnTo>
                      <a:pt x="186" y="24"/>
                    </a:lnTo>
                    <a:lnTo>
                      <a:pt x="175" y="22"/>
                    </a:lnTo>
                    <a:lnTo>
                      <a:pt x="166" y="18"/>
                    </a:lnTo>
                    <a:lnTo>
                      <a:pt x="158" y="15"/>
                    </a:lnTo>
                    <a:lnTo>
                      <a:pt x="151" y="12"/>
                    </a:lnTo>
                    <a:lnTo>
                      <a:pt x="146" y="10"/>
                    </a:lnTo>
                    <a:lnTo>
                      <a:pt x="143" y="7"/>
                    </a:lnTo>
                    <a:lnTo>
                      <a:pt x="142" y="7"/>
                    </a:lnTo>
                    <a:lnTo>
                      <a:pt x="122" y="14"/>
                    </a:lnTo>
                    <a:lnTo>
                      <a:pt x="99" y="0"/>
                    </a:lnTo>
                    <a:lnTo>
                      <a:pt x="98" y="0"/>
                    </a:lnTo>
                    <a:lnTo>
                      <a:pt x="95" y="3"/>
                    </a:lnTo>
                    <a:lnTo>
                      <a:pt x="90" y="6"/>
                    </a:lnTo>
                    <a:lnTo>
                      <a:pt x="84" y="8"/>
                    </a:lnTo>
                    <a:lnTo>
                      <a:pt x="78" y="11"/>
                    </a:lnTo>
                    <a:lnTo>
                      <a:pt x="71" y="15"/>
                    </a:lnTo>
                    <a:lnTo>
                      <a:pt x="64" y="18"/>
                    </a:lnTo>
                    <a:lnTo>
                      <a:pt x="59" y="20"/>
                    </a:lnTo>
                    <a:lnTo>
                      <a:pt x="52" y="22"/>
                    </a:lnTo>
                    <a:lnTo>
                      <a:pt x="44" y="23"/>
                    </a:lnTo>
                    <a:lnTo>
                      <a:pt x="36" y="26"/>
                    </a:lnTo>
                    <a:lnTo>
                      <a:pt x="27" y="27"/>
                    </a:lnTo>
                    <a:lnTo>
                      <a:pt x="19" y="28"/>
                    </a:lnTo>
                    <a:lnTo>
                      <a:pt x="14" y="28"/>
                    </a:lnTo>
                    <a:lnTo>
                      <a:pt x="8" y="30"/>
                    </a:lnTo>
                    <a:lnTo>
                      <a:pt x="7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5" name="Freeform 334"/>
              <p:cNvSpPr>
                <a:spLocks/>
              </p:cNvSpPr>
              <p:nvPr/>
            </p:nvSpPr>
            <p:spPr bwMode="auto">
              <a:xfrm>
                <a:off x="6332538" y="5862638"/>
                <a:ext cx="595313" cy="508000"/>
              </a:xfrm>
              <a:custGeom>
                <a:avLst/>
                <a:gdLst/>
                <a:ahLst/>
                <a:cxnLst>
                  <a:cxn ang="0">
                    <a:pos x="122" y="25"/>
                  </a:cxn>
                  <a:cxn ang="0">
                    <a:pos x="124" y="27"/>
                  </a:cxn>
                  <a:cxn ang="0">
                    <a:pos x="131" y="32"/>
                  </a:cxn>
                  <a:cxn ang="0">
                    <a:pos x="142" y="40"/>
                  </a:cxn>
                  <a:cxn ang="0">
                    <a:pos x="155" y="51"/>
                  </a:cxn>
                  <a:cxn ang="0">
                    <a:pos x="171" y="64"/>
                  </a:cxn>
                  <a:cxn ang="0">
                    <a:pos x="190" y="79"/>
                  </a:cxn>
                  <a:cxn ang="0">
                    <a:pos x="210" y="95"/>
                  </a:cxn>
                  <a:cxn ang="0">
                    <a:pos x="231" y="113"/>
                  </a:cxn>
                  <a:cxn ang="0">
                    <a:pos x="253" y="132"/>
                  </a:cxn>
                  <a:cxn ang="0">
                    <a:pos x="275" y="152"/>
                  </a:cxn>
                  <a:cxn ang="0">
                    <a:pos x="295" y="172"/>
                  </a:cxn>
                  <a:cxn ang="0">
                    <a:pos x="317" y="193"/>
                  </a:cxn>
                  <a:cxn ang="0">
                    <a:pos x="334" y="213"/>
                  </a:cxn>
                  <a:cxn ang="0">
                    <a:pos x="351" y="233"/>
                  </a:cxn>
                  <a:cxn ang="0">
                    <a:pos x="365" y="252"/>
                  </a:cxn>
                  <a:cxn ang="0">
                    <a:pos x="375" y="271"/>
                  </a:cxn>
                  <a:cxn ang="0">
                    <a:pos x="374" y="273"/>
                  </a:cxn>
                  <a:cxn ang="0">
                    <a:pos x="370" y="280"/>
                  </a:cxn>
                  <a:cxn ang="0">
                    <a:pos x="363" y="291"/>
                  </a:cxn>
                  <a:cxn ang="0">
                    <a:pos x="351" y="301"/>
                  </a:cxn>
                  <a:cxn ang="0">
                    <a:pos x="335" y="311"/>
                  </a:cxn>
                  <a:cxn ang="0">
                    <a:pos x="311" y="317"/>
                  </a:cxn>
                  <a:cxn ang="0">
                    <a:pos x="282" y="320"/>
                  </a:cxn>
                  <a:cxn ang="0">
                    <a:pos x="243" y="316"/>
                  </a:cxn>
                  <a:cxn ang="0">
                    <a:pos x="237" y="308"/>
                  </a:cxn>
                  <a:cxn ang="0">
                    <a:pos x="220" y="287"/>
                  </a:cxn>
                  <a:cxn ang="0">
                    <a:pos x="196" y="255"/>
                  </a:cxn>
                  <a:cxn ang="0">
                    <a:pos x="166" y="217"/>
                  </a:cxn>
                  <a:cxn ang="0">
                    <a:pos x="134" y="179"/>
                  </a:cxn>
                  <a:cxn ang="0">
                    <a:pos x="100" y="143"/>
                  </a:cxn>
                  <a:cxn ang="0">
                    <a:pos x="71" y="112"/>
                  </a:cxn>
                  <a:cxn ang="0">
                    <a:pos x="46" y="91"/>
                  </a:cxn>
                  <a:cxn ang="0">
                    <a:pos x="43" y="88"/>
                  </a:cxn>
                  <a:cxn ang="0">
                    <a:pos x="38" y="83"/>
                  </a:cxn>
                  <a:cxn ang="0">
                    <a:pos x="30" y="73"/>
                  </a:cxn>
                  <a:cxn ang="0">
                    <a:pos x="20" y="63"/>
                  </a:cxn>
                  <a:cxn ang="0">
                    <a:pos x="12" y="51"/>
                  </a:cxn>
                  <a:cxn ang="0">
                    <a:pos x="4" y="37"/>
                  </a:cxn>
                  <a:cxn ang="0">
                    <a:pos x="0" y="25"/>
                  </a:cxn>
                  <a:cxn ang="0">
                    <a:pos x="0" y="13"/>
                  </a:cxn>
                  <a:cxn ang="0">
                    <a:pos x="7" y="5"/>
                  </a:cxn>
                  <a:cxn ang="0">
                    <a:pos x="22" y="1"/>
                  </a:cxn>
                  <a:cxn ang="0">
                    <a:pos x="39" y="0"/>
                  </a:cxn>
                  <a:cxn ang="0">
                    <a:pos x="60" y="1"/>
                  </a:cxn>
                  <a:cxn ang="0">
                    <a:pos x="80" y="5"/>
                  </a:cxn>
                  <a:cxn ang="0">
                    <a:pos x="99" y="11"/>
                  </a:cxn>
                  <a:cxn ang="0">
                    <a:pos x="114" y="17"/>
                  </a:cxn>
                  <a:cxn ang="0">
                    <a:pos x="122" y="25"/>
                  </a:cxn>
                </a:cxnLst>
                <a:rect l="0" t="0" r="r" b="b"/>
                <a:pathLst>
                  <a:path w="375" h="320">
                    <a:moveTo>
                      <a:pt x="122" y="25"/>
                    </a:moveTo>
                    <a:lnTo>
                      <a:pt x="124" y="27"/>
                    </a:lnTo>
                    <a:lnTo>
                      <a:pt x="131" y="32"/>
                    </a:lnTo>
                    <a:lnTo>
                      <a:pt x="142" y="40"/>
                    </a:lnTo>
                    <a:lnTo>
                      <a:pt x="155" y="51"/>
                    </a:lnTo>
                    <a:lnTo>
                      <a:pt x="171" y="64"/>
                    </a:lnTo>
                    <a:lnTo>
                      <a:pt x="190" y="79"/>
                    </a:lnTo>
                    <a:lnTo>
                      <a:pt x="210" y="95"/>
                    </a:lnTo>
                    <a:lnTo>
                      <a:pt x="231" y="113"/>
                    </a:lnTo>
                    <a:lnTo>
                      <a:pt x="253" y="132"/>
                    </a:lnTo>
                    <a:lnTo>
                      <a:pt x="275" y="152"/>
                    </a:lnTo>
                    <a:lnTo>
                      <a:pt x="295" y="172"/>
                    </a:lnTo>
                    <a:lnTo>
                      <a:pt x="317" y="193"/>
                    </a:lnTo>
                    <a:lnTo>
                      <a:pt x="334" y="213"/>
                    </a:lnTo>
                    <a:lnTo>
                      <a:pt x="351" y="233"/>
                    </a:lnTo>
                    <a:lnTo>
                      <a:pt x="365" y="252"/>
                    </a:lnTo>
                    <a:lnTo>
                      <a:pt x="375" y="271"/>
                    </a:lnTo>
                    <a:lnTo>
                      <a:pt x="374" y="273"/>
                    </a:lnTo>
                    <a:lnTo>
                      <a:pt x="370" y="280"/>
                    </a:lnTo>
                    <a:lnTo>
                      <a:pt x="363" y="291"/>
                    </a:lnTo>
                    <a:lnTo>
                      <a:pt x="351" y="301"/>
                    </a:lnTo>
                    <a:lnTo>
                      <a:pt x="335" y="311"/>
                    </a:lnTo>
                    <a:lnTo>
                      <a:pt x="311" y="317"/>
                    </a:lnTo>
                    <a:lnTo>
                      <a:pt x="282" y="320"/>
                    </a:lnTo>
                    <a:lnTo>
                      <a:pt x="243" y="316"/>
                    </a:lnTo>
                    <a:lnTo>
                      <a:pt x="237" y="308"/>
                    </a:lnTo>
                    <a:lnTo>
                      <a:pt x="220" y="287"/>
                    </a:lnTo>
                    <a:lnTo>
                      <a:pt x="196" y="255"/>
                    </a:lnTo>
                    <a:lnTo>
                      <a:pt x="166" y="217"/>
                    </a:lnTo>
                    <a:lnTo>
                      <a:pt x="134" y="179"/>
                    </a:lnTo>
                    <a:lnTo>
                      <a:pt x="100" y="143"/>
                    </a:lnTo>
                    <a:lnTo>
                      <a:pt x="71" y="112"/>
                    </a:lnTo>
                    <a:lnTo>
                      <a:pt x="46" y="91"/>
                    </a:lnTo>
                    <a:lnTo>
                      <a:pt x="43" y="88"/>
                    </a:lnTo>
                    <a:lnTo>
                      <a:pt x="38" y="83"/>
                    </a:lnTo>
                    <a:lnTo>
                      <a:pt x="30" y="73"/>
                    </a:lnTo>
                    <a:lnTo>
                      <a:pt x="20" y="63"/>
                    </a:lnTo>
                    <a:lnTo>
                      <a:pt x="12" y="51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7" y="5"/>
                    </a:lnTo>
                    <a:lnTo>
                      <a:pt x="22" y="1"/>
                    </a:lnTo>
                    <a:lnTo>
                      <a:pt x="39" y="0"/>
                    </a:lnTo>
                    <a:lnTo>
                      <a:pt x="60" y="1"/>
                    </a:lnTo>
                    <a:lnTo>
                      <a:pt x="80" y="5"/>
                    </a:lnTo>
                    <a:lnTo>
                      <a:pt x="99" y="11"/>
                    </a:lnTo>
                    <a:lnTo>
                      <a:pt x="114" y="17"/>
                    </a:lnTo>
                    <a:lnTo>
                      <a:pt x="122" y="25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" name="Freeform 335"/>
              <p:cNvSpPr>
                <a:spLocks/>
              </p:cNvSpPr>
              <p:nvPr/>
            </p:nvSpPr>
            <p:spPr bwMode="auto">
              <a:xfrm>
                <a:off x="5654675" y="4975225"/>
                <a:ext cx="355600" cy="320675"/>
              </a:xfrm>
              <a:custGeom>
                <a:avLst/>
                <a:gdLst/>
                <a:ahLst/>
                <a:cxnLst>
                  <a:cxn ang="0">
                    <a:pos x="224" y="104"/>
                  </a:cxn>
                  <a:cxn ang="0">
                    <a:pos x="220" y="108"/>
                  </a:cxn>
                  <a:cxn ang="0">
                    <a:pos x="211" y="117"/>
                  </a:cxn>
                  <a:cxn ang="0">
                    <a:pos x="195" y="130"/>
                  </a:cxn>
                  <a:cxn ang="0">
                    <a:pos x="174" y="146"/>
                  </a:cxn>
                  <a:cxn ang="0">
                    <a:pos x="146" y="164"/>
                  </a:cxn>
                  <a:cxn ang="0">
                    <a:pos x="114" y="180"/>
                  </a:cxn>
                  <a:cxn ang="0">
                    <a:pos x="76" y="193"/>
                  </a:cxn>
                  <a:cxn ang="0">
                    <a:pos x="35" y="202"/>
                  </a:cxn>
                  <a:cxn ang="0">
                    <a:pos x="35" y="190"/>
                  </a:cxn>
                  <a:cxn ang="0">
                    <a:pos x="31" y="165"/>
                  </a:cxn>
                  <a:cxn ang="0">
                    <a:pos x="20" y="138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27" y="112"/>
                  </a:cxn>
                  <a:cxn ang="0">
                    <a:pos x="56" y="97"/>
                  </a:cxn>
                  <a:cxn ang="0">
                    <a:pos x="90" y="80"/>
                  </a:cxn>
                  <a:cxn ang="0">
                    <a:pos x="124" y="61"/>
                  </a:cxn>
                  <a:cxn ang="0">
                    <a:pos x="156" y="40"/>
                  </a:cxn>
                  <a:cxn ang="0">
                    <a:pos x="182" y="20"/>
                  </a:cxn>
                  <a:cxn ang="0">
                    <a:pos x="198" y="0"/>
                  </a:cxn>
                  <a:cxn ang="0">
                    <a:pos x="224" y="104"/>
                  </a:cxn>
                </a:cxnLst>
                <a:rect l="0" t="0" r="r" b="b"/>
                <a:pathLst>
                  <a:path w="224" h="202">
                    <a:moveTo>
                      <a:pt x="224" y="104"/>
                    </a:moveTo>
                    <a:lnTo>
                      <a:pt x="220" y="108"/>
                    </a:lnTo>
                    <a:lnTo>
                      <a:pt x="211" y="117"/>
                    </a:lnTo>
                    <a:lnTo>
                      <a:pt x="195" y="130"/>
                    </a:lnTo>
                    <a:lnTo>
                      <a:pt x="174" y="146"/>
                    </a:lnTo>
                    <a:lnTo>
                      <a:pt x="146" y="164"/>
                    </a:lnTo>
                    <a:lnTo>
                      <a:pt x="114" y="180"/>
                    </a:lnTo>
                    <a:lnTo>
                      <a:pt x="76" y="193"/>
                    </a:lnTo>
                    <a:lnTo>
                      <a:pt x="35" y="202"/>
                    </a:lnTo>
                    <a:lnTo>
                      <a:pt x="35" y="190"/>
                    </a:lnTo>
                    <a:lnTo>
                      <a:pt x="31" y="165"/>
                    </a:lnTo>
                    <a:lnTo>
                      <a:pt x="20" y="138"/>
                    </a:lnTo>
                    <a:lnTo>
                      <a:pt x="0" y="124"/>
                    </a:lnTo>
                    <a:lnTo>
                      <a:pt x="8" y="121"/>
                    </a:lnTo>
                    <a:lnTo>
                      <a:pt x="27" y="112"/>
                    </a:lnTo>
                    <a:lnTo>
                      <a:pt x="56" y="97"/>
                    </a:lnTo>
                    <a:lnTo>
                      <a:pt x="90" y="80"/>
                    </a:lnTo>
                    <a:lnTo>
                      <a:pt x="124" y="61"/>
                    </a:lnTo>
                    <a:lnTo>
                      <a:pt x="156" y="40"/>
                    </a:lnTo>
                    <a:lnTo>
                      <a:pt x="182" y="20"/>
                    </a:lnTo>
                    <a:lnTo>
                      <a:pt x="198" y="0"/>
                    </a:lnTo>
                    <a:lnTo>
                      <a:pt x="224" y="104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7" name="Freeform 336"/>
              <p:cNvSpPr>
                <a:spLocks/>
              </p:cNvSpPr>
              <p:nvPr/>
            </p:nvSpPr>
            <p:spPr bwMode="auto">
              <a:xfrm>
                <a:off x="5907088" y="4591050"/>
                <a:ext cx="762000" cy="966788"/>
              </a:xfrm>
              <a:custGeom>
                <a:avLst/>
                <a:gdLst/>
                <a:ahLst/>
                <a:cxnLst>
                  <a:cxn ang="0">
                    <a:pos x="223" y="1"/>
                  </a:cxn>
                  <a:cxn ang="0">
                    <a:pos x="231" y="15"/>
                  </a:cxn>
                  <a:cxn ang="0">
                    <a:pos x="248" y="33"/>
                  </a:cxn>
                  <a:cxn ang="0">
                    <a:pos x="274" y="49"/>
                  </a:cxn>
                  <a:cxn ang="0">
                    <a:pos x="292" y="56"/>
                  </a:cxn>
                  <a:cxn ang="0">
                    <a:pos x="315" y="65"/>
                  </a:cxn>
                  <a:cxn ang="0">
                    <a:pos x="346" y="83"/>
                  </a:cxn>
                  <a:cxn ang="0">
                    <a:pos x="370" y="111"/>
                  </a:cxn>
                  <a:cxn ang="0">
                    <a:pos x="378" y="133"/>
                  </a:cxn>
                  <a:cxn ang="0">
                    <a:pos x="398" y="174"/>
                  </a:cxn>
                  <a:cxn ang="0">
                    <a:pos x="428" y="228"/>
                  </a:cxn>
                  <a:cxn ang="0">
                    <a:pos x="460" y="275"/>
                  </a:cxn>
                  <a:cxn ang="0">
                    <a:pos x="476" y="290"/>
                  </a:cxn>
                  <a:cxn ang="0">
                    <a:pos x="479" y="312"/>
                  </a:cxn>
                  <a:cxn ang="0">
                    <a:pos x="460" y="334"/>
                  </a:cxn>
                  <a:cxn ang="0">
                    <a:pos x="438" y="359"/>
                  </a:cxn>
                  <a:cxn ang="0">
                    <a:pos x="402" y="399"/>
                  </a:cxn>
                  <a:cxn ang="0">
                    <a:pos x="360" y="439"/>
                  </a:cxn>
                  <a:cxn ang="0">
                    <a:pos x="335" y="462"/>
                  </a:cxn>
                  <a:cxn ang="0">
                    <a:pos x="326" y="475"/>
                  </a:cxn>
                  <a:cxn ang="0">
                    <a:pos x="320" y="479"/>
                  </a:cxn>
                  <a:cxn ang="0">
                    <a:pos x="322" y="483"/>
                  </a:cxn>
                  <a:cxn ang="0">
                    <a:pos x="318" y="493"/>
                  </a:cxn>
                  <a:cxn ang="0">
                    <a:pos x="303" y="505"/>
                  </a:cxn>
                  <a:cxn ang="0">
                    <a:pos x="308" y="539"/>
                  </a:cxn>
                  <a:cxn ang="0">
                    <a:pos x="327" y="607"/>
                  </a:cxn>
                  <a:cxn ang="0">
                    <a:pos x="303" y="602"/>
                  </a:cxn>
                  <a:cxn ang="0">
                    <a:pos x="262" y="593"/>
                  </a:cxn>
                  <a:cxn ang="0">
                    <a:pos x="208" y="582"/>
                  </a:cxn>
                  <a:cxn ang="0">
                    <a:pos x="151" y="571"/>
                  </a:cxn>
                  <a:cxn ang="0">
                    <a:pos x="93" y="566"/>
                  </a:cxn>
                  <a:cxn ang="0">
                    <a:pos x="45" y="565"/>
                  </a:cxn>
                  <a:cxn ang="0">
                    <a:pos x="11" y="571"/>
                  </a:cxn>
                  <a:cxn ang="0">
                    <a:pos x="1" y="573"/>
                  </a:cxn>
                  <a:cxn ang="0">
                    <a:pos x="9" y="525"/>
                  </a:cxn>
                  <a:cxn ang="0">
                    <a:pos x="24" y="455"/>
                  </a:cxn>
                  <a:cxn ang="0">
                    <a:pos x="45" y="392"/>
                  </a:cxn>
                  <a:cxn ang="0">
                    <a:pos x="57" y="362"/>
                  </a:cxn>
                  <a:cxn ang="0">
                    <a:pos x="64" y="294"/>
                  </a:cxn>
                  <a:cxn ang="0">
                    <a:pos x="93" y="184"/>
                  </a:cxn>
                  <a:cxn ang="0">
                    <a:pos x="164" y="60"/>
                  </a:cxn>
                </a:cxnLst>
                <a:rect l="0" t="0" r="r" b="b"/>
                <a:pathLst>
                  <a:path w="480" h="609">
                    <a:moveTo>
                      <a:pt x="222" y="0"/>
                    </a:moveTo>
                    <a:lnTo>
                      <a:pt x="223" y="1"/>
                    </a:lnTo>
                    <a:lnTo>
                      <a:pt x="226" y="7"/>
                    </a:lnTo>
                    <a:lnTo>
                      <a:pt x="231" y="15"/>
                    </a:lnTo>
                    <a:lnTo>
                      <a:pt x="239" y="23"/>
                    </a:lnTo>
                    <a:lnTo>
                      <a:pt x="248" y="33"/>
                    </a:lnTo>
                    <a:lnTo>
                      <a:pt x="260" y="41"/>
                    </a:lnTo>
                    <a:lnTo>
                      <a:pt x="274" y="49"/>
                    </a:lnTo>
                    <a:lnTo>
                      <a:pt x="288" y="55"/>
                    </a:lnTo>
                    <a:lnTo>
                      <a:pt x="292" y="56"/>
                    </a:lnTo>
                    <a:lnTo>
                      <a:pt x="302" y="59"/>
                    </a:lnTo>
                    <a:lnTo>
                      <a:pt x="315" y="65"/>
                    </a:lnTo>
                    <a:lnTo>
                      <a:pt x="330" y="73"/>
                    </a:lnTo>
                    <a:lnTo>
                      <a:pt x="346" y="83"/>
                    </a:lnTo>
                    <a:lnTo>
                      <a:pt x="359" y="96"/>
                    </a:lnTo>
                    <a:lnTo>
                      <a:pt x="370" y="111"/>
                    </a:lnTo>
                    <a:lnTo>
                      <a:pt x="375" y="128"/>
                    </a:lnTo>
                    <a:lnTo>
                      <a:pt x="378" y="133"/>
                    </a:lnTo>
                    <a:lnTo>
                      <a:pt x="386" y="149"/>
                    </a:lnTo>
                    <a:lnTo>
                      <a:pt x="398" y="174"/>
                    </a:lnTo>
                    <a:lnTo>
                      <a:pt x="412" y="200"/>
                    </a:lnTo>
                    <a:lnTo>
                      <a:pt x="428" y="228"/>
                    </a:lnTo>
                    <a:lnTo>
                      <a:pt x="446" y="254"/>
                    </a:lnTo>
                    <a:lnTo>
                      <a:pt x="460" y="275"/>
                    </a:lnTo>
                    <a:lnTo>
                      <a:pt x="474" y="287"/>
                    </a:lnTo>
                    <a:lnTo>
                      <a:pt x="476" y="290"/>
                    </a:lnTo>
                    <a:lnTo>
                      <a:pt x="480" y="299"/>
                    </a:lnTo>
                    <a:lnTo>
                      <a:pt x="479" y="312"/>
                    </a:lnTo>
                    <a:lnTo>
                      <a:pt x="463" y="330"/>
                    </a:lnTo>
                    <a:lnTo>
                      <a:pt x="460" y="334"/>
                    </a:lnTo>
                    <a:lnTo>
                      <a:pt x="451" y="344"/>
                    </a:lnTo>
                    <a:lnTo>
                      <a:pt x="438" y="359"/>
                    </a:lnTo>
                    <a:lnTo>
                      <a:pt x="420" y="378"/>
                    </a:lnTo>
                    <a:lnTo>
                      <a:pt x="402" y="399"/>
                    </a:lnTo>
                    <a:lnTo>
                      <a:pt x="380" y="419"/>
                    </a:lnTo>
                    <a:lnTo>
                      <a:pt x="360" y="439"/>
                    </a:lnTo>
                    <a:lnTo>
                      <a:pt x="342" y="455"/>
                    </a:lnTo>
                    <a:lnTo>
                      <a:pt x="335" y="462"/>
                    </a:lnTo>
                    <a:lnTo>
                      <a:pt x="330" y="468"/>
                    </a:lnTo>
                    <a:lnTo>
                      <a:pt x="326" y="475"/>
                    </a:lnTo>
                    <a:lnTo>
                      <a:pt x="320" y="478"/>
                    </a:lnTo>
                    <a:lnTo>
                      <a:pt x="320" y="479"/>
                    </a:lnTo>
                    <a:lnTo>
                      <a:pt x="322" y="481"/>
                    </a:lnTo>
                    <a:lnTo>
                      <a:pt x="322" y="483"/>
                    </a:lnTo>
                    <a:lnTo>
                      <a:pt x="320" y="489"/>
                    </a:lnTo>
                    <a:lnTo>
                      <a:pt x="318" y="493"/>
                    </a:lnTo>
                    <a:lnTo>
                      <a:pt x="312" y="499"/>
                    </a:lnTo>
                    <a:lnTo>
                      <a:pt x="303" y="505"/>
                    </a:lnTo>
                    <a:lnTo>
                      <a:pt x="290" y="511"/>
                    </a:lnTo>
                    <a:lnTo>
                      <a:pt x="308" y="539"/>
                    </a:lnTo>
                    <a:lnTo>
                      <a:pt x="330" y="609"/>
                    </a:lnTo>
                    <a:lnTo>
                      <a:pt x="327" y="607"/>
                    </a:lnTo>
                    <a:lnTo>
                      <a:pt x="318" y="606"/>
                    </a:lnTo>
                    <a:lnTo>
                      <a:pt x="303" y="602"/>
                    </a:lnTo>
                    <a:lnTo>
                      <a:pt x="283" y="598"/>
                    </a:lnTo>
                    <a:lnTo>
                      <a:pt x="262" y="593"/>
                    </a:lnTo>
                    <a:lnTo>
                      <a:pt x="235" y="587"/>
                    </a:lnTo>
                    <a:lnTo>
                      <a:pt x="208" y="582"/>
                    </a:lnTo>
                    <a:lnTo>
                      <a:pt x="179" y="577"/>
                    </a:lnTo>
                    <a:lnTo>
                      <a:pt x="151" y="571"/>
                    </a:lnTo>
                    <a:lnTo>
                      <a:pt x="121" y="569"/>
                    </a:lnTo>
                    <a:lnTo>
                      <a:pt x="93" y="566"/>
                    </a:lnTo>
                    <a:lnTo>
                      <a:pt x="68" y="565"/>
                    </a:lnTo>
                    <a:lnTo>
                      <a:pt x="45" y="565"/>
                    </a:lnTo>
                    <a:lnTo>
                      <a:pt x="25" y="567"/>
                    </a:lnTo>
                    <a:lnTo>
                      <a:pt x="11" y="571"/>
                    </a:lnTo>
                    <a:lnTo>
                      <a:pt x="0" y="579"/>
                    </a:lnTo>
                    <a:lnTo>
                      <a:pt x="1" y="573"/>
                    </a:lnTo>
                    <a:lnTo>
                      <a:pt x="4" y="553"/>
                    </a:lnTo>
                    <a:lnTo>
                      <a:pt x="9" y="525"/>
                    </a:lnTo>
                    <a:lnTo>
                      <a:pt x="16" y="491"/>
                    </a:lnTo>
                    <a:lnTo>
                      <a:pt x="24" y="455"/>
                    </a:lnTo>
                    <a:lnTo>
                      <a:pt x="35" y="420"/>
                    </a:lnTo>
                    <a:lnTo>
                      <a:pt x="45" y="392"/>
                    </a:lnTo>
                    <a:lnTo>
                      <a:pt x="57" y="371"/>
                    </a:lnTo>
                    <a:lnTo>
                      <a:pt x="57" y="362"/>
                    </a:lnTo>
                    <a:lnTo>
                      <a:pt x="59" y="335"/>
                    </a:lnTo>
                    <a:lnTo>
                      <a:pt x="64" y="294"/>
                    </a:lnTo>
                    <a:lnTo>
                      <a:pt x="75" y="243"/>
                    </a:lnTo>
                    <a:lnTo>
                      <a:pt x="93" y="184"/>
                    </a:lnTo>
                    <a:lnTo>
                      <a:pt x="123" y="123"/>
                    </a:lnTo>
                    <a:lnTo>
                      <a:pt x="164" y="6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8" name="Freeform 337"/>
              <p:cNvSpPr>
                <a:spLocks/>
              </p:cNvSpPr>
              <p:nvPr/>
            </p:nvSpPr>
            <p:spPr bwMode="auto">
              <a:xfrm>
                <a:off x="6303963" y="5241925"/>
                <a:ext cx="146050" cy="1031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6" y="9"/>
                  </a:cxn>
                  <a:cxn ang="0">
                    <a:pos x="4" y="12"/>
                  </a:cxn>
                  <a:cxn ang="0">
                    <a:pos x="1" y="14"/>
                  </a:cxn>
                  <a:cxn ang="0">
                    <a:pos x="0" y="16"/>
                  </a:cxn>
                  <a:cxn ang="0">
                    <a:pos x="32" y="45"/>
                  </a:cxn>
                  <a:cxn ang="0">
                    <a:pos x="78" y="65"/>
                  </a:cxn>
                  <a:cxn ang="0">
                    <a:pos x="80" y="64"/>
                  </a:cxn>
                  <a:cxn ang="0">
                    <a:pos x="81" y="61"/>
                  </a:cxn>
                  <a:cxn ang="0">
                    <a:pos x="82" y="58"/>
                  </a:cxn>
                  <a:cxn ang="0">
                    <a:pos x="85" y="54"/>
                  </a:cxn>
                  <a:cxn ang="0">
                    <a:pos x="88" y="52"/>
                  </a:cxn>
                  <a:cxn ang="0">
                    <a:pos x="89" y="49"/>
                  </a:cxn>
                  <a:cxn ang="0">
                    <a:pos x="92" y="46"/>
                  </a:cxn>
                  <a:cxn ang="0">
                    <a:pos x="92" y="45"/>
                  </a:cxn>
                  <a:cxn ang="0">
                    <a:pos x="90" y="45"/>
                  </a:cxn>
                  <a:cxn ang="0">
                    <a:pos x="86" y="42"/>
                  </a:cxn>
                  <a:cxn ang="0">
                    <a:pos x="81" y="41"/>
                  </a:cxn>
                  <a:cxn ang="0">
                    <a:pos x="76" y="37"/>
                  </a:cxn>
                  <a:cxn ang="0">
                    <a:pos x="69" y="34"/>
                  </a:cxn>
                  <a:cxn ang="0">
                    <a:pos x="62" y="32"/>
                  </a:cxn>
                  <a:cxn ang="0">
                    <a:pos x="56" y="29"/>
                  </a:cxn>
                  <a:cxn ang="0">
                    <a:pos x="52" y="26"/>
                  </a:cxn>
                  <a:cxn ang="0">
                    <a:pos x="41" y="20"/>
                  </a:cxn>
                  <a:cxn ang="0">
                    <a:pos x="29" y="10"/>
                  </a:cxn>
                  <a:cxn ang="0">
                    <a:pos x="18" y="4"/>
                  </a:cxn>
                  <a:cxn ang="0">
                    <a:pos x="14" y="0"/>
                  </a:cxn>
                </a:cxnLst>
                <a:rect l="0" t="0" r="r" b="b"/>
                <a:pathLst>
                  <a:path w="92" h="65">
                    <a:moveTo>
                      <a:pt x="14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6" y="9"/>
                    </a:lnTo>
                    <a:lnTo>
                      <a:pt x="4" y="12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32" y="45"/>
                    </a:lnTo>
                    <a:lnTo>
                      <a:pt x="78" y="65"/>
                    </a:lnTo>
                    <a:lnTo>
                      <a:pt x="80" y="64"/>
                    </a:lnTo>
                    <a:lnTo>
                      <a:pt x="81" y="61"/>
                    </a:lnTo>
                    <a:lnTo>
                      <a:pt x="82" y="58"/>
                    </a:lnTo>
                    <a:lnTo>
                      <a:pt x="85" y="54"/>
                    </a:lnTo>
                    <a:lnTo>
                      <a:pt x="88" y="52"/>
                    </a:lnTo>
                    <a:lnTo>
                      <a:pt x="89" y="49"/>
                    </a:lnTo>
                    <a:lnTo>
                      <a:pt x="92" y="46"/>
                    </a:lnTo>
                    <a:lnTo>
                      <a:pt x="92" y="45"/>
                    </a:lnTo>
                    <a:lnTo>
                      <a:pt x="90" y="45"/>
                    </a:lnTo>
                    <a:lnTo>
                      <a:pt x="86" y="42"/>
                    </a:lnTo>
                    <a:lnTo>
                      <a:pt x="81" y="41"/>
                    </a:lnTo>
                    <a:lnTo>
                      <a:pt x="76" y="37"/>
                    </a:lnTo>
                    <a:lnTo>
                      <a:pt x="69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2" y="26"/>
                    </a:lnTo>
                    <a:lnTo>
                      <a:pt x="41" y="20"/>
                    </a:lnTo>
                    <a:lnTo>
                      <a:pt x="29" y="10"/>
                    </a:lnTo>
                    <a:lnTo>
                      <a:pt x="18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9" name="Freeform 338"/>
              <p:cNvSpPr>
                <a:spLocks/>
              </p:cNvSpPr>
              <p:nvPr/>
            </p:nvSpPr>
            <p:spPr bwMode="auto">
              <a:xfrm>
                <a:off x="5614988" y="5172075"/>
                <a:ext cx="95250" cy="1301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4" y="5"/>
                  </a:cxn>
                  <a:cxn ang="0">
                    <a:pos x="9" y="2"/>
                  </a:cxn>
                  <a:cxn ang="0">
                    <a:pos x="14" y="1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5" y="0"/>
                  </a:cxn>
                  <a:cxn ang="0">
                    <a:pos x="27" y="1"/>
                  </a:cxn>
                  <a:cxn ang="0">
                    <a:pos x="32" y="5"/>
                  </a:cxn>
                  <a:cxn ang="0">
                    <a:pos x="39" y="12"/>
                  </a:cxn>
                  <a:cxn ang="0">
                    <a:pos x="44" y="21"/>
                  </a:cxn>
                  <a:cxn ang="0">
                    <a:pos x="49" y="37"/>
                  </a:cxn>
                  <a:cxn ang="0">
                    <a:pos x="55" y="54"/>
                  </a:cxn>
                  <a:cxn ang="0">
                    <a:pos x="59" y="70"/>
                  </a:cxn>
                  <a:cxn ang="0">
                    <a:pos x="60" y="77"/>
                  </a:cxn>
                  <a:cxn ang="0">
                    <a:pos x="59" y="77"/>
                  </a:cxn>
                  <a:cxn ang="0">
                    <a:pos x="56" y="76"/>
                  </a:cxn>
                  <a:cxn ang="0">
                    <a:pos x="51" y="76"/>
                  </a:cxn>
                  <a:cxn ang="0">
                    <a:pos x="47" y="76"/>
                  </a:cxn>
                  <a:cxn ang="0">
                    <a:pos x="43" y="77"/>
                  </a:cxn>
                  <a:cxn ang="0">
                    <a:pos x="37" y="80"/>
                  </a:cxn>
                  <a:cxn ang="0">
                    <a:pos x="32" y="81"/>
                  </a:cxn>
                  <a:cxn ang="0">
                    <a:pos x="31" y="82"/>
                  </a:cxn>
                  <a:cxn ang="0">
                    <a:pos x="29" y="77"/>
                  </a:cxn>
                  <a:cxn ang="0">
                    <a:pos x="28" y="66"/>
                  </a:cxn>
                  <a:cxn ang="0">
                    <a:pos x="25" y="53"/>
                  </a:cxn>
                  <a:cxn ang="0">
                    <a:pos x="21" y="42"/>
                  </a:cxn>
                  <a:cxn ang="0">
                    <a:pos x="16" y="33"/>
                  </a:cxn>
                  <a:cxn ang="0">
                    <a:pos x="9" y="22"/>
                  </a:cxn>
                  <a:cxn ang="0">
                    <a:pos x="2" y="13"/>
                  </a:cxn>
                  <a:cxn ang="0">
                    <a:pos x="0" y="9"/>
                  </a:cxn>
                </a:cxnLst>
                <a:rect l="0" t="0" r="r" b="b"/>
                <a:pathLst>
                  <a:path w="60" h="82">
                    <a:moveTo>
                      <a:pt x="0" y="9"/>
                    </a:moveTo>
                    <a:lnTo>
                      <a:pt x="0" y="8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1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9" y="12"/>
                    </a:lnTo>
                    <a:lnTo>
                      <a:pt x="44" y="21"/>
                    </a:lnTo>
                    <a:lnTo>
                      <a:pt x="49" y="37"/>
                    </a:lnTo>
                    <a:lnTo>
                      <a:pt x="55" y="54"/>
                    </a:lnTo>
                    <a:lnTo>
                      <a:pt x="59" y="70"/>
                    </a:lnTo>
                    <a:lnTo>
                      <a:pt x="60" y="77"/>
                    </a:lnTo>
                    <a:lnTo>
                      <a:pt x="59" y="77"/>
                    </a:lnTo>
                    <a:lnTo>
                      <a:pt x="56" y="76"/>
                    </a:lnTo>
                    <a:lnTo>
                      <a:pt x="51" y="76"/>
                    </a:lnTo>
                    <a:lnTo>
                      <a:pt x="47" y="76"/>
                    </a:lnTo>
                    <a:lnTo>
                      <a:pt x="43" y="77"/>
                    </a:lnTo>
                    <a:lnTo>
                      <a:pt x="37" y="80"/>
                    </a:lnTo>
                    <a:lnTo>
                      <a:pt x="32" y="81"/>
                    </a:lnTo>
                    <a:lnTo>
                      <a:pt x="31" y="82"/>
                    </a:lnTo>
                    <a:lnTo>
                      <a:pt x="29" y="77"/>
                    </a:lnTo>
                    <a:lnTo>
                      <a:pt x="28" y="66"/>
                    </a:lnTo>
                    <a:lnTo>
                      <a:pt x="25" y="53"/>
                    </a:lnTo>
                    <a:lnTo>
                      <a:pt x="21" y="42"/>
                    </a:lnTo>
                    <a:lnTo>
                      <a:pt x="16" y="33"/>
                    </a:lnTo>
                    <a:lnTo>
                      <a:pt x="9" y="22"/>
                    </a:lnTo>
                    <a:lnTo>
                      <a:pt x="2" y="1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0" name="Freeform 339"/>
              <p:cNvSpPr>
                <a:spLocks/>
              </p:cNvSpPr>
              <p:nvPr/>
            </p:nvSpPr>
            <p:spPr bwMode="auto">
              <a:xfrm>
                <a:off x="5969000" y="4567238"/>
                <a:ext cx="290513" cy="608013"/>
              </a:xfrm>
              <a:custGeom>
                <a:avLst/>
                <a:gdLst/>
                <a:ahLst/>
                <a:cxnLst>
                  <a:cxn ang="0">
                    <a:pos x="65" y="20"/>
                  </a:cxn>
                  <a:cxn ang="0">
                    <a:pos x="65" y="22"/>
                  </a:cxn>
                  <a:cxn ang="0">
                    <a:pos x="64" y="23"/>
                  </a:cxn>
                  <a:cxn ang="0">
                    <a:pos x="62" y="27"/>
                  </a:cxn>
                  <a:cxn ang="0">
                    <a:pos x="62" y="34"/>
                  </a:cxn>
                  <a:cxn ang="0">
                    <a:pos x="62" y="39"/>
                  </a:cxn>
                  <a:cxn ang="0">
                    <a:pos x="64" y="44"/>
                  </a:cxn>
                  <a:cxn ang="0">
                    <a:pos x="64" y="47"/>
                  </a:cxn>
                  <a:cxn ang="0">
                    <a:pos x="64" y="48"/>
                  </a:cxn>
                  <a:cxn ang="0">
                    <a:pos x="62" y="50"/>
                  </a:cxn>
                  <a:cxn ang="0">
                    <a:pos x="60" y="52"/>
                  </a:cxn>
                  <a:cxn ang="0">
                    <a:pos x="56" y="55"/>
                  </a:cxn>
                  <a:cxn ang="0">
                    <a:pos x="50" y="56"/>
                  </a:cxn>
                  <a:cxn ang="0">
                    <a:pos x="40" y="63"/>
                  </a:cxn>
                  <a:cxn ang="0">
                    <a:pos x="33" y="72"/>
                  </a:cxn>
                  <a:cxn ang="0">
                    <a:pos x="25" y="87"/>
                  </a:cxn>
                  <a:cxn ang="0">
                    <a:pos x="18" y="106"/>
                  </a:cxn>
                  <a:cxn ang="0">
                    <a:pos x="12" y="128"/>
                  </a:cxn>
                  <a:cxn ang="0">
                    <a:pos x="6" y="160"/>
                  </a:cxn>
                  <a:cxn ang="0">
                    <a:pos x="1" y="195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0" y="319"/>
                  </a:cxn>
                  <a:cxn ang="0">
                    <a:pos x="17" y="365"/>
                  </a:cxn>
                  <a:cxn ang="0">
                    <a:pos x="20" y="383"/>
                  </a:cxn>
                  <a:cxn ang="0">
                    <a:pos x="21" y="377"/>
                  </a:cxn>
                  <a:cxn ang="0">
                    <a:pos x="25" y="361"/>
                  </a:cxn>
                  <a:cxn ang="0">
                    <a:pos x="30" y="338"/>
                  </a:cxn>
                  <a:cxn ang="0">
                    <a:pos x="38" y="311"/>
                  </a:cxn>
                  <a:cxn ang="0">
                    <a:pos x="45" y="285"/>
                  </a:cxn>
                  <a:cxn ang="0">
                    <a:pos x="52" y="259"/>
                  </a:cxn>
                  <a:cxn ang="0">
                    <a:pos x="57" y="239"/>
                  </a:cxn>
                  <a:cxn ang="0">
                    <a:pos x="61" y="229"/>
                  </a:cxn>
                  <a:cxn ang="0">
                    <a:pos x="65" y="219"/>
                  </a:cxn>
                  <a:cxn ang="0">
                    <a:pos x="73" y="202"/>
                  </a:cxn>
                  <a:cxn ang="0">
                    <a:pos x="82" y="179"/>
                  </a:cxn>
                  <a:cxn ang="0">
                    <a:pos x="93" y="154"/>
                  </a:cxn>
                  <a:cxn ang="0">
                    <a:pos x="104" y="128"/>
                  </a:cxn>
                  <a:cxn ang="0">
                    <a:pos x="116" y="106"/>
                  </a:cxn>
                  <a:cxn ang="0">
                    <a:pos x="125" y="87"/>
                  </a:cxn>
                  <a:cxn ang="0">
                    <a:pos x="133" y="76"/>
                  </a:cxn>
                  <a:cxn ang="0">
                    <a:pos x="141" y="68"/>
                  </a:cxn>
                  <a:cxn ang="0">
                    <a:pos x="149" y="59"/>
                  </a:cxn>
                  <a:cxn ang="0">
                    <a:pos x="157" y="48"/>
                  </a:cxn>
                  <a:cxn ang="0">
                    <a:pos x="165" y="39"/>
                  </a:cxn>
                  <a:cxn ang="0">
                    <a:pos x="172" y="30"/>
                  </a:cxn>
                  <a:cxn ang="0">
                    <a:pos x="177" y="22"/>
                  </a:cxn>
                  <a:cxn ang="0">
                    <a:pos x="181" y="16"/>
                  </a:cxn>
                  <a:cxn ang="0">
                    <a:pos x="183" y="15"/>
                  </a:cxn>
                  <a:cxn ang="0">
                    <a:pos x="181" y="15"/>
                  </a:cxn>
                  <a:cxn ang="0">
                    <a:pos x="179" y="14"/>
                  </a:cxn>
                  <a:cxn ang="0">
                    <a:pos x="175" y="12"/>
                  </a:cxn>
                  <a:cxn ang="0">
                    <a:pos x="169" y="11"/>
                  </a:cxn>
                  <a:cxn ang="0">
                    <a:pos x="165" y="7"/>
                  </a:cxn>
                  <a:cxn ang="0">
                    <a:pos x="161" y="4"/>
                  </a:cxn>
                  <a:cxn ang="0">
                    <a:pos x="160" y="2"/>
                  </a:cxn>
                  <a:cxn ang="0">
                    <a:pos x="159" y="0"/>
                  </a:cxn>
                  <a:cxn ang="0">
                    <a:pos x="78" y="54"/>
                  </a:cxn>
                  <a:cxn ang="0">
                    <a:pos x="65" y="20"/>
                  </a:cxn>
                </a:cxnLst>
                <a:rect l="0" t="0" r="r" b="b"/>
                <a:pathLst>
                  <a:path w="183" h="383">
                    <a:moveTo>
                      <a:pt x="65" y="20"/>
                    </a:moveTo>
                    <a:lnTo>
                      <a:pt x="65" y="22"/>
                    </a:lnTo>
                    <a:lnTo>
                      <a:pt x="64" y="23"/>
                    </a:lnTo>
                    <a:lnTo>
                      <a:pt x="62" y="27"/>
                    </a:lnTo>
                    <a:lnTo>
                      <a:pt x="62" y="34"/>
                    </a:lnTo>
                    <a:lnTo>
                      <a:pt x="62" y="39"/>
                    </a:lnTo>
                    <a:lnTo>
                      <a:pt x="64" y="44"/>
                    </a:lnTo>
                    <a:lnTo>
                      <a:pt x="64" y="47"/>
                    </a:lnTo>
                    <a:lnTo>
                      <a:pt x="64" y="48"/>
                    </a:lnTo>
                    <a:lnTo>
                      <a:pt x="62" y="50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0" y="56"/>
                    </a:lnTo>
                    <a:lnTo>
                      <a:pt x="40" y="63"/>
                    </a:lnTo>
                    <a:lnTo>
                      <a:pt x="33" y="72"/>
                    </a:lnTo>
                    <a:lnTo>
                      <a:pt x="25" y="87"/>
                    </a:lnTo>
                    <a:lnTo>
                      <a:pt x="18" y="106"/>
                    </a:lnTo>
                    <a:lnTo>
                      <a:pt x="12" y="128"/>
                    </a:lnTo>
                    <a:lnTo>
                      <a:pt x="6" y="160"/>
                    </a:lnTo>
                    <a:lnTo>
                      <a:pt x="1" y="195"/>
                    </a:lnTo>
                    <a:lnTo>
                      <a:pt x="0" y="227"/>
                    </a:lnTo>
                    <a:lnTo>
                      <a:pt x="4" y="267"/>
                    </a:lnTo>
                    <a:lnTo>
                      <a:pt x="10" y="319"/>
                    </a:lnTo>
                    <a:lnTo>
                      <a:pt x="17" y="365"/>
                    </a:lnTo>
                    <a:lnTo>
                      <a:pt x="20" y="383"/>
                    </a:lnTo>
                    <a:lnTo>
                      <a:pt x="21" y="377"/>
                    </a:lnTo>
                    <a:lnTo>
                      <a:pt x="25" y="361"/>
                    </a:lnTo>
                    <a:lnTo>
                      <a:pt x="30" y="338"/>
                    </a:lnTo>
                    <a:lnTo>
                      <a:pt x="38" y="311"/>
                    </a:lnTo>
                    <a:lnTo>
                      <a:pt x="45" y="285"/>
                    </a:lnTo>
                    <a:lnTo>
                      <a:pt x="52" y="259"/>
                    </a:lnTo>
                    <a:lnTo>
                      <a:pt x="57" y="239"/>
                    </a:lnTo>
                    <a:lnTo>
                      <a:pt x="61" y="229"/>
                    </a:lnTo>
                    <a:lnTo>
                      <a:pt x="65" y="219"/>
                    </a:lnTo>
                    <a:lnTo>
                      <a:pt x="73" y="202"/>
                    </a:lnTo>
                    <a:lnTo>
                      <a:pt x="82" y="179"/>
                    </a:lnTo>
                    <a:lnTo>
                      <a:pt x="93" y="154"/>
                    </a:lnTo>
                    <a:lnTo>
                      <a:pt x="104" y="128"/>
                    </a:lnTo>
                    <a:lnTo>
                      <a:pt x="116" y="106"/>
                    </a:lnTo>
                    <a:lnTo>
                      <a:pt x="125" y="87"/>
                    </a:lnTo>
                    <a:lnTo>
                      <a:pt x="133" y="76"/>
                    </a:lnTo>
                    <a:lnTo>
                      <a:pt x="141" y="68"/>
                    </a:lnTo>
                    <a:lnTo>
                      <a:pt x="149" y="59"/>
                    </a:lnTo>
                    <a:lnTo>
                      <a:pt x="157" y="48"/>
                    </a:lnTo>
                    <a:lnTo>
                      <a:pt x="165" y="39"/>
                    </a:lnTo>
                    <a:lnTo>
                      <a:pt x="172" y="30"/>
                    </a:lnTo>
                    <a:lnTo>
                      <a:pt x="177" y="22"/>
                    </a:lnTo>
                    <a:lnTo>
                      <a:pt x="181" y="16"/>
                    </a:lnTo>
                    <a:lnTo>
                      <a:pt x="183" y="15"/>
                    </a:lnTo>
                    <a:lnTo>
                      <a:pt x="181" y="15"/>
                    </a:lnTo>
                    <a:lnTo>
                      <a:pt x="179" y="14"/>
                    </a:lnTo>
                    <a:lnTo>
                      <a:pt x="175" y="12"/>
                    </a:lnTo>
                    <a:lnTo>
                      <a:pt x="169" y="11"/>
                    </a:lnTo>
                    <a:lnTo>
                      <a:pt x="165" y="7"/>
                    </a:lnTo>
                    <a:lnTo>
                      <a:pt x="161" y="4"/>
                    </a:lnTo>
                    <a:lnTo>
                      <a:pt x="160" y="2"/>
                    </a:lnTo>
                    <a:lnTo>
                      <a:pt x="159" y="0"/>
                    </a:lnTo>
                    <a:lnTo>
                      <a:pt x="78" y="54"/>
                    </a:lnTo>
                    <a:lnTo>
                      <a:pt x="65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1" name="Freeform 340"/>
              <p:cNvSpPr>
                <a:spLocks/>
              </p:cNvSpPr>
              <p:nvPr/>
            </p:nvSpPr>
            <p:spPr bwMode="auto">
              <a:xfrm>
                <a:off x="5583238" y="5443538"/>
                <a:ext cx="414338" cy="982663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237" y="2"/>
                  </a:cxn>
                  <a:cxn ang="0">
                    <a:pos x="231" y="10"/>
                  </a:cxn>
                  <a:cxn ang="0">
                    <a:pos x="223" y="22"/>
                  </a:cxn>
                  <a:cxn ang="0">
                    <a:pos x="213" y="37"/>
                  </a:cxn>
                  <a:cxn ang="0">
                    <a:pos x="204" y="53"/>
                  </a:cxn>
                  <a:cxn ang="0">
                    <a:pos x="196" y="69"/>
                  </a:cxn>
                  <a:cxn ang="0">
                    <a:pos x="187" y="82"/>
                  </a:cxn>
                  <a:cxn ang="0">
                    <a:pos x="180" y="93"/>
                  </a:cxn>
                  <a:cxn ang="0">
                    <a:pos x="175" y="100"/>
                  </a:cxn>
                  <a:cxn ang="0">
                    <a:pos x="163" y="116"/>
                  </a:cxn>
                  <a:cxn ang="0">
                    <a:pos x="144" y="142"/>
                  </a:cxn>
                  <a:cxn ang="0">
                    <a:pos x="124" y="176"/>
                  </a:cxn>
                  <a:cxn ang="0">
                    <a:pos x="103" y="216"/>
                  </a:cxn>
                  <a:cxn ang="0">
                    <a:pos x="85" y="258"/>
                  </a:cxn>
                  <a:cxn ang="0">
                    <a:pos x="72" y="304"/>
                  </a:cxn>
                  <a:cxn ang="0">
                    <a:pos x="68" y="351"/>
                  </a:cxn>
                  <a:cxn ang="0">
                    <a:pos x="67" y="357"/>
                  </a:cxn>
                  <a:cxn ang="0">
                    <a:pos x="65" y="375"/>
                  </a:cxn>
                  <a:cxn ang="0">
                    <a:pos x="61" y="400"/>
                  </a:cxn>
                  <a:cxn ang="0">
                    <a:pos x="56" y="432"/>
                  </a:cxn>
                  <a:cxn ang="0">
                    <a:pos x="49" y="465"/>
                  </a:cxn>
                  <a:cxn ang="0">
                    <a:pos x="41" y="501"/>
                  </a:cxn>
                  <a:cxn ang="0">
                    <a:pos x="30" y="533"/>
                  </a:cxn>
                  <a:cxn ang="0">
                    <a:pos x="20" y="561"/>
                  </a:cxn>
                  <a:cxn ang="0">
                    <a:pos x="17" y="563"/>
                  </a:cxn>
                  <a:cxn ang="0">
                    <a:pos x="9" y="568"/>
                  </a:cxn>
                  <a:cxn ang="0">
                    <a:pos x="2" y="575"/>
                  </a:cxn>
                  <a:cxn ang="0">
                    <a:pos x="0" y="583"/>
                  </a:cxn>
                  <a:cxn ang="0">
                    <a:pos x="4" y="592"/>
                  </a:cxn>
                  <a:cxn ang="0">
                    <a:pos x="18" y="602"/>
                  </a:cxn>
                  <a:cxn ang="0">
                    <a:pos x="49" y="611"/>
                  </a:cxn>
                  <a:cxn ang="0">
                    <a:pos x="99" y="619"/>
                  </a:cxn>
                  <a:cxn ang="0">
                    <a:pos x="103" y="615"/>
                  </a:cxn>
                  <a:cxn ang="0">
                    <a:pos x="113" y="603"/>
                  </a:cxn>
                  <a:cxn ang="0">
                    <a:pos x="128" y="583"/>
                  </a:cxn>
                  <a:cxn ang="0">
                    <a:pos x="145" y="553"/>
                  </a:cxn>
                  <a:cxn ang="0">
                    <a:pos x="163" y="516"/>
                  </a:cxn>
                  <a:cxn ang="0">
                    <a:pos x="177" y="469"/>
                  </a:cxn>
                  <a:cxn ang="0">
                    <a:pos x="187" y="413"/>
                  </a:cxn>
                  <a:cxn ang="0">
                    <a:pos x="189" y="348"/>
                  </a:cxn>
                  <a:cxn ang="0">
                    <a:pos x="191" y="345"/>
                  </a:cxn>
                  <a:cxn ang="0">
                    <a:pos x="192" y="336"/>
                  </a:cxn>
                  <a:cxn ang="0">
                    <a:pos x="197" y="324"/>
                  </a:cxn>
                  <a:cxn ang="0">
                    <a:pos x="203" y="311"/>
                  </a:cxn>
                  <a:cxn ang="0">
                    <a:pos x="212" y="296"/>
                  </a:cxn>
                  <a:cxn ang="0">
                    <a:pos x="223" y="283"/>
                  </a:cxn>
                  <a:cxn ang="0">
                    <a:pos x="236" y="271"/>
                  </a:cxn>
                  <a:cxn ang="0">
                    <a:pos x="252" y="264"/>
                  </a:cxn>
                  <a:cxn ang="0">
                    <a:pos x="256" y="224"/>
                  </a:cxn>
                  <a:cxn ang="0">
                    <a:pos x="261" y="134"/>
                  </a:cxn>
                  <a:cxn ang="0">
                    <a:pos x="259" y="44"/>
                  </a:cxn>
                  <a:cxn ang="0">
                    <a:pos x="241" y="0"/>
                  </a:cxn>
                </a:cxnLst>
                <a:rect l="0" t="0" r="r" b="b"/>
                <a:pathLst>
                  <a:path w="261" h="619">
                    <a:moveTo>
                      <a:pt x="241" y="0"/>
                    </a:moveTo>
                    <a:lnTo>
                      <a:pt x="237" y="2"/>
                    </a:lnTo>
                    <a:lnTo>
                      <a:pt x="231" y="10"/>
                    </a:lnTo>
                    <a:lnTo>
                      <a:pt x="223" y="22"/>
                    </a:lnTo>
                    <a:lnTo>
                      <a:pt x="213" y="37"/>
                    </a:lnTo>
                    <a:lnTo>
                      <a:pt x="204" y="53"/>
                    </a:lnTo>
                    <a:lnTo>
                      <a:pt x="196" y="69"/>
                    </a:lnTo>
                    <a:lnTo>
                      <a:pt x="187" y="82"/>
                    </a:lnTo>
                    <a:lnTo>
                      <a:pt x="180" y="93"/>
                    </a:lnTo>
                    <a:lnTo>
                      <a:pt x="175" y="100"/>
                    </a:lnTo>
                    <a:lnTo>
                      <a:pt x="163" y="116"/>
                    </a:lnTo>
                    <a:lnTo>
                      <a:pt x="144" y="142"/>
                    </a:lnTo>
                    <a:lnTo>
                      <a:pt x="124" y="176"/>
                    </a:lnTo>
                    <a:lnTo>
                      <a:pt x="103" y="216"/>
                    </a:lnTo>
                    <a:lnTo>
                      <a:pt x="85" y="258"/>
                    </a:lnTo>
                    <a:lnTo>
                      <a:pt x="72" y="304"/>
                    </a:lnTo>
                    <a:lnTo>
                      <a:pt x="68" y="351"/>
                    </a:lnTo>
                    <a:lnTo>
                      <a:pt x="67" y="357"/>
                    </a:lnTo>
                    <a:lnTo>
                      <a:pt x="65" y="375"/>
                    </a:lnTo>
                    <a:lnTo>
                      <a:pt x="61" y="400"/>
                    </a:lnTo>
                    <a:lnTo>
                      <a:pt x="56" y="432"/>
                    </a:lnTo>
                    <a:lnTo>
                      <a:pt x="49" y="465"/>
                    </a:lnTo>
                    <a:lnTo>
                      <a:pt x="41" y="501"/>
                    </a:lnTo>
                    <a:lnTo>
                      <a:pt x="30" y="533"/>
                    </a:lnTo>
                    <a:lnTo>
                      <a:pt x="20" y="561"/>
                    </a:lnTo>
                    <a:lnTo>
                      <a:pt x="17" y="563"/>
                    </a:lnTo>
                    <a:lnTo>
                      <a:pt x="9" y="568"/>
                    </a:lnTo>
                    <a:lnTo>
                      <a:pt x="2" y="575"/>
                    </a:lnTo>
                    <a:lnTo>
                      <a:pt x="0" y="583"/>
                    </a:lnTo>
                    <a:lnTo>
                      <a:pt x="4" y="592"/>
                    </a:lnTo>
                    <a:lnTo>
                      <a:pt x="18" y="602"/>
                    </a:lnTo>
                    <a:lnTo>
                      <a:pt x="49" y="611"/>
                    </a:lnTo>
                    <a:lnTo>
                      <a:pt x="99" y="619"/>
                    </a:lnTo>
                    <a:lnTo>
                      <a:pt x="103" y="615"/>
                    </a:lnTo>
                    <a:lnTo>
                      <a:pt x="113" y="603"/>
                    </a:lnTo>
                    <a:lnTo>
                      <a:pt x="128" y="583"/>
                    </a:lnTo>
                    <a:lnTo>
                      <a:pt x="145" y="553"/>
                    </a:lnTo>
                    <a:lnTo>
                      <a:pt x="163" y="516"/>
                    </a:lnTo>
                    <a:lnTo>
                      <a:pt x="177" y="469"/>
                    </a:lnTo>
                    <a:lnTo>
                      <a:pt x="187" y="413"/>
                    </a:lnTo>
                    <a:lnTo>
                      <a:pt x="189" y="348"/>
                    </a:lnTo>
                    <a:lnTo>
                      <a:pt x="191" y="345"/>
                    </a:lnTo>
                    <a:lnTo>
                      <a:pt x="192" y="336"/>
                    </a:lnTo>
                    <a:lnTo>
                      <a:pt x="197" y="324"/>
                    </a:lnTo>
                    <a:lnTo>
                      <a:pt x="203" y="311"/>
                    </a:lnTo>
                    <a:lnTo>
                      <a:pt x="212" y="296"/>
                    </a:lnTo>
                    <a:lnTo>
                      <a:pt x="223" y="283"/>
                    </a:lnTo>
                    <a:lnTo>
                      <a:pt x="236" y="271"/>
                    </a:lnTo>
                    <a:lnTo>
                      <a:pt x="252" y="264"/>
                    </a:lnTo>
                    <a:lnTo>
                      <a:pt x="256" y="224"/>
                    </a:lnTo>
                    <a:lnTo>
                      <a:pt x="261" y="134"/>
                    </a:lnTo>
                    <a:lnTo>
                      <a:pt x="259" y="4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2" name="Freeform 341"/>
              <p:cNvSpPr>
                <a:spLocks/>
              </p:cNvSpPr>
              <p:nvPr/>
            </p:nvSpPr>
            <p:spPr bwMode="auto">
              <a:xfrm>
                <a:off x="5964238" y="4652963"/>
                <a:ext cx="84138" cy="254000"/>
              </a:xfrm>
              <a:custGeom>
                <a:avLst/>
                <a:gdLst/>
                <a:ahLst/>
                <a:cxnLst>
                  <a:cxn ang="0">
                    <a:pos x="5" y="160"/>
                  </a:cxn>
                  <a:cxn ang="0">
                    <a:pos x="5" y="153"/>
                  </a:cxn>
                  <a:cxn ang="0">
                    <a:pos x="8" y="137"/>
                  </a:cxn>
                  <a:cxn ang="0">
                    <a:pos x="11" y="115"/>
                  </a:cxn>
                  <a:cxn ang="0">
                    <a:pos x="16" y="86"/>
                  </a:cxn>
                  <a:cxn ang="0">
                    <a:pos x="23" y="60"/>
                  </a:cxn>
                  <a:cxn ang="0">
                    <a:pos x="31" y="33"/>
                  </a:cxn>
                  <a:cxn ang="0">
                    <a:pos x="41" y="14"/>
                  </a:cxn>
                  <a:cxn ang="0">
                    <a:pos x="53" y="2"/>
                  </a:cxn>
                  <a:cxn ang="0">
                    <a:pos x="51" y="1"/>
                  </a:cxn>
                  <a:cxn ang="0">
                    <a:pos x="41" y="0"/>
                  </a:cxn>
                  <a:cxn ang="0">
                    <a:pos x="31" y="2"/>
                  </a:cxn>
                  <a:cxn ang="0">
                    <a:pos x="19" y="9"/>
                  </a:cxn>
                  <a:cxn ang="0">
                    <a:pos x="8" y="26"/>
                  </a:cxn>
                  <a:cxn ang="0">
                    <a:pos x="1" y="54"/>
                  </a:cxn>
                  <a:cxn ang="0">
                    <a:pos x="0" y="98"/>
                  </a:cxn>
                  <a:cxn ang="0">
                    <a:pos x="5" y="160"/>
                  </a:cxn>
                </a:cxnLst>
                <a:rect l="0" t="0" r="r" b="b"/>
                <a:pathLst>
                  <a:path w="53" h="160">
                    <a:moveTo>
                      <a:pt x="5" y="160"/>
                    </a:moveTo>
                    <a:lnTo>
                      <a:pt x="5" y="153"/>
                    </a:lnTo>
                    <a:lnTo>
                      <a:pt x="8" y="137"/>
                    </a:lnTo>
                    <a:lnTo>
                      <a:pt x="11" y="115"/>
                    </a:lnTo>
                    <a:lnTo>
                      <a:pt x="16" y="86"/>
                    </a:lnTo>
                    <a:lnTo>
                      <a:pt x="23" y="60"/>
                    </a:lnTo>
                    <a:lnTo>
                      <a:pt x="31" y="33"/>
                    </a:lnTo>
                    <a:lnTo>
                      <a:pt x="41" y="14"/>
                    </a:lnTo>
                    <a:lnTo>
                      <a:pt x="53" y="2"/>
                    </a:lnTo>
                    <a:lnTo>
                      <a:pt x="51" y="1"/>
                    </a:lnTo>
                    <a:lnTo>
                      <a:pt x="41" y="0"/>
                    </a:lnTo>
                    <a:lnTo>
                      <a:pt x="31" y="2"/>
                    </a:lnTo>
                    <a:lnTo>
                      <a:pt x="19" y="9"/>
                    </a:lnTo>
                    <a:lnTo>
                      <a:pt x="8" y="26"/>
                    </a:lnTo>
                    <a:lnTo>
                      <a:pt x="1" y="54"/>
                    </a:lnTo>
                    <a:lnTo>
                      <a:pt x="0" y="98"/>
                    </a:lnTo>
                    <a:lnTo>
                      <a:pt x="5" y="16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3" name="Freeform 342"/>
              <p:cNvSpPr>
                <a:spLocks/>
              </p:cNvSpPr>
              <p:nvPr/>
            </p:nvSpPr>
            <p:spPr bwMode="auto">
              <a:xfrm>
                <a:off x="6003925" y="4667250"/>
                <a:ext cx="87313" cy="307975"/>
              </a:xfrm>
              <a:custGeom>
                <a:avLst/>
                <a:gdLst/>
                <a:ahLst/>
                <a:cxnLst>
                  <a:cxn ang="0">
                    <a:pos x="55" y="13"/>
                  </a:cxn>
                  <a:cxn ang="0">
                    <a:pos x="31" y="43"/>
                  </a:cxn>
                  <a:cxn ang="0">
                    <a:pos x="24" y="130"/>
                  </a:cxn>
                  <a:cxn ang="0">
                    <a:pos x="0" y="194"/>
                  </a:cxn>
                  <a:cxn ang="0">
                    <a:pos x="2" y="174"/>
                  </a:cxn>
                  <a:cxn ang="0">
                    <a:pos x="4" y="130"/>
                  </a:cxn>
                  <a:cxn ang="0">
                    <a:pos x="11" y="80"/>
                  </a:cxn>
                  <a:cxn ang="0">
                    <a:pos x="23" y="48"/>
                  </a:cxn>
                  <a:cxn ang="0">
                    <a:pos x="28" y="20"/>
                  </a:cxn>
                  <a:cxn ang="0">
                    <a:pos x="48" y="0"/>
                  </a:cxn>
                  <a:cxn ang="0">
                    <a:pos x="55" y="13"/>
                  </a:cxn>
                </a:cxnLst>
                <a:rect l="0" t="0" r="r" b="b"/>
                <a:pathLst>
                  <a:path w="55" h="194">
                    <a:moveTo>
                      <a:pt x="55" y="13"/>
                    </a:moveTo>
                    <a:lnTo>
                      <a:pt x="31" y="43"/>
                    </a:lnTo>
                    <a:lnTo>
                      <a:pt x="24" y="130"/>
                    </a:lnTo>
                    <a:lnTo>
                      <a:pt x="0" y="194"/>
                    </a:lnTo>
                    <a:lnTo>
                      <a:pt x="2" y="174"/>
                    </a:lnTo>
                    <a:lnTo>
                      <a:pt x="4" y="130"/>
                    </a:lnTo>
                    <a:lnTo>
                      <a:pt x="11" y="80"/>
                    </a:lnTo>
                    <a:lnTo>
                      <a:pt x="23" y="48"/>
                    </a:lnTo>
                    <a:lnTo>
                      <a:pt x="28" y="20"/>
                    </a:lnTo>
                    <a:lnTo>
                      <a:pt x="48" y="0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7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4" name="Freeform 343"/>
              <p:cNvSpPr>
                <a:spLocks/>
              </p:cNvSpPr>
              <p:nvPr/>
            </p:nvSpPr>
            <p:spPr bwMode="auto">
              <a:xfrm>
                <a:off x="5434013" y="5203825"/>
                <a:ext cx="188913" cy="127000"/>
              </a:xfrm>
              <a:custGeom>
                <a:avLst/>
                <a:gdLst/>
                <a:ahLst/>
                <a:cxnLst>
                  <a:cxn ang="0">
                    <a:pos x="119" y="28"/>
                  </a:cxn>
                  <a:cxn ang="0">
                    <a:pos x="119" y="29"/>
                  </a:cxn>
                  <a:cxn ang="0">
                    <a:pos x="118" y="33"/>
                  </a:cxn>
                  <a:cxn ang="0">
                    <a:pos x="115" y="38"/>
                  </a:cxn>
                  <a:cxn ang="0">
                    <a:pos x="110" y="44"/>
                  </a:cxn>
                  <a:cxn ang="0">
                    <a:pos x="104" y="50"/>
                  </a:cxn>
                  <a:cxn ang="0">
                    <a:pos x="96" y="57"/>
                  </a:cxn>
                  <a:cxn ang="0">
                    <a:pos x="86" y="61"/>
                  </a:cxn>
                  <a:cxn ang="0">
                    <a:pos x="72" y="64"/>
                  </a:cxn>
                  <a:cxn ang="0">
                    <a:pos x="70" y="65"/>
                  </a:cxn>
                  <a:cxn ang="0">
                    <a:pos x="64" y="69"/>
                  </a:cxn>
                  <a:cxn ang="0">
                    <a:pos x="58" y="73"/>
                  </a:cxn>
                  <a:cxn ang="0">
                    <a:pos x="56" y="78"/>
                  </a:cxn>
                  <a:cxn ang="0">
                    <a:pos x="56" y="76"/>
                  </a:cxn>
                  <a:cxn ang="0">
                    <a:pos x="56" y="68"/>
                  </a:cxn>
                  <a:cxn ang="0">
                    <a:pos x="60" y="57"/>
                  </a:cxn>
                  <a:cxn ang="0">
                    <a:pos x="72" y="49"/>
                  </a:cxn>
                  <a:cxn ang="0">
                    <a:pos x="46" y="48"/>
                  </a:cxn>
                  <a:cxn ang="0">
                    <a:pos x="22" y="65"/>
                  </a:cxn>
                  <a:cxn ang="0">
                    <a:pos x="2" y="80"/>
                  </a:cxn>
                  <a:cxn ang="0">
                    <a:pos x="0" y="49"/>
                  </a:cxn>
                  <a:cxn ang="0">
                    <a:pos x="2" y="48"/>
                  </a:cxn>
                  <a:cxn ang="0">
                    <a:pos x="6" y="42"/>
                  </a:cxn>
                  <a:cxn ang="0">
                    <a:pos x="11" y="36"/>
                  </a:cxn>
                  <a:cxn ang="0">
                    <a:pos x="18" y="28"/>
                  </a:cxn>
                  <a:cxn ang="0">
                    <a:pos x="27" y="21"/>
                  </a:cxn>
                  <a:cxn ang="0">
                    <a:pos x="36" y="14"/>
                  </a:cxn>
                  <a:cxn ang="0">
                    <a:pos x="47" y="9"/>
                  </a:cxn>
                  <a:cxn ang="0">
                    <a:pos x="58" y="8"/>
                  </a:cxn>
                  <a:cxn ang="0">
                    <a:pos x="59" y="8"/>
                  </a:cxn>
                  <a:cxn ang="0">
                    <a:pos x="64" y="8"/>
                  </a:cxn>
                  <a:cxn ang="0">
                    <a:pos x="70" y="8"/>
                  </a:cxn>
                  <a:cxn ang="0">
                    <a:pos x="78" y="6"/>
                  </a:cxn>
                  <a:cxn ang="0">
                    <a:pos x="87" y="6"/>
                  </a:cxn>
                  <a:cxn ang="0">
                    <a:pos x="95" y="4"/>
                  </a:cxn>
                  <a:cxn ang="0">
                    <a:pos x="102" y="2"/>
                  </a:cxn>
                  <a:cxn ang="0">
                    <a:pos x="108" y="0"/>
                  </a:cxn>
                  <a:cxn ang="0">
                    <a:pos x="119" y="28"/>
                  </a:cxn>
                </a:cxnLst>
                <a:rect l="0" t="0" r="r" b="b"/>
                <a:pathLst>
                  <a:path w="119" h="80">
                    <a:moveTo>
                      <a:pt x="119" y="28"/>
                    </a:moveTo>
                    <a:lnTo>
                      <a:pt x="119" y="29"/>
                    </a:lnTo>
                    <a:lnTo>
                      <a:pt x="118" y="33"/>
                    </a:lnTo>
                    <a:lnTo>
                      <a:pt x="115" y="38"/>
                    </a:lnTo>
                    <a:lnTo>
                      <a:pt x="110" y="44"/>
                    </a:lnTo>
                    <a:lnTo>
                      <a:pt x="104" y="50"/>
                    </a:lnTo>
                    <a:lnTo>
                      <a:pt x="96" y="57"/>
                    </a:lnTo>
                    <a:lnTo>
                      <a:pt x="86" y="61"/>
                    </a:lnTo>
                    <a:lnTo>
                      <a:pt x="72" y="64"/>
                    </a:lnTo>
                    <a:lnTo>
                      <a:pt x="70" y="65"/>
                    </a:lnTo>
                    <a:lnTo>
                      <a:pt x="64" y="69"/>
                    </a:lnTo>
                    <a:lnTo>
                      <a:pt x="58" y="73"/>
                    </a:lnTo>
                    <a:lnTo>
                      <a:pt x="56" y="78"/>
                    </a:lnTo>
                    <a:lnTo>
                      <a:pt x="56" y="76"/>
                    </a:lnTo>
                    <a:lnTo>
                      <a:pt x="56" y="68"/>
                    </a:lnTo>
                    <a:lnTo>
                      <a:pt x="60" y="57"/>
                    </a:lnTo>
                    <a:lnTo>
                      <a:pt x="72" y="49"/>
                    </a:lnTo>
                    <a:lnTo>
                      <a:pt x="46" y="48"/>
                    </a:lnTo>
                    <a:lnTo>
                      <a:pt x="22" y="65"/>
                    </a:lnTo>
                    <a:lnTo>
                      <a:pt x="2" y="80"/>
                    </a:lnTo>
                    <a:lnTo>
                      <a:pt x="0" y="49"/>
                    </a:lnTo>
                    <a:lnTo>
                      <a:pt x="2" y="48"/>
                    </a:lnTo>
                    <a:lnTo>
                      <a:pt x="6" y="42"/>
                    </a:lnTo>
                    <a:lnTo>
                      <a:pt x="11" y="36"/>
                    </a:lnTo>
                    <a:lnTo>
                      <a:pt x="18" y="28"/>
                    </a:lnTo>
                    <a:lnTo>
                      <a:pt x="27" y="21"/>
                    </a:lnTo>
                    <a:lnTo>
                      <a:pt x="36" y="14"/>
                    </a:lnTo>
                    <a:lnTo>
                      <a:pt x="47" y="9"/>
                    </a:lnTo>
                    <a:lnTo>
                      <a:pt x="58" y="8"/>
                    </a:lnTo>
                    <a:lnTo>
                      <a:pt x="59" y="8"/>
                    </a:lnTo>
                    <a:lnTo>
                      <a:pt x="64" y="8"/>
                    </a:lnTo>
                    <a:lnTo>
                      <a:pt x="70" y="8"/>
                    </a:lnTo>
                    <a:lnTo>
                      <a:pt x="78" y="6"/>
                    </a:lnTo>
                    <a:lnTo>
                      <a:pt x="87" y="6"/>
                    </a:lnTo>
                    <a:lnTo>
                      <a:pt x="95" y="4"/>
                    </a:lnTo>
                    <a:lnTo>
                      <a:pt x="102" y="2"/>
                    </a:lnTo>
                    <a:lnTo>
                      <a:pt x="108" y="0"/>
                    </a:lnTo>
                    <a:lnTo>
                      <a:pt x="119" y="28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5" name="Freeform 344"/>
              <p:cNvSpPr>
                <a:spLocks/>
              </p:cNvSpPr>
              <p:nvPr/>
            </p:nvSpPr>
            <p:spPr bwMode="auto">
              <a:xfrm>
                <a:off x="5995988" y="4356100"/>
                <a:ext cx="227013" cy="306388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7" y="8"/>
                  </a:cxn>
                  <a:cxn ang="0">
                    <a:pos x="31" y="4"/>
                  </a:cxn>
                  <a:cxn ang="0">
                    <a:pos x="36" y="1"/>
                  </a:cxn>
                  <a:cxn ang="0">
                    <a:pos x="43" y="0"/>
                  </a:cxn>
                  <a:cxn ang="0">
                    <a:pos x="48" y="0"/>
                  </a:cxn>
                  <a:cxn ang="0">
                    <a:pos x="55" y="0"/>
                  </a:cxn>
                  <a:cxn ang="0">
                    <a:pos x="61" y="0"/>
                  </a:cxn>
                  <a:cxn ang="0">
                    <a:pos x="69" y="0"/>
                  </a:cxn>
                  <a:cxn ang="0">
                    <a:pos x="76" y="1"/>
                  </a:cxn>
                  <a:cxn ang="0">
                    <a:pos x="83" y="3"/>
                  </a:cxn>
                  <a:cxn ang="0">
                    <a:pos x="89" y="4"/>
                  </a:cxn>
                  <a:cxn ang="0">
                    <a:pos x="95" y="5"/>
                  </a:cxn>
                  <a:cxn ang="0">
                    <a:pos x="104" y="15"/>
                  </a:cxn>
                  <a:cxn ang="0">
                    <a:pos x="105" y="29"/>
                  </a:cxn>
                  <a:cxn ang="0">
                    <a:pos x="100" y="48"/>
                  </a:cxn>
                  <a:cxn ang="0">
                    <a:pos x="85" y="69"/>
                  </a:cxn>
                  <a:cxn ang="0">
                    <a:pos x="116" y="45"/>
                  </a:cxn>
                  <a:cxn ang="0">
                    <a:pos x="118" y="45"/>
                  </a:cxn>
                  <a:cxn ang="0">
                    <a:pos x="122" y="48"/>
                  </a:cxn>
                  <a:cxn ang="0">
                    <a:pos x="127" y="52"/>
                  </a:cxn>
                  <a:cxn ang="0">
                    <a:pos x="135" y="59"/>
                  </a:cxn>
                  <a:cxn ang="0">
                    <a:pos x="138" y="63"/>
                  </a:cxn>
                  <a:cxn ang="0">
                    <a:pos x="142" y="71"/>
                  </a:cxn>
                  <a:cxn ang="0">
                    <a:pos x="143" y="83"/>
                  </a:cxn>
                  <a:cxn ang="0">
                    <a:pos x="136" y="95"/>
                  </a:cxn>
                  <a:cxn ang="0">
                    <a:pos x="142" y="100"/>
                  </a:cxn>
                  <a:cxn ang="0">
                    <a:pos x="142" y="133"/>
                  </a:cxn>
                  <a:cxn ang="0">
                    <a:pos x="55" y="193"/>
                  </a:cxn>
                  <a:cxn ang="0">
                    <a:pos x="55" y="187"/>
                  </a:cxn>
                  <a:cxn ang="0">
                    <a:pos x="53" y="172"/>
                  </a:cxn>
                  <a:cxn ang="0">
                    <a:pos x="52" y="156"/>
                  </a:cxn>
                  <a:cxn ang="0">
                    <a:pos x="52" y="147"/>
                  </a:cxn>
                  <a:cxn ang="0">
                    <a:pos x="17" y="148"/>
                  </a:cxn>
                  <a:cxn ang="0">
                    <a:pos x="16" y="145"/>
                  </a:cxn>
                  <a:cxn ang="0">
                    <a:pos x="12" y="140"/>
                  </a:cxn>
                  <a:cxn ang="0">
                    <a:pos x="11" y="133"/>
                  </a:cxn>
                  <a:cxn ang="0">
                    <a:pos x="12" y="125"/>
                  </a:cxn>
                  <a:cxn ang="0">
                    <a:pos x="11" y="115"/>
                  </a:cxn>
                  <a:cxn ang="0">
                    <a:pos x="15" y="109"/>
                  </a:cxn>
                  <a:cxn ang="0">
                    <a:pos x="8" y="103"/>
                  </a:cxn>
                  <a:cxn ang="0">
                    <a:pos x="15" y="95"/>
                  </a:cxn>
                  <a:cxn ang="0">
                    <a:pos x="0" y="85"/>
                  </a:cxn>
                  <a:cxn ang="0">
                    <a:pos x="19" y="55"/>
                  </a:cxn>
                  <a:cxn ang="0">
                    <a:pos x="17" y="51"/>
                  </a:cxn>
                  <a:cxn ang="0">
                    <a:pos x="15" y="39"/>
                  </a:cxn>
                  <a:cxn ang="0">
                    <a:pos x="16" y="24"/>
                  </a:cxn>
                  <a:cxn ang="0">
                    <a:pos x="25" y="9"/>
                  </a:cxn>
                </a:cxnLst>
                <a:rect l="0" t="0" r="r" b="b"/>
                <a:pathLst>
                  <a:path w="143" h="193">
                    <a:moveTo>
                      <a:pt x="25" y="9"/>
                    </a:moveTo>
                    <a:lnTo>
                      <a:pt x="27" y="8"/>
                    </a:lnTo>
                    <a:lnTo>
                      <a:pt x="31" y="4"/>
                    </a:lnTo>
                    <a:lnTo>
                      <a:pt x="36" y="1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3" y="3"/>
                    </a:lnTo>
                    <a:lnTo>
                      <a:pt x="89" y="4"/>
                    </a:lnTo>
                    <a:lnTo>
                      <a:pt x="95" y="5"/>
                    </a:lnTo>
                    <a:lnTo>
                      <a:pt x="104" y="15"/>
                    </a:lnTo>
                    <a:lnTo>
                      <a:pt x="105" y="29"/>
                    </a:lnTo>
                    <a:lnTo>
                      <a:pt x="100" y="48"/>
                    </a:lnTo>
                    <a:lnTo>
                      <a:pt x="85" y="69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22" y="48"/>
                    </a:lnTo>
                    <a:lnTo>
                      <a:pt x="127" y="52"/>
                    </a:lnTo>
                    <a:lnTo>
                      <a:pt x="135" y="59"/>
                    </a:lnTo>
                    <a:lnTo>
                      <a:pt x="138" y="63"/>
                    </a:lnTo>
                    <a:lnTo>
                      <a:pt x="142" y="71"/>
                    </a:lnTo>
                    <a:lnTo>
                      <a:pt x="143" y="83"/>
                    </a:lnTo>
                    <a:lnTo>
                      <a:pt x="136" y="95"/>
                    </a:lnTo>
                    <a:lnTo>
                      <a:pt x="142" y="100"/>
                    </a:lnTo>
                    <a:lnTo>
                      <a:pt x="142" y="133"/>
                    </a:lnTo>
                    <a:lnTo>
                      <a:pt x="55" y="193"/>
                    </a:lnTo>
                    <a:lnTo>
                      <a:pt x="55" y="187"/>
                    </a:lnTo>
                    <a:lnTo>
                      <a:pt x="53" y="172"/>
                    </a:lnTo>
                    <a:lnTo>
                      <a:pt x="52" y="156"/>
                    </a:lnTo>
                    <a:lnTo>
                      <a:pt x="52" y="147"/>
                    </a:lnTo>
                    <a:lnTo>
                      <a:pt x="17" y="148"/>
                    </a:lnTo>
                    <a:lnTo>
                      <a:pt x="16" y="145"/>
                    </a:lnTo>
                    <a:lnTo>
                      <a:pt x="12" y="140"/>
                    </a:lnTo>
                    <a:lnTo>
                      <a:pt x="11" y="133"/>
                    </a:lnTo>
                    <a:lnTo>
                      <a:pt x="12" y="125"/>
                    </a:lnTo>
                    <a:lnTo>
                      <a:pt x="11" y="115"/>
                    </a:lnTo>
                    <a:lnTo>
                      <a:pt x="15" y="109"/>
                    </a:lnTo>
                    <a:lnTo>
                      <a:pt x="8" y="103"/>
                    </a:lnTo>
                    <a:lnTo>
                      <a:pt x="15" y="95"/>
                    </a:lnTo>
                    <a:lnTo>
                      <a:pt x="0" y="85"/>
                    </a:lnTo>
                    <a:lnTo>
                      <a:pt x="19" y="55"/>
                    </a:lnTo>
                    <a:lnTo>
                      <a:pt x="17" y="51"/>
                    </a:lnTo>
                    <a:lnTo>
                      <a:pt x="15" y="39"/>
                    </a:lnTo>
                    <a:lnTo>
                      <a:pt x="16" y="24"/>
                    </a:ln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6" name="Freeform 345"/>
              <p:cNvSpPr>
                <a:spLocks/>
              </p:cNvSpPr>
              <p:nvPr/>
            </p:nvSpPr>
            <p:spPr bwMode="auto">
              <a:xfrm>
                <a:off x="6034088" y="4316413"/>
                <a:ext cx="222250" cy="206375"/>
              </a:xfrm>
              <a:custGeom>
                <a:avLst/>
                <a:gdLst/>
                <a:ahLst/>
                <a:cxnLst>
                  <a:cxn ang="0">
                    <a:pos x="130" y="113"/>
                  </a:cxn>
                  <a:cxn ang="0">
                    <a:pos x="132" y="105"/>
                  </a:cxn>
                  <a:cxn ang="0">
                    <a:pos x="138" y="88"/>
                  </a:cxn>
                  <a:cxn ang="0">
                    <a:pos x="140" y="62"/>
                  </a:cxn>
                  <a:cxn ang="0">
                    <a:pos x="132" y="38"/>
                  </a:cxn>
                  <a:cxn ang="0">
                    <a:pos x="128" y="32"/>
                  </a:cxn>
                  <a:cxn ang="0">
                    <a:pos x="123" y="25"/>
                  </a:cxn>
                  <a:cxn ang="0">
                    <a:pos x="116" y="20"/>
                  </a:cxn>
                  <a:cxn ang="0">
                    <a:pos x="110" y="14"/>
                  </a:cxn>
                  <a:cxn ang="0">
                    <a:pos x="102" y="10"/>
                  </a:cxn>
                  <a:cxn ang="0">
                    <a:pos x="91" y="6"/>
                  </a:cxn>
                  <a:cxn ang="0">
                    <a:pos x="79" y="4"/>
                  </a:cxn>
                  <a:cxn ang="0">
                    <a:pos x="65" y="2"/>
                  </a:cxn>
                  <a:cxn ang="0">
                    <a:pos x="51" y="1"/>
                  </a:cxn>
                  <a:cxn ang="0">
                    <a:pos x="35" y="0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29"/>
                  </a:cxn>
                  <a:cxn ang="0">
                    <a:pos x="11" y="29"/>
                  </a:cxn>
                  <a:cxn ang="0">
                    <a:pos x="21" y="29"/>
                  </a:cxn>
                  <a:cxn ang="0">
                    <a:pos x="37" y="30"/>
                  </a:cxn>
                  <a:cxn ang="0">
                    <a:pos x="53" y="33"/>
                  </a:cxn>
                  <a:cxn ang="0">
                    <a:pos x="68" y="38"/>
                  </a:cxn>
                  <a:cxn ang="0">
                    <a:pos x="77" y="46"/>
                  </a:cxn>
                  <a:cxn ang="0">
                    <a:pos x="80" y="56"/>
                  </a:cxn>
                  <a:cxn ang="0">
                    <a:pos x="73" y="70"/>
                  </a:cxn>
                  <a:cxn ang="0">
                    <a:pos x="59" y="97"/>
                  </a:cxn>
                  <a:cxn ang="0">
                    <a:pos x="67" y="104"/>
                  </a:cxn>
                  <a:cxn ang="0">
                    <a:pos x="69" y="97"/>
                  </a:cxn>
                  <a:cxn ang="0">
                    <a:pos x="79" y="85"/>
                  </a:cxn>
                  <a:cxn ang="0">
                    <a:pos x="91" y="76"/>
                  </a:cxn>
                  <a:cxn ang="0">
                    <a:pos x="104" y="80"/>
                  </a:cxn>
                  <a:cxn ang="0">
                    <a:pos x="107" y="84"/>
                  </a:cxn>
                  <a:cxn ang="0">
                    <a:pos x="112" y="92"/>
                  </a:cxn>
                  <a:cxn ang="0">
                    <a:pos x="116" y="102"/>
                  </a:cxn>
                  <a:cxn ang="0">
                    <a:pos x="112" y="110"/>
                  </a:cxn>
                  <a:cxn ang="0">
                    <a:pos x="108" y="116"/>
                  </a:cxn>
                  <a:cxn ang="0">
                    <a:pos x="111" y="122"/>
                  </a:cxn>
                  <a:cxn ang="0">
                    <a:pos x="116" y="128"/>
                  </a:cxn>
                  <a:cxn ang="0">
                    <a:pos x="119" y="130"/>
                  </a:cxn>
                  <a:cxn ang="0">
                    <a:pos x="130" y="113"/>
                  </a:cxn>
                </a:cxnLst>
                <a:rect l="0" t="0" r="r" b="b"/>
                <a:pathLst>
                  <a:path w="140" h="130">
                    <a:moveTo>
                      <a:pt x="130" y="113"/>
                    </a:moveTo>
                    <a:lnTo>
                      <a:pt x="132" y="105"/>
                    </a:lnTo>
                    <a:lnTo>
                      <a:pt x="138" y="88"/>
                    </a:lnTo>
                    <a:lnTo>
                      <a:pt x="140" y="62"/>
                    </a:lnTo>
                    <a:lnTo>
                      <a:pt x="132" y="38"/>
                    </a:lnTo>
                    <a:lnTo>
                      <a:pt x="128" y="32"/>
                    </a:lnTo>
                    <a:lnTo>
                      <a:pt x="123" y="25"/>
                    </a:lnTo>
                    <a:lnTo>
                      <a:pt x="116" y="20"/>
                    </a:lnTo>
                    <a:lnTo>
                      <a:pt x="110" y="14"/>
                    </a:lnTo>
                    <a:lnTo>
                      <a:pt x="102" y="10"/>
                    </a:lnTo>
                    <a:lnTo>
                      <a:pt x="91" y="6"/>
                    </a:lnTo>
                    <a:lnTo>
                      <a:pt x="79" y="4"/>
                    </a:lnTo>
                    <a:lnTo>
                      <a:pt x="65" y="2"/>
                    </a:lnTo>
                    <a:lnTo>
                      <a:pt x="51" y="1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21" y="29"/>
                    </a:lnTo>
                    <a:lnTo>
                      <a:pt x="37" y="30"/>
                    </a:lnTo>
                    <a:lnTo>
                      <a:pt x="53" y="33"/>
                    </a:lnTo>
                    <a:lnTo>
                      <a:pt x="68" y="38"/>
                    </a:lnTo>
                    <a:lnTo>
                      <a:pt x="77" y="46"/>
                    </a:lnTo>
                    <a:lnTo>
                      <a:pt x="80" y="56"/>
                    </a:lnTo>
                    <a:lnTo>
                      <a:pt x="73" y="70"/>
                    </a:lnTo>
                    <a:lnTo>
                      <a:pt x="59" y="97"/>
                    </a:lnTo>
                    <a:lnTo>
                      <a:pt x="67" y="104"/>
                    </a:lnTo>
                    <a:lnTo>
                      <a:pt x="69" y="97"/>
                    </a:lnTo>
                    <a:lnTo>
                      <a:pt x="79" y="85"/>
                    </a:lnTo>
                    <a:lnTo>
                      <a:pt x="91" y="76"/>
                    </a:lnTo>
                    <a:lnTo>
                      <a:pt x="104" y="80"/>
                    </a:lnTo>
                    <a:lnTo>
                      <a:pt x="107" y="84"/>
                    </a:lnTo>
                    <a:lnTo>
                      <a:pt x="112" y="92"/>
                    </a:lnTo>
                    <a:lnTo>
                      <a:pt x="116" y="102"/>
                    </a:lnTo>
                    <a:lnTo>
                      <a:pt x="112" y="110"/>
                    </a:lnTo>
                    <a:lnTo>
                      <a:pt x="108" y="116"/>
                    </a:lnTo>
                    <a:lnTo>
                      <a:pt x="111" y="122"/>
                    </a:lnTo>
                    <a:lnTo>
                      <a:pt x="116" y="128"/>
                    </a:lnTo>
                    <a:lnTo>
                      <a:pt x="119" y="130"/>
                    </a:lnTo>
                    <a:lnTo>
                      <a:pt x="130" y="113"/>
                    </a:lnTo>
                    <a:close/>
                  </a:path>
                </a:pathLst>
              </a:custGeom>
              <a:solidFill>
                <a:srgbClr val="FFA8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7" name="Freeform 346"/>
              <p:cNvSpPr>
                <a:spLocks/>
              </p:cNvSpPr>
              <p:nvPr/>
            </p:nvSpPr>
            <p:spPr bwMode="auto">
              <a:xfrm>
                <a:off x="6354763" y="5400675"/>
                <a:ext cx="71438" cy="80963"/>
              </a:xfrm>
              <a:custGeom>
                <a:avLst/>
                <a:gdLst/>
                <a:ahLst/>
                <a:cxnLst>
                  <a:cxn ang="0">
                    <a:pos x="41" y="51"/>
                  </a:cxn>
                  <a:cxn ang="0">
                    <a:pos x="42" y="48"/>
                  </a:cxn>
                  <a:cxn ang="0">
                    <a:pos x="44" y="43"/>
                  </a:cxn>
                  <a:cxn ang="0">
                    <a:pos x="45" y="36"/>
                  </a:cxn>
                  <a:cxn ang="0">
                    <a:pos x="45" y="27"/>
                  </a:cxn>
                  <a:cxn ang="0">
                    <a:pos x="41" y="17"/>
                  </a:cxn>
                  <a:cxn ang="0">
                    <a:pos x="34" y="9"/>
                  </a:cxn>
                  <a:cxn ang="0">
                    <a:pos x="20" y="3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6" y="7"/>
                  </a:cxn>
                  <a:cxn ang="0">
                    <a:pos x="14" y="12"/>
                  </a:cxn>
                  <a:cxn ang="0">
                    <a:pos x="22" y="20"/>
                  </a:cxn>
                  <a:cxn ang="0">
                    <a:pos x="30" y="29"/>
                  </a:cxn>
                  <a:cxn ang="0">
                    <a:pos x="37" y="37"/>
                  </a:cxn>
                  <a:cxn ang="0">
                    <a:pos x="41" y="44"/>
                  </a:cxn>
                  <a:cxn ang="0">
                    <a:pos x="41" y="51"/>
                  </a:cxn>
                </a:cxnLst>
                <a:rect l="0" t="0" r="r" b="b"/>
                <a:pathLst>
                  <a:path w="45" h="51">
                    <a:moveTo>
                      <a:pt x="41" y="51"/>
                    </a:moveTo>
                    <a:lnTo>
                      <a:pt x="42" y="48"/>
                    </a:lnTo>
                    <a:lnTo>
                      <a:pt x="44" y="43"/>
                    </a:lnTo>
                    <a:lnTo>
                      <a:pt x="45" y="36"/>
                    </a:lnTo>
                    <a:lnTo>
                      <a:pt x="45" y="27"/>
                    </a:lnTo>
                    <a:lnTo>
                      <a:pt x="41" y="17"/>
                    </a:lnTo>
                    <a:lnTo>
                      <a:pt x="34" y="9"/>
                    </a:lnTo>
                    <a:lnTo>
                      <a:pt x="2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6" y="7"/>
                    </a:lnTo>
                    <a:lnTo>
                      <a:pt x="14" y="12"/>
                    </a:lnTo>
                    <a:lnTo>
                      <a:pt x="22" y="20"/>
                    </a:lnTo>
                    <a:lnTo>
                      <a:pt x="30" y="29"/>
                    </a:lnTo>
                    <a:lnTo>
                      <a:pt x="37" y="37"/>
                    </a:lnTo>
                    <a:lnTo>
                      <a:pt x="41" y="44"/>
                    </a:lnTo>
                    <a:lnTo>
                      <a:pt x="41" y="51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8" name="Freeform 347"/>
              <p:cNvSpPr>
                <a:spLocks/>
              </p:cNvSpPr>
              <p:nvPr/>
            </p:nvSpPr>
            <p:spPr bwMode="auto">
              <a:xfrm>
                <a:off x="6186488" y="5387975"/>
                <a:ext cx="73025" cy="74613"/>
              </a:xfrm>
              <a:custGeom>
                <a:avLst/>
                <a:gdLst/>
                <a:ahLst/>
                <a:cxnLst>
                  <a:cxn ang="0">
                    <a:pos x="4" y="47"/>
                  </a:cxn>
                  <a:cxn ang="0">
                    <a:pos x="3" y="44"/>
                  </a:cxn>
                  <a:cxn ang="0">
                    <a:pos x="2" y="39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4" y="13"/>
                  </a:cxn>
                  <a:cxn ang="0">
                    <a:pos x="11" y="7"/>
                  </a:cxn>
                  <a:cxn ang="0">
                    <a:pos x="26" y="1"/>
                  </a:cxn>
                  <a:cxn ang="0">
                    <a:pos x="46" y="0"/>
                  </a:cxn>
                  <a:cxn ang="0">
                    <a:pos x="44" y="1"/>
                  </a:cxn>
                  <a:cxn ang="0">
                    <a:pos x="39" y="5"/>
                  </a:cxn>
                  <a:cxn ang="0">
                    <a:pos x="31" y="11"/>
                  </a:cxn>
                  <a:cxn ang="0">
                    <a:pos x="23" y="19"/>
                  </a:cxn>
                  <a:cxn ang="0">
                    <a:pos x="15" y="27"/>
                  </a:cxn>
                  <a:cxn ang="0">
                    <a:pos x="8" y="33"/>
                  </a:cxn>
                  <a:cxn ang="0">
                    <a:pos x="4" y="41"/>
                  </a:cxn>
                  <a:cxn ang="0">
                    <a:pos x="4" y="47"/>
                  </a:cxn>
                </a:cxnLst>
                <a:rect l="0" t="0" r="r" b="b"/>
                <a:pathLst>
                  <a:path w="46" h="47">
                    <a:moveTo>
                      <a:pt x="4" y="47"/>
                    </a:moveTo>
                    <a:lnTo>
                      <a:pt x="3" y="44"/>
                    </a:lnTo>
                    <a:lnTo>
                      <a:pt x="2" y="39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3"/>
                    </a:lnTo>
                    <a:lnTo>
                      <a:pt x="11" y="7"/>
                    </a:lnTo>
                    <a:lnTo>
                      <a:pt x="26" y="1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39" y="5"/>
                    </a:lnTo>
                    <a:lnTo>
                      <a:pt x="31" y="11"/>
                    </a:lnTo>
                    <a:lnTo>
                      <a:pt x="23" y="19"/>
                    </a:lnTo>
                    <a:lnTo>
                      <a:pt x="15" y="27"/>
                    </a:lnTo>
                    <a:lnTo>
                      <a:pt x="8" y="33"/>
                    </a:lnTo>
                    <a:lnTo>
                      <a:pt x="4" y="41"/>
                    </a:lnTo>
                    <a:lnTo>
                      <a:pt x="4" y="47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9" name="Freeform 348"/>
              <p:cNvSpPr>
                <a:spLocks/>
              </p:cNvSpPr>
              <p:nvPr/>
            </p:nvSpPr>
            <p:spPr bwMode="auto">
              <a:xfrm>
                <a:off x="6067425" y="4306888"/>
                <a:ext cx="169863" cy="555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4" y="4"/>
                  </a:cxn>
                  <a:cxn ang="0">
                    <a:pos x="14" y="3"/>
                  </a:cxn>
                  <a:cxn ang="0">
                    <a:pos x="27" y="0"/>
                  </a:cxn>
                  <a:cxn ang="0">
                    <a:pos x="43" y="0"/>
                  </a:cxn>
                  <a:cxn ang="0">
                    <a:pos x="60" y="1"/>
                  </a:cxn>
                  <a:cxn ang="0">
                    <a:pos x="79" y="8"/>
                  </a:cxn>
                  <a:cxn ang="0">
                    <a:pos x="95" y="19"/>
                  </a:cxn>
                  <a:cxn ang="0">
                    <a:pos x="107" y="35"/>
                  </a:cxn>
                  <a:cxn ang="0">
                    <a:pos x="106" y="34"/>
                  </a:cxn>
                  <a:cxn ang="0">
                    <a:pos x="101" y="30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3" y="12"/>
                  </a:cxn>
                  <a:cxn ang="0">
                    <a:pos x="46" y="7"/>
                  </a:cxn>
                  <a:cxn ang="0">
                    <a:pos x="24" y="6"/>
                  </a:cxn>
                  <a:cxn ang="0">
                    <a:pos x="0" y="6"/>
                  </a:cxn>
                </a:cxnLst>
                <a:rect l="0" t="0" r="r" b="b"/>
                <a:pathLst>
                  <a:path w="107" h="35">
                    <a:moveTo>
                      <a:pt x="0" y="6"/>
                    </a:moveTo>
                    <a:lnTo>
                      <a:pt x="4" y="4"/>
                    </a:lnTo>
                    <a:lnTo>
                      <a:pt x="14" y="3"/>
                    </a:lnTo>
                    <a:lnTo>
                      <a:pt x="27" y="0"/>
                    </a:lnTo>
                    <a:lnTo>
                      <a:pt x="43" y="0"/>
                    </a:lnTo>
                    <a:lnTo>
                      <a:pt x="60" y="1"/>
                    </a:lnTo>
                    <a:lnTo>
                      <a:pt x="79" y="8"/>
                    </a:lnTo>
                    <a:lnTo>
                      <a:pt x="95" y="19"/>
                    </a:lnTo>
                    <a:lnTo>
                      <a:pt x="107" y="35"/>
                    </a:lnTo>
                    <a:lnTo>
                      <a:pt x="106" y="34"/>
                    </a:lnTo>
                    <a:lnTo>
                      <a:pt x="101" y="30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3" y="12"/>
                    </a:lnTo>
                    <a:lnTo>
                      <a:pt x="46" y="7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" name="Freeform 349"/>
              <p:cNvSpPr>
                <a:spLocks/>
              </p:cNvSpPr>
              <p:nvPr/>
            </p:nvSpPr>
            <p:spPr bwMode="auto">
              <a:xfrm>
                <a:off x="6237288" y="4383088"/>
                <a:ext cx="34925" cy="1174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2"/>
                  </a:cxn>
                  <a:cxn ang="0">
                    <a:pos x="12" y="7"/>
                  </a:cxn>
                  <a:cxn ang="0">
                    <a:pos x="16" y="15"/>
                  </a:cxn>
                  <a:cxn ang="0">
                    <a:pos x="20" y="24"/>
                  </a:cxn>
                  <a:cxn ang="0">
                    <a:pos x="22" y="35"/>
                  </a:cxn>
                  <a:cxn ang="0">
                    <a:pos x="19" y="47"/>
                  </a:cxn>
                  <a:cxn ang="0">
                    <a:pos x="12" y="60"/>
                  </a:cxn>
                  <a:cxn ang="0">
                    <a:pos x="0" y="74"/>
                  </a:cxn>
                  <a:cxn ang="0">
                    <a:pos x="3" y="68"/>
                  </a:cxn>
                  <a:cxn ang="0">
                    <a:pos x="8" y="52"/>
                  </a:cxn>
                  <a:cxn ang="0">
                    <a:pos x="11" y="30"/>
                  </a:cxn>
                  <a:cxn ang="0">
                    <a:pos x="8" y="0"/>
                  </a:cxn>
                </a:cxnLst>
                <a:rect l="0" t="0" r="r" b="b"/>
                <a:pathLst>
                  <a:path w="22" h="74">
                    <a:moveTo>
                      <a:pt x="8" y="0"/>
                    </a:moveTo>
                    <a:lnTo>
                      <a:pt x="10" y="2"/>
                    </a:lnTo>
                    <a:lnTo>
                      <a:pt x="12" y="7"/>
                    </a:lnTo>
                    <a:lnTo>
                      <a:pt x="16" y="15"/>
                    </a:lnTo>
                    <a:lnTo>
                      <a:pt x="20" y="24"/>
                    </a:lnTo>
                    <a:lnTo>
                      <a:pt x="22" y="35"/>
                    </a:lnTo>
                    <a:lnTo>
                      <a:pt x="19" y="47"/>
                    </a:lnTo>
                    <a:lnTo>
                      <a:pt x="12" y="60"/>
                    </a:lnTo>
                    <a:lnTo>
                      <a:pt x="0" y="74"/>
                    </a:lnTo>
                    <a:lnTo>
                      <a:pt x="3" y="68"/>
                    </a:lnTo>
                    <a:lnTo>
                      <a:pt x="8" y="52"/>
                    </a:lnTo>
                    <a:lnTo>
                      <a:pt x="11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1" name="Freeform 350"/>
              <p:cNvSpPr>
                <a:spLocks/>
              </p:cNvSpPr>
              <p:nvPr/>
            </p:nvSpPr>
            <p:spPr bwMode="auto">
              <a:xfrm>
                <a:off x="6010275" y="4322763"/>
                <a:ext cx="23813" cy="34925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4" y="1"/>
                  </a:cxn>
                  <a:cxn ang="0">
                    <a:pos x="10" y="5"/>
                  </a:cxn>
                  <a:cxn ang="0">
                    <a:pos x="8" y="12"/>
                  </a:cxn>
                  <a:cxn ang="0">
                    <a:pos x="12" y="22"/>
                  </a:cxn>
                  <a:cxn ang="0">
                    <a:pos x="8" y="18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22">
                    <a:moveTo>
                      <a:pt x="15" y="0"/>
                    </a:moveTo>
                    <a:lnTo>
                      <a:pt x="14" y="1"/>
                    </a:lnTo>
                    <a:lnTo>
                      <a:pt x="10" y="5"/>
                    </a:lnTo>
                    <a:lnTo>
                      <a:pt x="8" y="12"/>
                    </a:lnTo>
                    <a:lnTo>
                      <a:pt x="12" y="22"/>
                    </a:lnTo>
                    <a:lnTo>
                      <a:pt x="8" y="18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2" name="Freeform 351"/>
              <p:cNvSpPr>
                <a:spLocks/>
              </p:cNvSpPr>
              <p:nvPr/>
            </p:nvSpPr>
            <p:spPr bwMode="auto">
              <a:xfrm>
                <a:off x="6040438" y="4349750"/>
                <a:ext cx="101600" cy="508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16" y="4"/>
                  </a:cxn>
                  <a:cxn ang="0">
                    <a:pos x="29" y="4"/>
                  </a:cxn>
                  <a:cxn ang="0">
                    <a:pos x="39" y="1"/>
                  </a:cxn>
                  <a:cxn ang="0">
                    <a:pos x="44" y="0"/>
                  </a:cxn>
                  <a:cxn ang="0">
                    <a:pos x="56" y="1"/>
                  </a:cxn>
                  <a:cxn ang="0">
                    <a:pos x="64" y="9"/>
                  </a:cxn>
                  <a:cxn ang="0">
                    <a:pos x="63" y="32"/>
                  </a:cxn>
                  <a:cxn ang="0">
                    <a:pos x="63" y="28"/>
                  </a:cxn>
                  <a:cxn ang="0">
                    <a:pos x="61" y="17"/>
                  </a:cxn>
                  <a:cxn ang="0">
                    <a:pos x="53" y="11"/>
                  </a:cxn>
                  <a:cxn ang="0">
                    <a:pos x="33" y="11"/>
                  </a:cxn>
                  <a:cxn ang="0">
                    <a:pos x="32" y="12"/>
                  </a:cxn>
                  <a:cxn ang="0">
                    <a:pos x="27" y="12"/>
                  </a:cxn>
                  <a:cxn ang="0">
                    <a:pos x="16" y="11"/>
                  </a:cxn>
                  <a:cxn ang="0">
                    <a:pos x="0" y="3"/>
                  </a:cxn>
                </a:cxnLst>
                <a:rect l="0" t="0" r="r" b="b"/>
                <a:pathLst>
                  <a:path w="64" h="32">
                    <a:moveTo>
                      <a:pt x="0" y="3"/>
                    </a:moveTo>
                    <a:lnTo>
                      <a:pt x="5" y="3"/>
                    </a:lnTo>
                    <a:lnTo>
                      <a:pt x="16" y="4"/>
                    </a:lnTo>
                    <a:lnTo>
                      <a:pt x="29" y="4"/>
                    </a:lnTo>
                    <a:lnTo>
                      <a:pt x="39" y="1"/>
                    </a:lnTo>
                    <a:lnTo>
                      <a:pt x="44" y="0"/>
                    </a:lnTo>
                    <a:lnTo>
                      <a:pt x="56" y="1"/>
                    </a:lnTo>
                    <a:lnTo>
                      <a:pt x="64" y="9"/>
                    </a:lnTo>
                    <a:lnTo>
                      <a:pt x="63" y="32"/>
                    </a:lnTo>
                    <a:lnTo>
                      <a:pt x="63" y="28"/>
                    </a:lnTo>
                    <a:lnTo>
                      <a:pt x="61" y="17"/>
                    </a:lnTo>
                    <a:lnTo>
                      <a:pt x="53" y="11"/>
                    </a:lnTo>
                    <a:lnTo>
                      <a:pt x="33" y="11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16" y="1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3" name="Freeform 352"/>
              <p:cNvSpPr>
                <a:spLocks/>
              </p:cNvSpPr>
              <p:nvPr/>
            </p:nvSpPr>
            <p:spPr bwMode="auto">
              <a:xfrm>
                <a:off x="6172200" y="4437063"/>
                <a:ext cx="33338" cy="33338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9" y="6"/>
                  </a:cxn>
                  <a:cxn ang="0">
                    <a:pos x="21" y="6"/>
                  </a:cxn>
                  <a:cxn ang="0">
                    <a:pos x="17" y="4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1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0" y="18"/>
                    </a:lnTo>
                    <a:lnTo>
                      <a:pt x="2" y="12"/>
                    </a:lnTo>
                    <a:lnTo>
                      <a:pt x="9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4" name="Freeform 353"/>
              <p:cNvSpPr>
                <a:spLocks/>
              </p:cNvSpPr>
              <p:nvPr/>
            </p:nvSpPr>
            <p:spPr bwMode="auto">
              <a:xfrm>
                <a:off x="6173788" y="4470400"/>
                <a:ext cx="38100" cy="460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7"/>
                  </a:cxn>
                  <a:cxn ang="0">
                    <a:pos x="23" y="19"/>
                  </a:cxn>
                  <a:cxn ang="0">
                    <a:pos x="16" y="29"/>
                  </a:cxn>
                  <a:cxn ang="0">
                    <a:pos x="0" y="29"/>
                  </a:cxn>
                  <a:cxn ang="0">
                    <a:pos x="4" y="29"/>
                  </a:cxn>
                  <a:cxn ang="0">
                    <a:pos x="12" y="25"/>
                  </a:cxn>
                  <a:cxn ang="0">
                    <a:pos x="19" y="16"/>
                  </a:cxn>
                  <a:cxn ang="0">
                    <a:pos x="23" y="0"/>
                  </a:cxn>
                </a:cxnLst>
                <a:rect l="0" t="0" r="r" b="b"/>
                <a:pathLst>
                  <a:path w="24" h="29">
                    <a:moveTo>
                      <a:pt x="23" y="0"/>
                    </a:moveTo>
                    <a:lnTo>
                      <a:pt x="24" y="7"/>
                    </a:lnTo>
                    <a:lnTo>
                      <a:pt x="23" y="19"/>
                    </a:lnTo>
                    <a:lnTo>
                      <a:pt x="16" y="29"/>
                    </a:lnTo>
                    <a:lnTo>
                      <a:pt x="0" y="29"/>
                    </a:lnTo>
                    <a:lnTo>
                      <a:pt x="4" y="29"/>
                    </a:lnTo>
                    <a:lnTo>
                      <a:pt x="12" y="25"/>
                    </a:lnTo>
                    <a:lnTo>
                      <a:pt x="19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5" name="Freeform 354"/>
              <p:cNvSpPr>
                <a:spLocks/>
              </p:cNvSpPr>
              <p:nvPr/>
            </p:nvSpPr>
            <p:spPr bwMode="auto">
              <a:xfrm>
                <a:off x="6003925" y="4373563"/>
                <a:ext cx="22225" cy="650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" y="4"/>
                  </a:cxn>
                  <a:cxn ang="0">
                    <a:pos x="3" y="13"/>
                  </a:cxn>
                  <a:cxn ang="0">
                    <a:pos x="0" y="26"/>
                  </a:cxn>
                  <a:cxn ang="0">
                    <a:pos x="11" y="41"/>
                  </a:cxn>
                  <a:cxn ang="0">
                    <a:pos x="10" y="37"/>
                  </a:cxn>
                  <a:cxn ang="0">
                    <a:pos x="7" y="28"/>
                  </a:cxn>
                  <a:cxn ang="0">
                    <a:pos x="7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41">
                    <a:moveTo>
                      <a:pt x="14" y="0"/>
                    </a:moveTo>
                    <a:lnTo>
                      <a:pt x="10" y="4"/>
                    </a:lnTo>
                    <a:lnTo>
                      <a:pt x="3" y="13"/>
                    </a:lnTo>
                    <a:lnTo>
                      <a:pt x="0" y="26"/>
                    </a:lnTo>
                    <a:lnTo>
                      <a:pt x="11" y="41"/>
                    </a:lnTo>
                    <a:lnTo>
                      <a:pt x="10" y="37"/>
                    </a:lnTo>
                    <a:lnTo>
                      <a:pt x="7" y="2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6" name="Freeform 355"/>
              <p:cNvSpPr>
                <a:spLocks/>
              </p:cNvSpPr>
              <p:nvPr/>
            </p:nvSpPr>
            <p:spPr bwMode="auto">
              <a:xfrm>
                <a:off x="6111875" y="4433888"/>
                <a:ext cx="38100" cy="53975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1" y="26"/>
                  </a:cxn>
                  <a:cxn ang="0">
                    <a:pos x="12" y="24"/>
                  </a:cxn>
                  <a:cxn ang="0">
                    <a:pos x="15" y="19"/>
                  </a:cxn>
                  <a:cxn ang="0">
                    <a:pos x="19" y="11"/>
                  </a:cxn>
                  <a:cxn ang="0">
                    <a:pos x="24" y="0"/>
                  </a:cxn>
                  <a:cxn ang="0">
                    <a:pos x="22" y="4"/>
                  </a:cxn>
                  <a:cxn ang="0">
                    <a:pos x="16" y="11"/>
                  </a:cxn>
                  <a:cxn ang="0">
                    <a:pos x="8" y="20"/>
                  </a:cxn>
                  <a:cxn ang="0">
                    <a:pos x="0" y="27"/>
                  </a:cxn>
                  <a:cxn ang="0">
                    <a:pos x="18" y="34"/>
                  </a:cxn>
                </a:cxnLst>
                <a:rect l="0" t="0" r="r" b="b"/>
                <a:pathLst>
                  <a:path w="24" h="34">
                    <a:moveTo>
                      <a:pt x="18" y="34"/>
                    </a:moveTo>
                    <a:lnTo>
                      <a:pt x="11" y="26"/>
                    </a:lnTo>
                    <a:lnTo>
                      <a:pt x="12" y="24"/>
                    </a:lnTo>
                    <a:lnTo>
                      <a:pt x="15" y="19"/>
                    </a:lnTo>
                    <a:lnTo>
                      <a:pt x="19" y="11"/>
                    </a:lnTo>
                    <a:lnTo>
                      <a:pt x="24" y="0"/>
                    </a:lnTo>
                    <a:lnTo>
                      <a:pt x="22" y="4"/>
                    </a:lnTo>
                    <a:lnTo>
                      <a:pt x="16" y="11"/>
                    </a:lnTo>
                    <a:lnTo>
                      <a:pt x="8" y="20"/>
                    </a:lnTo>
                    <a:lnTo>
                      <a:pt x="0" y="27"/>
                    </a:lnTo>
                    <a:lnTo>
                      <a:pt x="1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7" name="Freeform 356"/>
              <p:cNvSpPr>
                <a:spLocks/>
              </p:cNvSpPr>
              <p:nvPr/>
            </p:nvSpPr>
            <p:spPr bwMode="auto">
              <a:xfrm>
                <a:off x="6172200" y="4470400"/>
                <a:ext cx="17463" cy="269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1"/>
                  </a:cxn>
                  <a:cxn ang="0">
                    <a:pos x="11" y="7"/>
                  </a:cxn>
                  <a:cxn ang="0">
                    <a:pos x="11" y="12"/>
                  </a:cxn>
                  <a:cxn ang="0">
                    <a:pos x="0" y="17"/>
                  </a:cxn>
                  <a:cxn ang="0">
                    <a:pos x="1" y="16"/>
                  </a:cxn>
                  <a:cxn ang="0">
                    <a:pos x="4" y="13"/>
                  </a:cxn>
                  <a:cxn ang="0">
                    <a:pos x="7" y="8"/>
                  </a:cxn>
                  <a:cxn ang="0">
                    <a:pos x="4" y="0"/>
                  </a:cxn>
                </a:cxnLst>
                <a:rect l="0" t="0" r="r" b="b"/>
                <a:pathLst>
                  <a:path w="11" h="17">
                    <a:moveTo>
                      <a:pt x="4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1" y="12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7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8" name="Freeform 357"/>
              <p:cNvSpPr>
                <a:spLocks/>
              </p:cNvSpPr>
              <p:nvPr/>
            </p:nvSpPr>
            <p:spPr bwMode="auto">
              <a:xfrm>
                <a:off x="5983288" y="4438650"/>
                <a:ext cx="39688" cy="4921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3" y="3"/>
                  </a:cxn>
                  <a:cxn ang="0">
                    <a:pos x="16" y="11"/>
                  </a:cxn>
                  <a:cxn ang="0">
                    <a:pos x="8" y="21"/>
                  </a:cxn>
                  <a:cxn ang="0">
                    <a:pos x="0" y="31"/>
                  </a:cxn>
                  <a:cxn ang="0">
                    <a:pos x="0" y="27"/>
                  </a:cxn>
                  <a:cxn ang="0">
                    <a:pos x="3" y="17"/>
                  </a:cxn>
                  <a:cxn ang="0">
                    <a:pos x="9" y="8"/>
                  </a:cxn>
                  <a:cxn ang="0">
                    <a:pos x="25" y="0"/>
                  </a:cxn>
                </a:cxnLst>
                <a:rect l="0" t="0" r="r" b="b"/>
                <a:pathLst>
                  <a:path w="25" h="31">
                    <a:moveTo>
                      <a:pt x="25" y="0"/>
                    </a:moveTo>
                    <a:lnTo>
                      <a:pt x="23" y="3"/>
                    </a:lnTo>
                    <a:lnTo>
                      <a:pt x="16" y="11"/>
                    </a:lnTo>
                    <a:lnTo>
                      <a:pt x="8" y="21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9" y="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9" name="Freeform 358"/>
              <p:cNvSpPr>
                <a:spLocks/>
              </p:cNvSpPr>
              <p:nvPr/>
            </p:nvSpPr>
            <p:spPr bwMode="auto">
              <a:xfrm>
                <a:off x="5991225" y="4489450"/>
                <a:ext cx="31750" cy="12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5" y="0"/>
                  </a:cxn>
                  <a:cxn ang="0">
                    <a:pos x="20" y="3"/>
                  </a:cxn>
                  <a:cxn ang="0">
                    <a:pos x="14" y="8"/>
                  </a:cxn>
                  <a:cxn ang="0">
                    <a:pos x="12" y="7"/>
                  </a:cxn>
                  <a:cxn ang="0">
                    <a:pos x="8" y="4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20" h="8">
                    <a:moveTo>
                      <a:pt x="0" y="0"/>
                    </a:moveTo>
                    <a:lnTo>
                      <a:pt x="6" y="0"/>
                    </a:lnTo>
                    <a:lnTo>
                      <a:pt x="15" y="0"/>
                    </a:lnTo>
                    <a:lnTo>
                      <a:pt x="20" y="3"/>
                    </a:lnTo>
                    <a:lnTo>
                      <a:pt x="14" y="8"/>
                    </a:lnTo>
                    <a:lnTo>
                      <a:pt x="12" y="7"/>
                    </a:lnTo>
                    <a:lnTo>
                      <a:pt x="8" y="4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0" name="Freeform 359"/>
              <p:cNvSpPr>
                <a:spLocks/>
              </p:cNvSpPr>
              <p:nvPr/>
            </p:nvSpPr>
            <p:spPr bwMode="auto">
              <a:xfrm>
                <a:off x="6027738" y="4421188"/>
                <a:ext cx="63500" cy="30163"/>
              </a:xfrm>
              <a:custGeom>
                <a:avLst/>
                <a:gdLst/>
                <a:ahLst/>
                <a:cxnLst>
                  <a:cxn ang="0">
                    <a:pos x="40" y="12"/>
                  </a:cxn>
                  <a:cxn ang="0">
                    <a:pos x="36" y="11"/>
                  </a:cxn>
                  <a:cxn ang="0">
                    <a:pos x="28" y="7"/>
                  </a:cxn>
                  <a:cxn ang="0">
                    <a:pos x="19" y="6"/>
                  </a:cxn>
                  <a:cxn ang="0">
                    <a:pos x="12" y="7"/>
                  </a:cxn>
                  <a:cxn ang="0">
                    <a:pos x="32" y="19"/>
                  </a:cxn>
                  <a:cxn ang="0">
                    <a:pos x="9" y="19"/>
                  </a:cxn>
                  <a:cxn ang="0">
                    <a:pos x="8" y="16"/>
                  </a:cxn>
                  <a:cxn ang="0">
                    <a:pos x="7" y="11"/>
                  </a:cxn>
                  <a:cxn ang="0">
                    <a:pos x="3" y="6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25" y="2"/>
                  </a:cxn>
                  <a:cxn ang="0">
                    <a:pos x="32" y="6"/>
                  </a:cxn>
                  <a:cxn ang="0">
                    <a:pos x="40" y="11"/>
                  </a:cxn>
                  <a:cxn ang="0">
                    <a:pos x="40" y="12"/>
                  </a:cxn>
                </a:cxnLst>
                <a:rect l="0" t="0" r="r" b="b"/>
                <a:pathLst>
                  <a:path w="40" h="19">
                    <a:moveTo>
                      <a:pt x="40" y="12"/>
                    </a:moveTo>
                    <a:lnTo>
                      <a:pt x="36" y="11"/>
                    </a:lnTo>
                    <a:lnTo>
                      <a:pt x="28" y="7"/>
                    </a:lnTo>
                    <a:lnTo>
                      <a:pt x="19" y="6"/>
                    </a:lnTo>
                    <a:lnTo>
                      <a:pt x="12" y="7"/>
                    </a:lnTo>
                    <a:lnTo>
                      <a:pt x="32" y="19"/>
                    </a:lnTo>
                    <a:lnTo>
                      <a:pt x="9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5" y="2"/>
                    </a:lnTo>
                    <a:lnTo>
                      <a:pt x="32" y="6"/>
                    </a:lnTo>
                    <a:lnTo>
                      <a:pt x="40" y="11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1" name="Freeform 360"/>
              <p:cNvSpPr>
                <a:spLocks/>
              </p:cNvSpPr>
              <p:nvPr/>
            </p:nvSpPr>
            <p:spPr bwMode="auto">
              <a:xfrm>
                <a:off x="6108700" y="4529138"/>
                <a:ext cx="50800" cy="4286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2"/>
                  </a:cxn>
                  <a:cxn ang="0">
                    <a:pos x="30" y="4"/>
                  </a:cxn>
                  <a:cxn ang="0">
                    <a:pos x="32" y="8"/>
                  </a:cxn>
                  <a:cxn ang="0">
                    <a:pos x="32" y="12"/>
                  </a:cxn>
                  <a:cxn ang="0">
                    <a:pos x="29" y="18"/>
                  </a:cxn>
                  <a:cxn ang="0">
                    <a:pos x="24" y="22"/>
                  </a:cxn>
                  <a:cxn ang="0">
                    <a:pos x="14" y="26"/>
                  </a:cxn>
                  <a:cxn ang="0">
                    <a:pos x="0" y="27"/>
                  </a:cxn>
                  <a:cxn ang="0">
                    <a:pos x="5" y="26"/>
                  </a:cxn>
                  <a:cxn ang="0">
                    <a:pos x="14" y="20"/>
                  </a:cxn>
                  <a:cxn ang="0">
                    <a:pos x="25" y="12"/>
                  </a:cxn>
                  <a:cxn ang="0">
                    <a:pos x="29" y="0"/>
                  </a:cxn>
                </a:cxnLst>
                <a:rect l="0" t="0" r="r" b="b"/>
                <a:pathLst>
                  <a:path w="32" h="27">
                    <a:moveTo>
                      <a:pt x="29" y="0"/>
                    </a:moveTo>
                    <a:lnTo>
                      <a:pt x="29" y="2"/>
                    </a:lnTo>
                    <a:lnTo>
                      <a:pt x="30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29" y="18"/>
                    </a:lnTo>
                    <a:lnTo>
                      <a:pt x="24" y="22"/>
                    </a:lnTo>
                    <a:lnTo>
                      <a:pt x="14" y="26"/>
                    </a:lnTo>
                    <a:lnTo>
                      <a:pt x="0" y="27"/>
                    </a:lnTo>
                    <a:lnTo>
                      <a:pt x="5" y="26"/>
                    </a:lnTo>
                    <a:lnTo>
                      <a:pt x="14" y="20"/>
                    </a:lnTo>
                    <a:lnTo>
                      <a:pt x="25" y="1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2" name="Freeform 361"/>
              <p:cNvSpPr>
                <a:spLocks/>
              </p:cNvSpPr>
              <p:nvPr/>
            </p:nvSpPr>
            <p:spPr bwMode="auto">
              <a:xfrm>
                <a:off x="6002338" y="4557713"/>
                <a:ext cx="76200" cy="41275"/>
              </a:xfrm>
              <a:custGeom>
                <a:avLst/>
                <a:gdLst/>
                <a:ahLst/>
                <a:cxnLst>
                  <a:cxn ang="0">
                    <a:pos x="48" y="13"/>
                  </a:cxn>
                  <a:cxn ang="0">
                    <a:pos x="45" y="14"/>
                  </a:cxn>
                  <a:cxn ang="0">
                    <a:pos x="39" y="18"/>
                  </a:cxn>
                  <a:cxn ang="0">
                    <a:pos x="31" y="22"/>
                  </a:cxn>
                  <a:cxn ang="0">
                    <a:pos x="20" y="26"/>
                  </a:cxn>
                  <a:cxn ang="0">
                    <a:pos x="11" y="26"/>
                  </a:cxn>
                  <a:cxn ang="0">
                    <a:pos x="4" y="24"/>
                  </a:cxn>
                  <a:cxn ang="0">
                    <a:pos x="0" y="16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1" y="5"/>
                  </a:cxn>
                  <a:cxn ang="0">
                    <a:pos x="3" y="9"/>
                  </a:cxn>
                  <a:cxn ang="0">
                    <a:pos x="5" y="13"/>
                  </a:cxn>
                  <a:cxn ang="0">
                    <a:pos x="11" y="17"/>
                  </a:cxn>
                  <a:cxn ang="0">
                    <a:pos x="20" y="18"/>
                  </a:cxn>
                  <a:cxn ang="0">
                    <a:pos x="32" y="18"/>
                  </a:cxn>
                  <a:cxn ang="0">
                    <a:pos x="48" y="13"/>
                  </a:cxn>
                </a:cxnLst>
                <a:rect l="0" t="0" r="r" b="b"/>
                <a:pathLst>
                  <a:path w="48" h="26">
                    <a:moveTo>
                      <a:pt x="48" y="13"/>
                    </a:moveTo>
                    <a:lnTo>
                      <a:pt x="45" y="14"/>
                    </a:lnTo>
                    <a:lnTo>
                      <a:pt x="39" y="18"/>
                    </a:lnTo>
                    <a:lnTo>
                      <a:pt x="31" y="22"/>
                    </a:lnTo>
                    <a:lnTo>
                      <a:pt x="20" y="26"/>
                    </a:lnTo>
                    <a:lnTo>
                      <a:pt x="11" y="26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5" y="13"/>
                    </a:lnTo>
                    <a:lnTo>
                      <a:pt x="11" y="17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3" name="Freeform 362"/>
              <p:cNvSpPr>
                <a:spLocks/>
              </p:cNvSpPr>
              <p:nvPr/>
            </p:nvSpPr>
            <p:spPr bwMode="auto">
              <a:xfrm>
                <a:off x="6002338" y="4516438"/>
                <a:ext cx="33338" cy="11113"/>
              </a:xfrm>
              <a:custGeom>
                <a:avLst/>
                <a:gdLst/>
                <a:ahLst/>
                <a:cxnLst>
                  <a:cxn ang="0">
                    <a:pos x="21" y="7"/>
                  </a:cxn>
                  <a:cxn ang="0">
                    <a:pos x="19" y="6"/>
                  </a:cxn>
                  <a:cxn ang="0">
                    <a:pos x="12" y="2"/>
                  </a:cxn>
                  <a:cxn ang="0">
                    <a:pos x="5" y="0"/>
                  </a:cxn>
                  <a:cxn ang="0">
                    <a:pos x="0" y="2"/>
                  </a:cxn>
                  <a:cxn ang="0">
                    <a:pos x="1" y="7"/>
                  </a:cxn>
                  <a:cxn ang="0">
                    <a:pos x="4" y="7"/>
                  </a:cxn>
                  <a:cxn ang="0">
                    <a:pos x="8" y="6"/>
                  </a:cxn>
                  <a:cxn ang="0">
                    <a:pos x="15" y="6"/>
                  </a:cxn>
                  <a:cxn ang="0">
                    <a:pos x="21" y="7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2" y="2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8" y="6"/>
                    </a:lnTo>
                    <a:lnTo>
                      <a:pt x="15" y="6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4" name="Freeform 363"/>
              <p:cNvSpPr>
                <a:spLocks/>
              </p:cNvSpPr>
              <p:nvPr/>
            </p:nvSpPr>
            <p:spPr bwMode="auto">
              <a:xfrm>
                <a:off x="6003925" y="4538663"/>
                <a:ext cx="22225" cy="127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7" y="6"/>
                  </a:cxn>
                  <a:cxn ang="0">
                    <a:pos x="11" y="4"/>
                  </a:cxn>
                  <a:cxn ang="0">
                    <a:pos x="14" y="0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5" name="Freeform 364"/>
              <p:cNvSpPr>
                <a:spLocks/>
              </p:cNvSpPr>
              <p:nvPr/>
            </p:nvSpPr>
            <p:spPr bwMode="auto">
              <a:xfrm>
                <a:off x="6215063" y="4514850"/>
                <a:ext cx="19050" cy="682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4"/>
                  </a:cxn>
                  <a:cxn ang="0">
                    <a:pos x="0" y="13"/>
                  </a:cxn>
                  <a:cxn ang="0">
                    <a:pos x="0" y="28"/>
                  </a:cxn>
                  <a:cxn ang="0">
                    <a:pos x="12" y="43"/>
                  </a:cxn>
                  <a:cxn ang="0">
                    <a:pos x="10" y="37"/>
                  </a:cxn>
                  <a:cxn ang="0">
                    <a:pos x="8" y="27"/>
                  </a:cxn>
                  <a:cxn ang="0">
                    <a:pos x="6" y="12"/>
                  </a:cxn>
                  <a:cxn ang="0">
                    <a:pos x="8" y="0"/>
                  </a:cxn>
                </a:cxnLst>
                <a:rect l="0" t="0" r="r" b="b"/>
                <a:pathLst>
                  <a:path w="12" h="43">
                    <a:moveTo>
                      <a:pt x="8" y="0"/>
                    </a:moveTo>
                    <a:lnTo>
                      <a:pt x="5" y="4"/>
                    </a:lnTo>
                    <a:lnTo>
                      <a:pt x="0" y="13"/>
                    </a:lnTo>
                    <a:lnTo>
                      <a:pt x="0" y="28"/>
                    </a:lnTo>
                    <a:lnTo>
                      <a:pt x="12" y="43"/>
                    </a:lnTo>
                    <a:lnTo>
                      <a:pt x="10" y="37"/>
                    </a:lnTo>
                    <a:lnTo>
                      <a:pt x="8" y="27"/>
                    </a:lnTo>
                    <a:lnTo>
                      <a:pt x="6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6" name="Freeform 365"/>
              <p:cNvSpPr>
                <a:spLocks/>
              </p:cNvSpPr>
              <p:nvPr/>
            </p:nvSpPr>
            <p:spPr bwMode="auto">
              <a:xfrm>
                <a:off x="6067425" y="4591050"/>
                <a:ext cx="23813" cy="396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3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15" y="25"/>
                  </a:cxn>
                  <a:cxn ang="0">
                    <a:pos x="14" y="24"/>
                  </a:cxn>
                  <a:cxn ang="0">
                    <a:pos x="10" y="19"/>
                  </a:cxn>
                  <a:cxn ang="0">
                    <a:pos x="6" y="11"/>
                  </a:cxn>
                  <a:cxn ang="0">
                    <a:pos x="3" y="0"/>
                  </a:cxn>
                </a:cxnLst>
                <a:rect l="0" t="0" r="r" b="b"/>
                <a:pathLst>
                  <a:path w="15" h="25">
                    <a:moveTo>
                      <a:pt x="3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15" y="25"/>
                    </a:lnTo>
                    <a:lnTo>
                      <a:pt x="14" y="24"/>
                    </a:lnTo>
                    <a:lnTo>
                      <a:pt x="10" y="19"/>
                    </a:lnTo>
                    <a:lnTo>
                      <a:pt x="6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7" name="Freeform 366"/>
              <p:cNvSpPr>
                <a:spLocks/>
              </p:cNvSpPr>
              <p:nvPr/>
            </p:nvSpPr>
            <p:spPr bwMode="auto">
              <a:xfrm>
                <a:off x="6076950" y="4570413"/>
                <a:ext cx="153988" cy="79375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95" y="1"/>
                  </a:cxn>
                  <a:cxn ang="0">
                    <a:pos x="85" y="2"/>
                  </a:cxn>
                  <a:cxn ang="0">
                    <a:pos x="73" y="6"/>
                  </a:cxn>
                  <a:cxn ang="0">
                    <a:pos x="58" y="12"/>
                  </a:cxn>
                  <a:cxn ang="0">
                    <a:pos x="42" y="20"/>
                  </a:cxn>
                  <a:cxn ang="0">
                    <a:pos x="26" y="28"/>
                  </a:cxn>
                  <a:cxn ang="0">
                    <a:pos x="12" y="38"/>
                  </a:cxn>
                  <a:cxn ang="0">
                    <a:pos x="0" y="50"/>
                  </a:cxn>
                  <a:cxn ang="0">
                    <a:pos x="2" y="49"/>
                  </a:cxn>
                  <a:cxn ang="0">
                    <a:pos x="10" y="44"/>
                  </a:cxn>
                  <a:cxn ang="0">
                    <a:pos x="21" y="38"/>
                  </a:cxn>
                  <a:cxn ang="0">
                    <a:pos x="34" y="30"/>
                  </a:cxn>
                  <a:cxn ang="0">
                    <a:pos x="50" y="21"/>
                  </a:cxn>
                  <a:cxn ang="0">
                    <a:pos x="67" y="13"/>
                  </a:cxn>
                  <a:cxn ang="0">
                    <a:pos x="83" y="6"/>
                  </a:cxn>
                  <a:cxn ang="0">
                    <a:pos x="97" y="0"/>
                  </a:cxn>
                </a:cxnLst>
                <a:rect l="0" t="0" r="r" b="b"/>
                <a:pathLst>
                  <a:path w="97" h="50">
                    <a:moveTo>
                      <a:pt x="97" y="0"/>
                    </a:moveTo>
                    <a:lnTo>
                      <a:pt x="95" y="1"/>
                    </a:lnTo>
                    <a:lnTo>
                      <a:pt x="85" y="2"/>
                    </a:lnTo>
                    <a:lnTo>
                      <a:pt x="73" y="6"/>
                    </a:lnTo>
                    <a:lnTo>
                      <a:pt x="58" y="12"/>
                    </a:lnTo>
                    <a:lnTo>
                      <a:pt x="42" y="20"/>
                    </a:lnTo>
                    <a:lnTo>
                      <a:pt x="26" y="28"/>
                    </a:lnTo>
                    <a:lnTo>
                      <a:pt x="12" y="38"/>
                    </a:lnTo>
                    <a:lnTo>
                      <a:pt x="0" y="50"/>
                    </a:lnTo>
                    <a:lnTo>
                      <a:pt x="2" y="49"/>
                    </a:lnTo>
                    <a:lnTo>
                      <a:pt x="10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50" y="21"/>
                    </a:lnTo>
                    <a:lnTo>
                      <a:pt x="67" y="13"/>
                    </a:lnTo>
                    <a:lnTo>
                      <a:pt x="83" y="6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8" name="Freeform 367"/>
              <p:cNvSpPr>
                <a:spLocks/>
              </p:cNvSpPr>
              <p:nvPr/>
            </p:nvSpPr>
            <p:spPr bwMode="auto">
              <a:xfrm>
                <a:off x="6084888" y="4656138"/>
                <a:ext cx="71438" cy="5397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1" y="11"/>
                  </a:cxn>
                  <a:cxn ang="0">
                    <a:pos x="0" y="22"/>
                  </a:cxn>
                  <a:cxn ang="0">
                    <a:pos x="0" y="32"/>
                  </a:cxn>
                  <a:cxn ang="0">
                    <a:pos x="0" y="34"/>
                  </a:cxn>
                  <a:cxn ang="0">
                    <a:pos x="3" y="28"/>
                  </a:cxn>
                  <a:cxn ang="0">
                    <a:pos x="8" y="23"/>
                  </a:cxn>
                  <a:cxn ang="0">
                    <a:pos x="13" y="19"/>
                  </a:cxn>
                  <a:cxn ang="0">
                    <a:pos x="21" y="14"/>
                  </a:cxn>
                  <a:cxn ang="0">
                    <a:pos x="28" y="10"/>
                  </a:cxn>
                  <a:cxn ang="0">
                    <a:pos x="35" y="6"/>
                  </a:cxn>
                  <a:cxn ang="0">
                    <a:pos x="41" y="3"/>
                  </a:cxn>
                  <a:cxn ang="0">
                    <a:pos x="45" y="0"/>
                  </a:cxn>
                  <a:cxn ang="0">
                    <a:pos x="7" y="16"/>
                  </a:cxn>
                  <a:cxn ang="0">
                    <a:pos x="1" y="6"/>
                  </a:cxn>
                </a:cxnLst>
                <a:rect l="0" t="0" r="r" b="b"/>
                <a:pathLst>
                  <a:path w="45" h="34">
                    <a:moveTo>
                      <a:pt x="1" y="6"/>
                    </a:moveTo>
                    <a:lnTo>
                      <a:pt x="1" y="11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3" y="28"/>
                    </a:lnTo>
                    <a:lnTo>
                      <a:pt x="8" y="23"/>
                    </a:lnTo>
                    <a:lnTo>
                      <a:pt x="13" y="19"/>
                    </a:lnTo>
                    <a:lnTo>
                      <a:pt x="21" y="14"/>
                    </a:lnTo>
                    <a:lnTo>
                      <a:pt x="28" y="10"/>
                    </a:lnTo>
                    <a:lnTo>
                      <a:pt x="35" y="6"/>
                    </a:lnTo>
                    <a:lnTo>
                      <a:pt x="41" y="3"/>
                    </a:lnTo>
                    <a:lnTo>
                      <a:pt x="45" y="0"/>
                    </a:lnTo>
                    <a:lnTo>
                      <a:pt x="7" y="1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9" name="Freeform 368"/>
              <p:cNvSpPr>
                <a:spLocks/>
              </p:cNvSpPr>
              <p:nvPr/>
            </p:nvSpPr>
            <p:spPr bwMode="auto">
              <a:xfrm>
                <a:off x="6029325" y="4673600"/>
                <a:ext cx="36513" cy="7620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36"/>
                  </a:cxn>
                  <a:cxn ang="0">
                    <a:pos x="11" y="48"/>
                  </a:cxn>
                  <a:cxn ang="0">
                    <a:pos x="8" y="37"/>
                  </a:cxn>
                  <a:cxn ang="0">
                    <a:pos x="23" y="0"/>
                  </a:cxn>
                </a:cxnLst>
                <a:rect l="0" t="0" r="r" b="b"/>
                <a:pathLst>
                  <a:path w="23" h="48">
                    <a:moveTo>
                      <a:pt x="23" y="0"/>
                    </a:moveTo>
                    <a:lnTo>
                      <a:pt x="0" y="36"/>
                    </a:lnTo>
                    <a:lnTo>
                      <a:pt x="11" y="48"/>
                    </a:lnTo>
                    <a:lnTo>
                      <a:pt x="8" y="3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0" name="Freeform 369"/>
              <p:cNvSpPr>
                <a:spLocks/>
              </p:cNvSpPr>
              <p:nvPr/>
            </p:nvSpPr>
            <p:spPr bwMode="auto">
              <a:xfrm>
                <a:off x="5989638" y="4775200"/>
                <a:ext cx="44450" cy="2000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5" y="1"/>
                  </a:cxn>
                  <a:cxn ang="0">
                    <a:pos x="21" y="8"/>
                  </a:cxn>
                  <a:cxn ang="0">
                    <a:pos x="15" y="17"/>
                  </a:cxn>
                  <a:cxn ang="0">
                    <a:pos x="8" y="32"/>
                  </a:cxn>
                  <a:cxn ang="0">
                    <a:pos x="3" y="50"/>
                  </a:cxn>
                  <a:cxn ang="0">
                    <a:pos x="0" y="71"/>
                  </a:cxn>
                  <a:cxn ang="0">
                    <a:pos x="1" y="96"/>
                  </a:cxn>
                  <a:cxn ang="0">
                    <a:pos x="9" y="126"/>
                  </a:cxn>
                  <a:cxn ang="0">
                    <a:pos x="8" y="114"/>
                  </a:cxn>
                  <a:cxn ang="0">
                    <a:pos x="7" y="84"/>
                  </a:cxn>
                  <a:cxn ang="0">
                    <a:pos x="12" y="43"/>
                  </a:cxn>
                  <a:cxn ang="0">
                    <a:pos x="28" y="0"/>
                  </a:cxn>
                </a:cxnLst>
                <a:rect l="0" t="0" r="r" b="b"/>
                <a:pathLst>
                  <a:path w="28" h="126">
                    <a:moveTo>
                      <a:pt x="28" y="0"/>
                    </a:moveTo>
                    <a:lnTo>
                      <a:pt x="25" y="1"/>
                    </a:lnTo>
                    <a:lnTo>
                      <a:pt x="21" y="8"/>
                    </a:lnTo>
                    <a:lnTo>
                      <a:pt x="15" y="17"/>
                    </a:lnTo>
                    <a:lnTo>
                      <a:pt x="8" y="32"/>
                    </a:lnTo>
                    <a:lnTo>
                      <a:pt x="3" y="50"/>
                    </a:lnTo>
                    <a:lnTo>
                      <a:pt x="0" y="71"/>
                    </a:lnTo>
                    <a:lnTo>
                      <a:pt x="1" y="96"/>
                    </a:lnTo>
                    <a:lnTo>
                      <a:pt x="9" y="126"/>
                    </a:lnTo>
                    <a:lnTo>
                      <a:pt x="8" y="114"/>
                    </a:lnTo>
                    <a:lnTo>
                      <a:pt x="7" y="84"/>
                    </a:lnTo>
                    <a:lnTo>
                      <a:pt x="12" y="4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1" name="Freeform 370"/>
              <p:cNvSpPr>
                <a:spLocks/>
              </p:cNvSpPr>
              <p:nvPr/>
            </p:nvSpPr>
            <p:spPr bwMode="auto">
              <a:xfrm>
                <a:off x="6021388" y="4591050"/>
                <a:ext cx="209550" cy="352425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27" y="3"/>
                  </a:cxn>
                  <a:cxn ang="0">
                    <a:pos x="115" y="11"/>
                  </a:cxn>
                  <a:cxn ang="0">
                    <a:pos x="96" y="25"/>
                  </a:cxn>
                  <a:cxn ang="0">
                    <a:pos x="75" y="47"/>
                  </a:cxn>
                  <a:cxn ang="0">
                    <a:pos x="51" y="77"/>
                  </a:cxn>
                  <a:cxn ang="0">
                    <a:pos x="29" y="115"/>
                  </a:cxn>
                  <a:cxn ang="0">
                    <a:pos x="12" y="163"/>
                  </a:cxn>
                  <a:cxn ang="0">
                    <a:pos x="0" y="222"/>
                  </a:cxn>
                  <a:cxn ang="0">
                    <a:pos x="1" y="215"/>
                  </a:cxn>
                  <a:cxn ang="0">
                    <a:pos x="8" y="195"/>
                  </a:cxn>
                  <a:cxn ang="0">
                    <a:pos x="17" y="167"/>
                  </a:cxn>
                  <a:cxn ang="0">
                    <a:pos x="32" y="133"/>
                  </a:cxn>
                  <a:cxn ang="0">
                    <a:pos x="51" y="96"/>
                  </a:cxn>
                  <a:cxn ang="0">
                    <a:pos x="73" y="60"/>
                  </a:cxn>
                  <a:cxn ang="0">
                    <a:pos x="100" y="27"/>
                  </a:cxn>
                  <a:cxn ang="0">
                    <a:pos x="132" y="0"/>
                  </a:cxn>
                </a:cxnLst>
                <a:rect l="0" t="0" r="r" b="b"/>
                <a:pathLst>
                  <a:path w="132" h="222">
                    <a:moveTo>
                      <a:pt x="132" y="0"/>
                    </a:moveTo>
                    <a:lnTo>
                      <a:pt x="127" y="3"/>
                    </a:lnTo>
                    <a:lnTo>
                      <a:pt x="115" y="11"/>
                    </a:lnTo>
                    <a:lnTo>
                      <a:pt x="96" y="25"/>
                    </a:lnTo>
                    <a:lnTo>
                      <a:pt x="75" y="47"/>
                    </a:lnTo>
                    <a:lnTo>
                      <a:pt x="51" y="77"/>
                    </a:lnTo>
                    <a:lnTo>
                      <a:pt x="29" y="115"/>
                    </a:lnTo>
                    <a:lnTo>
                      <a:pt x="12" y="163"/>
                    </a:lnTo>
                    <a:lnTo>
                      <a:pt x="0" y="222"/>
                    </a:lnTo>
                    <a:lnTo>
                      <a:pt x="1" y="215"/>
                    </a:lnTo>
                    <a:lnTo>
                      <a:pt x="8" y="195"/>
                    </a:lnTo>
                    <a:lnTo>
                      <a:pt x="17" y="167"/>
                    </a:lnTo>
                    <a:lnTo>
                      <a:pt x="32" y="133"/>
                    </a:lnTo>
                    <a:lnTo>
                      <a:pt x="51" y="96"/>
                    </a:lnTo>
                    <a:lnTo>
                      <a:pt x="73" y="60"/>
                    </a:lnTo>
                    <a:lnTo>
                      <a:pt x="100" y="2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2" name="Freeform 371"/>
              <p:cNvSpPr>
                <a:spLocks/>
              </p:cNvSpPr>
              <p:nvPr/>
            </p:nvSpPr>
            <p:spPr bwMode="auto">
              <a:xfrm>
                <a:off x="6286500" y="4621213"/>
                <a:ext cx="222250" cy="149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1" y="4"/>
                  </a:cxn>
                  <a:cxn ang="0">
                    <a:pos x="21" y="9"/>
                  </a:cxn>
                  <a:cxn ang="0">
                    <a:pos x="33" y="14"/>
                  </a:cxn>
                  <a:cxn ang="0">
                    <a:pos x="47" y="20"/>
                  </a:cxn>
                  <a:cxn ang="0">
                    <a:pos x="60" y="25"/>
                  </a:cxn>
                  <a:cxn ang="0">
                    <a:pos x="72" y="28"/>
                  </a:cxn>
                  <a:cxn ang="0">
                    <a:pos x="80" y="29"/>
                  </a:cxn>
                  <a:cxn ang="0">
                    <a:pos x="81" y="29"/>
                  </a:cxn>
                  <a:cxn ang="0">
                    <a:pos x="87" y="30"/>
                  </a:cxn>
                  <a:cxn ang="0">
                    <a:pos x="93" y="34"/>
                  </a:cxn>
                  <a:cxn ang="0">
                    <a:pos x="103" y="40"/>
                  </a:cxn>
                  <a:cxn ang="0">
                    <a:pos x="112" y="48"/>
                  </a:cxn>
                  <a:cxn ang="0">
                    <a:pos x="121" y="60"/>
                  </a:cxn>
                  <a:cxn ang="0">
                    <a:pos x="131" y="74"/>
                  </a:cxn>
                  <a:cxn ang="0">
                    <a:pos x="140" y="94"/>
                  </a:cxn>
                  <a:cxn ang="0">
                    <a:pos x="139" y="93"/>
                  </a:cxn>
                  <a:cxn ang="0">
                    <a:pos x="135" y="88"/>
                  </a:cxn>
                  <a:cxn ang="0">
                    <a:pos x="129" y="81"/>
                  </a:cxn>
                  <a:cxn ang="0">
                    <a:pos x="121" y="72"/>
                  </a:cxn>
                  <a:cxn ang="0">
                    <a:pos x="111" y="62"/>
                  </a:cxn>
                  <a:cxn ang="0">
                    <a:pos x="97" y="52"/>
                  </a:cxn>
                  <a:cxn ang="0">
                    <a:pos x="83" y="44"/>
                  </a:cxn>
                  <a:cxn ang="0">
                    <a:pos x="65" y="36"/>
                  </a:cxn>
                  <a:cxn ang="0">
                    <a:pos x="64" y="36"/>
                  </a:cxn>
                  <a:cxn ang="0">
                    <a:pos x="59" y="33"/>
                  </a:cxn>
                  <a:cxn ang="0">
                    <a:pos x="51" y="30"/>
                  </a:cxn>
                  <a:cxn ang="0">
                    <a:pos x="41" y="26"/>
                  </a:cxn>
                  <a:cxn ang="0">
                    <a:pos x="31" y="21"/>
                  </a:cxn>
                  <a:cxn ang="0">
                    <a:pos x="19" y="14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140" h="94">
                    <a:moveTo>
                      <a:pt x="0" y="0"/>
                    </a:moveTo>
                    <a:lnTo>
                      <a:pt x="3" y="1"/>
                    </a:lnTo>
                    <a:lnTo>
                      <a:pt x="11" y="4"/>
                    </a:lnTo>
                    <a:lnTo>
                      <a:pt x="21" y="9"/>
                    </a:lnTo>
                    <a:lnTo>
                      <a:pt x="33" y="14"/>
                    </a:lnTo>
                    <a:lnTo>
                      <a:pt x="47" y="20"/>
                    </a:lnTo>
                    <a:lnTo>
                      <a:pt x="60" y="25"/>
                    </a:lnTo>
                    <a:lnTo>
                      <a:pt x="72" y="28"/>
                    </a:lnTo>
                    <a:lnTo>
                      <a:pt x="80" y="29"/>
                    </a:lnTo>
                    <a:lnTo>
                      <a:pt x="81" y="29"/>
                    </a:lnTo>
                    <a:lnTo>
                      <a:pt x="87" y="30"/>
                    </a:lnTo>
                    <a:lnTo>
                      <a:pt x="93" y="34"/>
                    </a:lnTo>
                    <a:lnTo>
                      <a:pt x="103" y="40"/>
                    </a:lnTo>
                    <a:lnTo>
                      <a:pt x="112" y="48"/>
                    </a:lnTo>
                    <a:lnTo>
                      <a:pt x="121" y="60"/>
                    </a:lnTo>
                    <a:lnTo>
                      <a:pt x="131" y="74"/>
                    </a:lnTo>
                    <a:lnTo>
                      <a:pt x="140" y="94"/>
                    </a:lnTo>
                    <a:lnTo>
                      <a:pt x="139" y="93"/>
                    </a:lnTo>
                    <a:lnTo>
                      <a:pt x="135" y="88"/>
                    </a:lnTo>
                    <a:lnTo>
                      <a:pt x="129" y="81"/>
                    </a:lnTo>
                    <a:lnTo>
                      <a:pt x="121" y="72"/>
                    </a:lnTo>
                    <a:lnTo>
                      <a:pt x="111" y="62"/>
                    </a:lnTo>
                    <a:lnTo>
                      <a:pt x="97" y="52"/>
                    </a:lnTo>
                    <a:lnTo>
                      <a:pt x="83" y="44"/>
                    </a:lnTo>
                    <a:lnTo>
                      <a:pt x="65" y="36"/>
                    </a:lnTo>
                    <a:lnTo>
                      <a:pt x="64" y="36"/>
                    </a:lnTo>
                    <a:lnTo>
                      <a:pt x="59" y="33"/>
                    </a:lnTo>
                    <a:lnTo>
                      <a:pt x="51" y="30"/>
                    </a:lnTo>
                    <a:lnTo>
                      <a:pt x="41" y="26"/>
                    </a:lnTo>
                    <a:lnTo>
                      <a:pt x="31" y="21"/>
                    </a:lnTo>
                    <a:lnTo>
                      <a:pt x="19" y="14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3" name="Freeform 372"/>
              <p:cNvSpPr>
                <a:spLocks/>
              </p:cNvSpPr>
              <p:nvPr/>
            </p:nvSpPr>
            <p:spPr bwMode="auto">
              <a:xfrm>
                <a:off x="6535738" y="4845050"/>
                <a:ext cx="144463" cy="196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"/>
                  </a:cxn>
                  <a:cxn ang="0">
                    <a:pos x="7" y="11"/>
                  </a:cxn>
                  <a:cxn ang="0">
                    <a:pos x="14" y="22"/>
                  </a:cxn>
                  <a:cxn ang="0">
                    <a:pos x="22" y="34"/>
                  </a:cxn>
                  <a:cxn ang="0">
                    <a:pos x="31" y="47"/>
                  </a:cxn>
                  <a:cxn ang="0">
                    <a:pos x="40" y="58"/>
                  </a:cxn>
                  <a:cxn ang="0">
                    <a:pos x="48" y="68"/>
                  </a:cxn>
                  <a:cxn ang="0">
                    <a:pos x="56" y="74"/>
                  </a:cxn>
                  <a:cxn ang="0">
                    <a:pos x="62" y="79"/>
                  </a:cxn>
                  <a:cxn ang="0">
                    <a:pos x="75" y="92"/>
                  </a:cxn>
                  <a:cxn ang="0">
                    <a:pos x="87" y="110"/>
                  </a:cxn>
                  <a:cxn ang="0">
                    <a:pos x="91" y="124"/>
                  </a:cxn>
                  <a:cxn ang="0">
                    <a:pos x="90" y="123"/>
                  </a:cxn>
                  <a:cxn ang="0">
                    <a:pos x="88" y="119"/>
                  </a:cxn>
                  <a:cxn ang="0">
                    <a:pos x="84" y="114"/>
                  </a:cxn>
                  <a:cxn ang="0">
                    <a:pos x="79" y="107"/>
                  </a:cxn>
                  <a:cxn ang="0">
                    <a:pos x="72" y="100"/>
                  </a:cxn>
                  <a:cxn ang="0">
                    <a:pos x="66" y="92"/>
                  </a:cxn>
                  <a:cxn ang="0">
                    <a:pos x="58" y="86"/>
                  </a:cxn>
                  <a:cxn ang="0">
                    <a:pos x="50" y="80"/>
                  </a:cxn>
                  <a:cxn ang="0">
                    <a:pos x="48" y="79"/>
                  </a:cxn>
                  <a:cxn ang="0">
                    <a:pos x="44" y="75"/>
                  </a:cxn>
                  <a:cxn ang="0">
                    <a:pos x="39" y="70"/>
                  </a:cxn>
                  <a:cxn ang="0">
                    <a:pos x="32" y="60"/>
                  </a:cxn>
                  <a:cxn ang="0">
                    <a:pos x="24" y="50"/>
                  </a:cxn>
                  <a:cxn ang="0">
                    <a:pos x="16" y="35"/>
                  </a:cxn>
                  <a:cxn ang="0">
                    <a:pos x="8" y="19"/>
                  </a:cxn>
                  <a:cxn ang="0">
                    <a:pos x="0" y="0"/>
                  </a:cxn>
                </a:cxnLst>
                <a:rect l="0" t="0" r="r" b="b"/>
                <a:pathLst>
                  <a:path w="91" h="124">
                    <a:moveTo>
                      <a:pt x="0" y="0"/>
                    </a:moveTo>
                    <a:lnTo>
                      <a:pt x="2" y="3"/>
                    </a:lnTo>
                    <a:lnTo>
                      <a:pt x="7" y="11"/>
                    </a:lnTo>
                    <a:lnTo>
                      <a:pt x="14" y="22"/>
                    </a:lnTo>
                    <a:lnTo>
                      <a:pt x="22" y="34"/>
                    </a:lnTo>
                    <a:lnTo>
                      <a:pt x="31" y="47"/>
                    </a:lnTo>
                    <a:lnTo>
                      <a:pt x="40" y="58"/>
                    </a:lnTo>
                    <a:lnTo>
                      <a:pt x="48" y="68"/>
                    </a:lnTo>
                    <a:lnTo>
                      <a:pt x="56" y="74"/>
                    </a:lnTo>
                    <a:lnTo>
                      <a:pt x="62" y="79"/>
                    </a:lnTo>
                    <a:lnTo>
                      <a:pt x="75" y="92"/>
                    </a:lnTo>
                    <a:lnTo>
                      <a:pt x="87" y="110"/>
                    </a:lnTo>
                    <a:lnTo>
                      <a:pt x="91" y="124"/>
                    </a:lnTo>
                    <a:lnTo>
                      <a:pt x="90" y="123"/>
                    </a:lnTo>
                    <a:lnTo>
                      <a:pt x="88" y="119"/>
                    </a:lnTo>
                    <a:lnTo>
                      <a:pt x="84" y="114"/>
                    </a:lnTo>
                    <a:lnTo>
                      <a:pt x="79" y="107"/>
                    </a:lnTo>
                    <a:lnTo>
                      <a:pt x="72" y="100"/>
                    </a:lnTo>
                    <a:lnTo>
                      <a:pt x="66" y="92"/>
                    </a:lnTo>
                    <a:lnTo>
                      <a:pt x="58" y="86"/>
                    </a:lnTo>
                    <a:lnTo>
                      <a:pt x="50" y="80"/>
                    </a:lnTo>
                    <a:lnTo>
                      <a:pt x="48" y="79"/>
                    </a:lnTo>
                    <a:lnTo>
                      <a:pt x="44" y="75"/>
                    </a:lnTo>
                    <a:lnTo>
                      <a:pt x="39" y="70"/>
                    </a:lnTo>
                    <a:lnTo>
                      <a:pt x="32" y="60"/>
                    </a:lnTo>
                    <a:lnTo>
                      <a:pt x="24" y="50"/>
                    </a:lnTo>
                    <a:lnTo>
                      <a:pt x="16" y="35"/>
                    </a:lnTo>
                    <a:lnTo>
                      <a:pt x="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4" name="Freeform 373"/>
              <p:cNvSpPr>
                <a:spLocks/>
              </p:cNvSpPr>
              <p:nvPr/>
            </p:nvSpPr>
            <p:spPr bwMode="auto">
              <a:xfrm>
                <a:off x="6313488" y="4789488"/>
                <a:ext cx="50800" cy="13176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27" y="10"/>
                  </a:cxn>
                  <a:cxn ang="0">
                    <a:pos x="15" y="33"/>
                  </a:cxn>
                  <a:cxn ang="0">
                    <a:pos x="8" y="61"/>
                  </a:cxn>
                  <a:cxn ang="0">
                    <a:pos x="14" y="83"/>
                  </a:cxn>
                  <a:cxn ang="0">
                    <a:pos x="12" y="82"/>
                  </a:cxn>
                  <a:cxn ang="0">
                    <a:pos x="8" y="78"/>
                  </a:cxn>
                  <a:cxn ang="0">
                    <a:pos x="4" y="71"/>
                  </a:cxn>
                  <a:cxn ang="0">
                    <a:pos x="2" y="62"/>
                  </a:cxn>
                  <a:cxn ang="0">
                    <a:pos x="0" y="51"/>
                  </a:cxn>
                  <a:cxn ang="0">
                    <a:pos x="4" y="37"/>
                  </a:cxn>
                  <a:cxn ang="0">
                    <a:pos x="15" y="19"/>
                  </a:cxn>
                  <a:cxn ang="0">
                    <a:pos x="32" y="0"/>
                  </a:cxn>
                </a:cxnLst>
                <a:rect l="0" t="0" r="r" b="b"/>
                <a:pathLst>
                  <a:path w="32" h="83">
                    <a:moveTo>
                      <a:pt x="32" y="0"/>
                    </a:moveTo>
                    <a:lnTo>
                      <a:pt x="27" y="10"/>
                    </a:lnTo>
                    <a:lnTo>
                      <a:pt x="15" y="33"/>
                    </a:lnTo>
                    <a:lnTo>
                      <a:pt x="8" y="61"/>
                    </a:lnTo>
                    <a:lnTo>
                      <a:pt x="14" y="83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1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4" y="37"/>
                    </a:lnTo>
                    <a:lnTo>
                      <a:pt x="15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5" name="Freeform 374"/>
              <p:cNvSpPr>
                <a:spLocks/>
              </p:cNvSpPr>
              <p:nvPr/>
            </p:nvSpPr>
            <p:spPr bwMode="auto">
              <a:xfrm>
                <a:off x="6375400" y="4953000"/>
                <a:ext cx="61913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19" y="12"/>
                  </a:cxn>
                  <a:cxn ang="0">
                    <a:pos x="31" y="24"/>
                  </a:cxn>
                  <a:cxn ang="0">
                    <a:pos x="37" y="36"/>
                  </a:cxn>
                  <a:cxn ang="0">
                    <a:pos x="37" y="35"/>
                  </a:cxn>
                  <a:cxn ang="0">
                    <a:pos x="39" y="31"/>
                  </a:cxn>
                  <a:cxn ang="0">
                    <a:pos x="39" y="27"/>
                  </a:cxn>
                  <a:cxn ang="0">
                    <a:pos x="37" y="20"/>
                  </a:cxn>
                  <a:cxn ang="0">
                    <a:pos x="33" y="14"/>
                  </a:cxn>
                  <a:cxn ang="0">
                    <a:pos x="27" y="8"/>
                  </a:cxn>
                  <a:cxn ang="0">
                    <a:pos x="16" y="3"/>
                  </a:cxn>
                  <a:cxn ang="0">
                    <a:pos x="0" y="0"/>
                  </a:cxn>
                </a:cxnLst>
                <a:rect l="0" t="0" r="r" b="b"/>
                <a:pathLst>
                  <a:path w="39" h="36">
                    <a:moveTo>
                      <a:pt x="0" y="0"/>
                    </a:moveTo>
                    <a:lnTo>
                      <a:pt x="5" y="4"/>
                    </a:lnTo>
                    <a:lnTo>
                      <a:pt x="19" y="12"/>
                    </a:lnTo>
                    <a:lnTo>
                      <a:pt x="31" y="24"/>
                    </a:lnTo>
                    <a:lnTo>
                      <a:pt x="37" y="36"/>
                    </a:lnTo>
                    <a:lnTo>
                      <a:pt x="37" y="35"/>
                    </a:lnTo>
                    <a:lnTo>
                      <a:pt x="39" y="31"/>
                    </a:lnTo>
                    <a:lnTo>
                      <a:pt x="39" y="27"/>
                    </a:lnTo>
                    <a:lnTo>
                      <a:pt x="37" y="20"/>
                    </a:lnTo>
                    <a:lnTo>
                      <a:pt x="33" y="14"/>
                    </a:lnTo>
                    <a:lnTo>
                      <a:pt x="27" y="8"/>
                    </a:lnTo>
                    <a:lnTo>
                      <a:pt x="1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6" name="Freeform 375"/>
              <p:cNvSpPr>
                <a:spLocks/>
              </p:cNvSpPr>
              <p:nvPr/>
            </p:nvSpPr>
            <p:spPr bwMode="auto">
              <a:xfrm>
                <a:off x="6438900" y="5013325"/>
                <a:ext cx="115888" cy="39688"/>
              </a:xfrm>
              <a:custGeom>
                <a:avLst/>
                <a:gdLst/>
                <a:ahLst/>
                <a:cxnLst>
                  <a:cxn ang="0">
                    <a:pos x="73" y="25"/>
                  </a:cxn>
                  <a:cxn ang="0">
                    <a:pos x="72" y="24"/>
                  </a:cxn>
                  <a:cxn ang="0">
                    <a:pos x="71" y="20"/>
                  </a:cxn>
                  <a:cxn ang="0">
                    <a:pos x="65" y="14"/>
                  </a:cxn>
                  <a:cxn ang="0">
                    <a:pos x="59" y="8"/>
                  </a:cxn>
                  <a:cxn ang="0">
                    <a:pos x="49" y="4"/>
                  </a:cxn>
                  <a:cxn ang="0">
                    <a:pos x="36" y="0"/>
                  </a:cxn>
                  <a:cxn ang="0">
                    <a:pos x="20" y="1"/>
                  </a:cxn>
                  <a:cxn ang="0">
                    <a:pos x="0" y="5"/>
                  </a:cxn>
                  <a:cxn ang="0">
                    <a:pos x="3" y="5"/>
                  </a:cxn>
                  <a:cxn ang="0">
                    <a:pos x="9" y="5"/>
                  </a:cxn>
                  <a:cxn ang="0">
                    <a:pos x="19" y="5"/>
                  </a:cxn>
                  <a:cxn ang="0">
                    <a:pos x="31" y="6"/>
                  </a:cxn>
                  <a:cxn ang="0">
                    <a:pos x="43" y="8"/>
                  </a:cxn>
                  <a:cxn ang="0">
                    <a:pos x="55" y="12"/>
                  </a:cxn>
                  <a:cxn ang="0">
                    <a:pos x="65" y="17"/>
                  </a:cxn>
                  <a:cxn ang="0">
                    <a:pos x="73" y="25"/>
                  </a:cxn>
                </a:cxnLst>
                <a:rect l="0" t="0" r="r" b="b"/>
                <a:pathLst>
                  <a:path w="73" h="25">
                    <a:moveTo>
                      <a:pt x="73" y="25"/>
                    </a:moveTo>
                    <a:lnTo>
                      <a:pt x="72" y="24"/>
                    </a:lnTo>
                    <a:lnTo>
                      <a:pt x="71" y="20"/>
                    </a:lnTo>
                    <a:lnTo>
                      <a:pt x="65" y="14"/>
                    </a:lnTo>
                    <a:lnTo>
                      <a:pt x="59" y="8"/>
                    </a:lnTo>
                    <a:lnTo>
                      <a:pt x="49" y="4"/>
                    </a:lnTo>
                    <a:lnTo>
                      <a:pt x="36" y="0"/>
                    </a:lnTo>
                    <a:lnTo>
                      <a:pt x="20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9" y="5"/>
                    </a:lnTo>
                    <a:lnTo>
                      <a:pt x="19" y="5"/>
                    </a:lnTo>
                    <a:lnTo>
                      <a:pt x="31" y="6"/>
                    </a:lnTo>
                    <a:lnTo>
                      <a:pt x="43" y="8"/>
                    </a:lnTo>
                    <a:lnTo>
                      <a:pt x="55" y="12"/>
                    </a:lnTo>
                    <a:lnTo>
                      <a:pt x="65" y="17"/>
                    </a:lnTo>
                    <a:lnTo>
                      <a:pt x="73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7" name="Freeform 376"/>
              <p:cNvSpPr>
                <a:spLocks/>
              </p:cNvSpPr>
              <p:nvPr/>
            </p:nvSpPr>
            <p:spPr bwMode="auto">
              <a:xfrm>
                <a:off x="6332538" y="5064125"/>
                <a:ext cx="120650" cy="1492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75" y="1"/>
                  </a:cxn>
                  <a:cxn ang="0">
                    <a:pos x="75" y="6"/>
                  </a:cxn>
                  <a:cxn ang="0">
                    <a:pos x="75" y="13"/>
                  </a:cxn>
                  <a:cxn ang="0">
                    <a:pos x="76" y="22"/>
                  </a:cxn>
                  <a:cxn ang="0">
                    <a:pos x="75" y="25"/>
                  </a:cxn>
                  <a:cxn ang="0">
                    <a:pos x="70" y="30"/>
                  </a:cxn>
                  <a:cxn ang="0">
                    <a:pos x="62" y="38"/>
                  </a:cxn>
                  <a:cxn ang="0">
                    <a:pos x="51" y="49"/>
                  </a:cxn>
                  <a:cxn ang="0">
                    <a:pos x="39" y="61"/>
                  </a:cxn>
                  <a:cxn ang="0">
                    <a:pos x="27" y="73"/>
                  </a:cxn>
                  <a:cxn ang="0">
                    <a:pos x="14" y="85"/>
                  </a:cxn>
                  <a:cxn ang="0">
                    <a:pos x="0" y="94"/>
                  </a:cxn>
                  <a:cxn ang="0">
                    <a:pos x="3" y="92"/>
                  </a:cxn>
                  <a:cxn ang="0">
                    <a:pos x="8" y="86"/>
                  </a:cxn>
                  <a:cxn ang="0">
                    <a:pos x="18" y="77"/>
                  </a:cxn>
                  <a:cxn ang="0">
                    <a:pos x="28" y="66"/>
                  </a:cxn>
                  <a:cxn ang="0">
                    <a:pos x="39" y="54"/>
                  </a:cxn>
                  <a:cxn ang="0">
                    <a:pos x="50" y="41"/>
                  </a:cxn>
                  <a:cxn ang="0">
                    <a:pos x="59" y="28"/>
                  </a:cxn>
                  <a:cxn ang="0">
                    <a:pos x="66" y="16"/>
                  </a:cxn>
                  <a:cxn ang="0">
                    <a:pos x="66" y="13"/>
                  </a:cxn>
                  <a:cxn ang="0">
                    <a:pos x="67" y="9"/>
                  </a:cxn>
                  <a:cxn ang="0">
                    <a:pos x="70" y="4"/>
                  </a:cxn>
                  <a:cxn ang="0">
                    <a:pos x="75" y="0"/>
                  </a:cxn>
                </a:cxnLst>
                <a:rect l="0" t="0" r="r" b="b"/>
                <a:pathLst>
                  <a:path w="76" h="94">
                    <a:moveTo>
                      <a:pt x="75" y="0"/>
                    </a:moveTo>
                    <a:lnTo>
                      <a:pt x="75" y="1"/>
                    </a:lnTo>
                    <a:lnTo>
                      <a:pt x="75" y="6"/>
                    </a:lnTo>
                    <a:lnTo>
                      <a:pt x="75" y="13"/>
                    </a:lnTo>
                    <a:lnTo>
                      <a:pt x="76" y="22"/>
                    </a:lnTo>
                    <a:lnTo>
                      <a:pt x="75" y="25"/>
                    </a:lnTo>
                    <a:lnTo>
                      <a:pt x="70" y="30"/>
                    </a:lnTo>
                    <a:lnTo>
                      <a:pt x="62" y="38"/>
                    </a:lnTo>
                    <a:lnTo>
                      <a:pt x="51" y="49"/>
                    </a:lnTo>
                    <a:lnTo>
                      <a:pt x="39" y="61"/>
                    </a:lnTo>
                    <a:lnTo>
                      <a:pt x="27" y="73"/>
                    </a:lnTo>
                    <a:lnTo>
                      <a:pt x="14" y="85"/>
                    </a:lnTo>
                    <a:lnTo>
                      <a:pt x="0" y="94"/>
                    </a:lnTo>
                    <a:lnTo>
                      <a:pt x="3" y="92"/>
                    </a:lnTo>
                    <a:lnTo>
                      <a:pt x="8" y="86"/>
                    </a:lnTo>
                    <a:lnTo>
                      <a:pt x="18" y="77"/>
                    </a:lnTo>
                    <a:lnTo>
                      <a:pt x="28" y="66"/>
                    </a:lnTo>
                    <a:lnTo>
                      <a:pt x="39" y="54"/>
                    </a:lnTo>
                    <a:lnTo>
                      <a:pt x="50" y="41"/>
                    </a:lnTo>
                    <a:lnTo>
                      <a:pt x="59" y="28"/>
                    </a:lnTo>
                    <a:lnTo>
                      <a:pt x="66" y="16"/>
                    </a:lnTo>
                    <a:lnTo>
                      <a:pt x="66" y="13"/>
                    </a:lnTo>
                    <a:lnTo>
                      <a:pt x="67" y="9"/>
                    </a:lnTo>
                    <a:lnTo>
                      <a:pt x="70" y="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8" name="Freeform 377"/>
              <p:cNvSpPr>
                <a:spLocks/>
              </p:cNvSpPr>
              <p:nvPr/>
            </p:nvSpPr>
            <p:spPr bwMode="auto">
              <a:xfrm>
                <a:off x="6472238" y="5114925"/>
                <a:ext cx="169863" cy="1984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06" y="4"/>
                  </a:cxn>
                  <a:cxn ang="0">
                    <a:pos x="100" y="14"/>
                  </a:cxn>
                  <a:cxn ang="0">
                    <a:pos x="91" y="30"/>
                  </a:cxn>
                  <a:cxn ang="0">
                    <a:pos x="79" y="49"/>
                  </a:cxn>
                  <a:cxn ang="0">
                    <a:pos x="63" y="69"/>
                  </a:cxn>
                  <a:cxn ang="0">
                    <a:pos x="46" y="90"/>
                  </a:cxn>
                  <a:cxn ang="0">
                    <a:pos x="24" y="109"/>
                  </a:cxn>
                  <a:cxn ang="0">
                    <a:pos x="0" y="125"/>
                  </a:cxn>
                  <a:cxn ang="0">
                    <a:pos x="4" y="121"/>
                  </a:cxn>
                  <a:cxn ang="0">
                    <a:pos x="15" y="109"/>
                  </a:cxn>
                  <a:cxn ang="0">
                    <a:pos x="31" y="92"/>
                  </a:cxn>
                  <a:cxn ang="0">
                    <a:pos x="48" y="72"/>
                  </a:cxn>
                  <a:cxn ang="0">
                    <a:pos x="67" y="50"/>
                  </a:cxn>
                  <a:cxn ang="0">
                    <a:pos x="84" y="30"/>
                  </a:cxn>
                  <a:cxn ang="0">
                    <a:pos x="99" y="12"/>
                  </a:cxn>
                  <a:cxn ang="0">
                    <a:pos x="107" y="0"/>
                  </a:cxn>
                </a:cxnLst>
                <a:rect l="0" t="0" r="r" b="b"/>
                <a:pathLst>
                  <a:path w="107" h="125">
                    <a:moveTo>
                      <a:pt x="107" y="0"/>
                    </a:moveTo>
                    <a:lnTo>
                      <a:pt x="106" y="4"/>
                    </a:lnTo>
                    <a:lnTo>
                      <a:pt x="100" y="14"/>
                    </a:lnTo>
                    <a:lnTo>
                      <a:pt x="91" y="30"/>
                    </a:lnTo>
                    <a:lnTo>
                      <a:pt x="79" y="49"/>
                    </a:lnTo>
                    <a:lnTo>
                      <a:pt x="63" y="69"/>
                    </a:lnTo>
                    <a:lnTo>
                      <a:pt x="46" y="90"/>
                    </a:lnTo>
                    <a:lnTo>
                      <a:pt x="24" y="109"/>
                    </a:lnTo>
                    <a:lnTo>
                      <a:pt x="0" y="125"/>
                    </a:lnTo>
                    <a:lnTo>
                      <a:pt x="4" y="121"/>
                    </a:lnTo>
                    <a:lnTo>
                      <a:pt x="15" y="109"/>
                    </a:lnTo>
                    <a:lnTo>
                      <a:pt x="31" y="92"/>
                    </a:lnTo>
                    <a:lnTo>
                      <a:pt x="48" y="72"/>
                    </a:lnTo>
                    <a:lnTo>
                      <a:pt x="67" y="50"/>
                    </a:lnTo>
                    <a:lnTo>
                      <a:pt x="84" y="30"/>
                    </a:lnTo>
                    <a:lnTo>
                      <a:pt x="99" y="1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9" name="Freeform 378"/>
              <p:cNvSpPr>
                <a:spLocks/>
              </p:cNvSpPr>
              <p:nvPr/>
            </p:nvSpPr>
            <p:spPr bwMode="auto">
              <a:xfrm>
                <a:off x="5599113" y="51800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9"/>
                  </a:cxn>
                  <a:cxn ang="0">
                    <a:pos x="38" y="45"/>
                  </a:cxn>
                  <a:cxn ang="0">
                    <a:pos x="34" y="32"/>
                  </a:cxn>
                  <a:cxn ang="0">
                    <a:pos x="26" y="19"/>
                  </a:cxn>
                  <a:cxn ang="0">
                    <a:pos x="15" y="8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8" y="7"/>
                  </a:cxn>
                  <a:cxn ang="0">
                    <a:pos x="15" y="13"/>
                  </a:cxn>
                  <a:cxn ang="0">
                    <a:pos x="20" y="24"/>
                  </a:cxn>
                  <a:cxn ang="0">
                    <a:pos x="28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9"/>
                    </a:lnTo>
                    <a:lnTo>
                      <a:pt x="38" y="45"/>
                    </a:lnTo>
                    <a:lnTo>
                      <a:pt x="34" y="32"/>
                    </a:lnTo>
                    <a:lnTo>
                      <a:pt x="26" y="19"/>
                    </a:lnTo>
                    <a:lnTo>
                      <a:pt x="15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15" y="13"/>
                    </a:lnTo>
                    <a:lnTo>
                      <a:pt x="20" y="24"/>
                    </a:lnTo>
                    <a:lnTo>
                      <a:pt x="28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0" name="Freeform 379"/>
              <p:cNvSpPr>
                <a:spLocks/>
              </p:cNvSpPr>
              <p:nvPr/>
            </p:nvSpPr>
            <p:spPr bwMode="auto">
              <a:xfrm>
                <a:off x="5643563" y="51673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7"/>
                  </a:cxn>
                  <a:cxn ang="0">
                    <a:pos x="39" y="44"/>
                  </a:cxn>
                  <a:cxn ang="0">
                    <a:pos x="34" y="29"/>
                  </a:cxn>
                  <a:cxn ang="0">
                    <a:pos x="27" y="17"/>
                  </a:cxn>
                  <a:cxn ang="0">
                    <a:pos x="15" y="7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9" y="7"/>
                  </a:cxn>
                  <a:cxn ang="0">
                    <a:pos x="15" y="13"/>
                  </a:cxn>
                  <a:cxn ang="0">
                    <a:pos x="21" y="24"/>
                  </a:cxn>
                  <a:cxn ang="0">
                    <a:pos x="29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7"/>
                    </a:lnTo>
                    <a:lnTo>
                      <a:pt x="39" y="44"/>
                    </a:lnTo>
                    <a:lnTo>
                      <a:pt x="34" y="29"/>
                    </a:lnTo>
                    <a:lnTo>
                      <a:pt x="27" y="1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9" y="7"/>
                    </a:lnTo>
                    <a:lnTo>
                      <a:pt x="15" y="13"/>
                    </a:lnTo>
                    <a:lnTo>
                      <a:pt x="21" y="24"/>
                    </a:lnTo>
                    <a:lnTo>
                      <a:pt x="29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1" name="Freeform 380"/>
              <p:cNvSpPr>
                <a:spLocks/>
              </p:cNvSpPr>
              <p:nvPr/>
            </p:nvSpPr>
            <p:spPr bwMode="auto">
              <a:xfrm>
                <a:off x="6040438" y="4646613"/>
                <a:ext cx="209550" cy="427038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84" y="92"/>
                  </a:cxn>
                  <a:cxn ang="0">
                    <a:pos x="53" y="109"/>
                  </a:cxn>
                  <a:cxn ang="0">
                    <a:pos x="64" y="121"/>
                  </a:cxn>
                  <a:cxn ang="0">
                    <a:pos x="61" y="125"/>
                  </a:cxn>
                  <a:cxn ang="0">
                    <a:pos x="55" y="137"/>
                  </a:cxn>
                  <a:cxn ang="0">
                    <a:pos x="44" y="153"/>
                  </a:cxn>
                  <a:cxn ang="0">
                    <a:pos x="33" y="175"/>
                  </a:cxn>
                  <a:cxn ang="0">
                    <a:pos x="21" y="199"/>
                  </a:cxn>
                  <a:cxn ang="0">
                    <a:pos x="11" y="223"/>
                  </a:cxn>
                  <a:cxn ang="0">
                    <a:pos x="4" y="247"/>
                  </a:cxn>
                  <a:cxn ang="0">
                    <a:pos x="0" y="269"/>
                  </a:cxn>
                  <a:cxn ang="0">
                    <a:pos x="0" y="265"/>
                  </a:cxn>
                  <a:cxn ang="0">
                    <a:pos x="1" y="256"/>
                  </a:cxn>
                  <a:cxn ang="0">
                    <a:pos x="3" y="240"/>
                  </a:cxn>
                  <a:cxn ang="0">
                    <a:pos x="7" y="220"/>
                  </a:cxn>
                  <a:cxn ang="0">
                    <a:pos x="13" y="197"/>
                  </a:cxn>
                  <a:cxn ang="0">
                    <a:pos x="23" y="172"/>
                  </a:cxn>
                  <a:cxn ang="0">
                    <a:pos x="36" y="148"/>
                  </a:cxn>
                  <a:cxn ang="0">
                    <a:pos x="55" y="123"/>
                  </a:cxn>
                  <a:cxn ang="0">
                    <a:pos x="41" y="109"/>
                  </a:cxn>
                  <a:cxn ang="0">
                    <a:pos x="75" y="90"/>
                  </a:cxn>
                  <a:cxn ang="0">
                    <a:pos x="132" y="0"/>
                  </a:cxn>
                </a:cxnLst>
                <a:rect l="0" t="0" r="r" b="b"/>
                <a:pathLst>
                  <a:path w="132" h="269">
                    <a:moveTo>
                      <a:pt x="132" y="0"/>
                    </a:moveTo>
                    <a:lnTo>
                      <a:pt x="84" y="92"/>
                    </a:lnTo>
                    <a:lnTo>
                      <a:pt x="53" y="109"/>
                    </a:lnTo>
                    <a:lnTo>
                      <a:pt x="64" y="121"/>
                    </a:lnTo>
                    <a:lnTo>
                      <a:pt x="61" y="125"/>
                    </a:lnTo>
                    <a:lnTo>
                      <a:pt x="55" y="137"/>
                    </a:lnTo>
                    <a:lnTo>
                      <a:pt x="44" y="153"/>
                    </a:lnTo>
                    <a:lnTo>
                      <a:pt x="33" y="175"/>
                    </a:lnTo>
                    <a:lnTo>
                      <a:pt x="21" y="199"/>
                    </a:lnTo>
                    <a:lnTo>
                      <a:pt x="11" y="223"/>
                    </a:lnTo>
                    <a:lnTo>
                      <a:pt x="4" y="247"/>
                    </a:lnTo>
                    <a:lnTo>
                      <a:pt x="0" y="269"/>
                    </a:lnTo>
                    <a:lnTo>
                      <a:pt x="0" y="265"/>
                    </a:lnTo>
                    <a:lnTo>
                      <a:pt x="1" y="256"/>
                    </a:lnTo>
                    <a:lnTo>
                      <a:pt x="3" y="240"/>
                    </a:lnTo>
                    <a:lnTo>
                      <a:pt x="7" y="220"/>
                    </a:lnTo>
                    <a:lnTo>
                      <a:pt x="13" y="197"/>
                    </a:lnTo>
                    <a:lnTo>
                      <a:pt x="23" y="172"/>
                    </a:lnTo>
                    <a:lnTo>
                      <a:pt x="36" y="148"/>
                    </a:lnTo>
                    <a:lnTo>
                      <a:pt x="55" y="123"/>
                    </a:lnTo>
                    <a:lnTo>
                      <a:pt x="41" y="109"/>
                    </a:lnTo>
                    <a:lnTo>
                      <a:pt x="75" y="9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2" name="Freeform 381"/>
              <p:cNvSpPr>
                <a:spLocks/>
              </p:cNvSpPr>
              <p:nvPr/>
            </p:nvSpPr>
            <p:spPr bwMode="auto">
              <a:xfrm>
                <a:off x="5962650" y="4786313"/>
                <a:ext cx="25400" cy="33813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20"/>
                  </a:cxn>
                  <a:cxn ang="0">
                    <a:pos x="10" y="71"/>
                  </a:cxn>
                  <a:cxn ang="0">
                    <a:pos x="9" y="140"/>
                  </a:cxn>
                  <a:cxn ang="0">
                    <a:pos x="14" y="213"/>
                  </a:cxn>
                  <a:cxn ang="0">
                    <a:pos x="9" y="193"/>
                  </a:cxn>
                  <a:cxn ang="0">
                    <a:pos x="1" y="144"/>
                  </a:cxn>
                  <a:cxn ang="0">
                    <a:pos x="0" y="75"/>
                  </a:cxn>
                  <a:cxn ang="0">
                    <a:pos x="16" y="0"/>
                  </a:cxn>
                </a:cxnLst>
                <a:rect l="0" t="0" r="r" b="b"/>
                <a:pathLst>
                  <a:path w="16" h="213">
                    <a:moveTo>
                      <a:pt x="16" y="0"/>
                    </a:moveTo>
                    <a:lnTo>
                      <a:pt x="13" y="20"/>
                    </a:lnTo>
                    <a:lnTo>
                      <a:pt x="10" y="71"/>
                    </a:lnTo>
                    <a:lnTo>
                      <a:pt x="9" y="140"/>
                    </a:lnTo>
                    <a:lnTo>
                      <a:pt x="14" y="213"/>
                    </a:lnTo>
                    <a:lnTo>
                      <a:pt x="9" y="193"/>
                    </a:lnTo>
                    <a:lnTo>
                      <a:pt x="1" y="144"/>
                    </a:lnTo>
                    <a:lnTo>
                      <a:pt x="0" y="7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3" name="Freeform 382"/>
              <p:cNvSpPr>
                <a:spLocks/>
              </p:cNvSpPr>
              <p:nvPr/>
            </p:nvSpPr>
            <p:spPr bwMode="auto">
              <a:xfrm>
                <a:off x="6235700" y="5283200"/>
                <a:ext cx="100013" cy="163513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61" y="2"/>
                  </a:cxn>
                  <a:cxn ang="0">
                    <a:pos x="59" y="4"/>
                  </a:cxn>
                  <a:cxn ang="0">
                    <a:pos x="55" y="8"/>
                  </a:cxn>
                  <a:cxn ang="0">
                    <a:pos x="48" y="14"/>
                  </a:cxn>
                  <a:cxn ang="0">
                    <a:pos x="41" y="19"/>
                  </a:cxn>
                  <a:cxn ang="0">
                    <a:pos x="35" y="24"/>
                  </a:cxn>
                  <a:cxn ang="0">
                    <a:pos x="27" y="28"/>
                  </a:cxn>
                  <a:cxn ang="0">
                    <a:pos x="20" y="31"/>
                  </a:cxn>
                  <a:cxn ang="0">
                    <a:pos x="16" y="32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1" y="61"/>
                  </a:cxn>
                  <a:cxn ang="0">
                    <a:pos x="1" y="83"/>
                  </a:cxn>
                  <a:cxn ang="0">
                    <a:pos x="3" y="85"/>
                  </a:cxn>
                  <a:cxn ang="0">
                    <a:pos x="7" y="87"/>
                  </a:cxn>
                  <a:cxn ang="0">
                    <a:pos x="12" y="91"/>
                  </a:cxn>
                  <a:cxn ang="0">
                    <a:pos x="20" y="95"/>
                  </a:cxn>
                  <a:cxn ang="0">
                    <a:pos x="28" y="99"/>
                  </a:cxn>
                  <a:cxn ang="0">
                    <a:pos x="39" y="102"/>
                  </a:cxn>
                  <a:cxn ang="0">
                    <a:pos x="49" y="103"/>
                  </a:cxn>
                  <a:cxn ang="0">
                    <a:pos x="60" y="103"/>
                  </a:cxn>
                  <a:cxn ang="0">
                    <a:pos x="59" y="103"/>
                  </a:cxn>
                  <a:cxn ang="0">
                    <a:pos x="56" y="103"/>
                  </a:cxn>
                  <a:cxn ang="0">
                    <a:pos x="52" y="102"/>
                  </a:cxn>
                  <a:cxn ang="0">
                    <a:pos x="47" y="101"/>
                  </a:cxn>
                  <a:cxn ang="0">
                    <a:pos x="39" y="99"/>
                  </a:cxn>
                  <a:cxn ang="0">
                    <a:pos x="32" y="95"/>
                  </a:cxn>
                  <a:cxn ang="0">
                    <a:pos x="24" y="91"/>
                  </a:cxn>
                  <a:cxn ang="0">
                    <a:pos x="16" y="85"/>
                  </a:cxn>
                  <a:cxn ang="0">
                    <a:pos x="1" y="61"/>
                  </a:cxn>
                  <a:cxn ang="0">
                    <a:pos x="3" y="58"/>
                  </a:cxn>
                  <a:cxn ang="0">
                    <a:pos x="5" y="51"/>
                  </a:cxn>
                  <a:cxn ang="0">
                    <a:pos x="12" y="45"/>
                  </a:cxn>
                  <a:cxn ang="0">
                    <a:pos x="21" y="41"/>
                  </a:cxn>
                  <a:cxn ang="0">
                    <a:pos x="23" y="39"/>
                  </a:cxn>
                  <a:cxn ang="0">
                    <a:pos x="25" y="38"/>
                  </a:cxn>
                  <a:cxn ang="0">
                    <a:pos x="31" y="35"/>
                  </a:cxn>
                  <a:cxn ang="0">
                    <a:pos x="37" y="30"/>
                  </a:cxn>
                  <a:cxn ang="0">
                    <a:pos x="44" y="24"/>
                  </a:cxn>
                  <a:cxn ang="0">
                    <a:pos x="51" y="18"/>
                  </a:cxn>
                  <a:cxn ang="0">
                    <a:pos x="57" y="10"/>
                  </a:cxn>
                  <a:cxn ang="0">
                    <a:pos x="63" y="0"/>
                  </a:cxn>
                </a:cxnLst>
                <a:rect l="0" t="0" r="r" b="b"/>
                <a:pathLst>
                  <a:path w="63" h="103">
                    <a:moveTo>
                      <a:pt x="63" y="0"/>
                    </a:moveTo>
                    <a:lnTo>
                      <a:pt x="61" y="2"/>
                    </a:lnTo>
                    <a:lnTo>
                      <a:pt x="59" y="4"/>
                    </a:lnTo>
                    <a:lnTo>
                      <a:pt x="55" y="8"/>
                    </a:lnTo>
                    <a:lnTo>
                      <a:pt x="48" y="14"/>
                    </a:lnTo>
                    <a:lnTo>
                      <a:pt x="41" y="19"/>
                    </a:lnTo>
                    <a:lnTo>
                      <a:pt x="35" y="24"/>
                    </a:lnTo>
                    <a:lnTo>
                      <a:pt x="27" y="28"/>
                    </a:lnTo>
                    <a:lnTo>
                      <a:pt x="20" y="31"/>
                    </a:lnTo>
                    <a:lnTo>
                      <a:pt x="16" y="32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1" y="61"/>
                    </a:lnTo>
                    <a:lnTo>
                      <a:pt x="1" y="83"/>
                    </a:lnTo>
                    <a:lnTo>
                      <a:pt x="3" y="85"/>
                    </a:lnTo>
                    <a:lnTo>
                      <a:pt x="7" y="87"/>
                    </a:lnTo>
                    <a:lnTo>
                      <a:pt x="12" y="91"/>
                    </a:lnTo>
                    <a:lnTo>
                      <a:pt x="20" y="95"/>
                    </a:lnTo>
                    <a:lnTo>
                      <a:pt x="28" y="99"/>
                    </a:lnTo>
                    <a:lnTo>
                      <a:pt x="39" y="102"/>
                    </a:lnTo>
                    <a:lnTo>
                      <a:pt x="49" y="103"/>
                    </a:lnTo>
                    <a:lnTo>
                      <a:pt x="60" y="103"/>
                    </a:lnTo>
                    <a:lnTo>
                      <a:pt x="59" y="103"/>
                    </a:lnTo>
                    <a:lnTo>
                      <a:pt x="56" y="103"/>
                    </a:lnTo>
                    <a:lnTo>
                      <a:pt x="52" y="102"/>
                    </a:lnTo>
                    <a:lnTo>
                      <a:pt x="47" y="101"/>
                    </a:lnTo>
                    <a:lnTo>
                      <a:pt x="39" y="99"/>
                    </a:lnTo>
                    <a:lnTo>
                      <a:pt x="32" y="95"/>
                    </a:lnTo>
                    <a:lnTo>
                      <a:pt x="24" y="91"/>
                    </a:lnTo>
                    <a:lnTo>
                      <a:pt x="16" y="85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5" y="51"/>
                    </a:lnTo>
                    <a:lnTo>
                      <a:pt x="12" y="45"/>
                    </a:lnTo>
                    <a:lnTo>
                      <a:pt x="21" y="41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31" y="35"/>
                    </a:lnTo>
                    <a:lnTo>
                      <a:pt x="37" y="30"/>
                    </a:lnTo>
                    <a:lnTo>
                      <a:pt x="44" y="24"/>
                    </a:lnTo>
                    <a:lnTo>
                      <a:pt x="51" y="18"/>
                    </a:lnTo>
                    <a:lnTo>
                      <a:pt x="57" y="1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4" name="Freeform 383"/>
              <p:cNvSpPr>
                <a:spLocks/>
              </p:cNvSpPr>
              <p:nvPr/>
            </p:nvSpPr>
            <p:spPr bwMode="auto">
              <a:xfrm>
                <a:off x="6367463" y="5326063"/>
                <a:ext cx="47625" cy="762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1"/>
                  </a:cxn>
                  <a:cxn ang="0">
                    <a:pos x="30" y="5"/>
                  </a:cxn>
                  <a:cxn ang="0">
                    <a:pos x="30" y="12"/>
                  </a:cxn>
                  <a:cxn ang="0">
                    <a:pos x="30" y="20"/>
                  </a:cxn>
                  <a:cxn ang="0">
                    <a:pos x="28" y="28"/>
                  </a:cxn>
                  <a:cxn ang="0">
                    <a:pos x="22" y="36"/>
                  </a:cxn>
                  <a:cxn ang="0">
                    <a:pos x="13" y="43"/>
                  </a:cxn>
                  <a:cxn ang="0">
                    <a:pos x="0" y="48"/>
                  </a:cxn>
                  <a:cxn ang="0">
                    <a:pos x="4" y="44"/>
                  </a:cxn>
                  <a:cxn ang="0">
                    <a:pos x="14" y="34"/>
                  </a:cxn>
                  <a:cxn ang="0">
                    <a:pos x="24" y="18"/>
                  </a:cxn>
                  <a:cxn ang="0">
                    <a:pos x="29" y="0"/>
                  </a:cxn>
                </a:cxnLst>
                <a:rect l="0" t="0" r="r" b="b"/>
                <a:pathLst>
                  <a:path w="30" h="48">
                    <a:moveTo>
                      <a:pt x="29" y="0"/>
                    </a:moveTo>
                    <a:lnTo>
                      <a:pt x="29" y="1"/>
                    </a:lnTo>
                    <a:lnTo>
                      <a:pt x="30" y="5"/>
                    </a:lnTo>
                    <a:lnTo>
                      <a:pt x="30" y="12"/>
                    </a:lnTo>
                    <a:lnTo>
                      <a:pt x="30" y="20"/>
                    </a:lnTo>
                    <a:lnTo>
                      <a:pt x="28" y="28"/>
                    </a:lnTo>
                    <a:lnTo>
                      <a:pt x="22" y="36"/>
                    </a:lnTo>
                    <a:lnTo>
                      <a:pt x="13" y="43"/>
                    </a:lnTo>
                    <a:lnTo>
                      <a:pt x="0" y="48"/>
                    </a:lnTo>
                    <a:lnTo>
                      <a:pt x="4" y="44"/>
                    </a:lnTo>
                    <a:lnTo>
                      <a:pt x="14" y="34"/>
                    </a:lnTo>
                    <a:lnTo>
                      <a:pt x="24" y="1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5" name="Freeform 384"/>
              <p:cNvSpPr>
                <a:spLocks/>
              </p:cNvSpPr>
              <p:nvPr/>
            </p:nvSpPr>
            <p:spPr bwMode="auto">
              <a:xfrm>
                <a:off x="5892800" y="4932363"/>
                <a:ext cx="69850" cy="11906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3"/>
                  </a:cxn>
                  <a:cxn ang="0">
                    <a:pos x="42" y="9"/>
                  </a:cxn>
                  <a:cxn ang="0">
                    <a:pos x="40" y="19"/>
                  </a:cxn>
                  <a:cxn ang="0">
                    <a:pos x="36" y="31"/>
                  </a:cxn>
                  <a:cxn ang="0">
                    <a:pos x="30" y="43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0" y="75"/>
                  </a:cxn>
                  <a:cxn ang="0">
                    <a:pos x="1" y="72"/>
                  </a:cxn>
                  <a:cxn ang="0">
                    <a:pos x="6" y="67"/>
                  </a:cxn>
                  <a:cxn ang="0">
                    <a:pos x="13" y="57"/>
                  </a:cxn>
                  <a:cxn ang="0">
                    <a:pos x="20" y="45"/>
                  </a:cxn>
                  <a:cxn ang="0">
                    <a:pos x="28" y="33"/>
                  </a:cxn>
                  <a:cxn ang="0">
                    <a:pos x="36" y="21"/>
                  </a:cxn>
                  <a:cxn ang="0">
                    <a:pos x="41" y="9"/>
                  </a:cxn>
                  <a:cxn ang="0">
                    <a:pos x="44" y="0"/>
                  </a:cxn>
                </a:cxnLst>
                <a:rect l="0" t="0" r="r" b="b"/>
                <a:pathLst>
                  <a:path w="44" h="75">
                    <a:moveTo>
                      <a:pt x="44" y="0"/>
                    </a:moveTo>
                    <a:lnTo>
                      <a:pt x="44" y="3"/>
                    </a:lnTo>
                    <a:lnTo>
                      <a:pt x="42" y="9"/>
                    </a:lnTo>
                    <a:lnTo>
                      <a:pt x="40" y="19"/>
                    </a:lnTo>
                    <a:lnTo>
                      <a:pt x="36" y="31"/>
                    </a:lnTo>
                    <a:lnTo>
                      <a:pt x="30" y="43"/>
                    </a:lnTo>
                    <a:lnTo>
                      <a:pt x="22" y="55"/>
                    </a:lnTo>
                    <a:lnTo>
                      <a:pt x="13" y="67"/>
                    </a:lnTo>
                    <a:lnTo>
                      <a:pt x="0" y="75"/>
                    </a:lnTo>
                    <a:lnTo>
                      <a:pt x="1" y="72"/>
                    </a:lnTo>
                    <a:lnTo>
                      <a:pt x="6" y="67"/>
                    </a:lnTo>
                    <a:lnTo>
                      <a:pt x="13" y="57"/>
                    </a:lnTo>
                    <a:lnTo>
                      <a:pt x="20" y="45"/>
                    </a:lnTo>
                    <a:lnTo>
                      <a:pt x="28" y="33"/>
                    </a:lnTo>
                    <a:lnTo>
                      <a:pt x="36" y="21"/>
                    </a:lnTo>
                    <a:lnTo>
                      <a:pt x="41" y="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6" name="Freeform 385"/>
              <p:cNvSpPr>
                <a:spLocks/>
              </p:cNvSpPr>
              <p:nvPr/>
            </p:nvSpPr>
            <p:spPr bwMode="auto">
              <a:xfrm>
                <a:off x="5951538" y="4681538"/>
                <a:ext cx="77788" cy="125413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7" y="0"/>
                  </a:cxn>
                  <a:cxn ang="0">
                    <a:pos x="43" y="2"/>
                  </a:cxn>
                  <a:cxn ang="0">
                    <a:pos x="35" y="4"/>
                  </a:cxn>
                  <a:cxn ang="0">
                    <a:pos x="25" y="11"/>
                  </a:cxn>
                  <a:cxn ang="0">
                    <a:pos x="17" y="20"/>
                  </a:cxn>
                  <a:cxn ang="0">
                    <a:pos x="9" y="34"/>
                  </a:cxn>
                  <a:cxn ang="0">
                    <a:pos x="3" y="54"/>
                  </a:cxn>
                  <a:cxn ang="0">
                    <a:pos x="0" y="79"/>
                  </a:cxn>
                  <a:cxn ang="0">
                    <a:pos x="0" y="76"/>
                  </a:cxn>
                  <a:cxn ang="0">
                    <a:pos x="3" y="70"/>
                  </a:cxn>
                  <a:cxn ang="0">
                    <a:pos x="5" y="60"/>
                  </a:cxn>
                  <a:cxn ang="0">
                    <a:pos x="11" y="48"/>
                  </a:cxn>
                  <a:cxn ang="0">
                    <a:pos x="17" y="35"/>
                  </a:cxn>
                  <a:cxn ang="0">
                    <a:pos x="25" y="22"/>
                  </a:cxn>
                  <a:cxn ang="0">
                    <a:pos x="36" y="10"/>
                  </a:cxn>
                  <a:cxn ang="0">
                    <a:pos x="49" y="0"/>
                  </a:cxn>
                </a:cxnLst>
                <a:rect l="0" t="0" r="r" b="b"/>
                <a:pathLst>
                  <a:path w="49" h="79">
                    <a:moveTo>
                      <a:pt x="49" y="0"/>
                    </a:moveTo>
                    <a:lnTo>
                      <a:pt x="47" y="0"/>
                    </a:lnTo>
                    <a:lnTo>
                      <a:pt x="43" y="2"/>
                    </a:lnTo>
                    <a:lnTo>
                      <a:pt x="35" y="4"/>
                    </a:lnTo>
                    <a:lnTo>
                      <a:pt x="25" y="11"/>
                    </a:lnTo>
                    <a:lnTo>
                      <a:pt x="17" y="20"/>
                    </a:lnTo>
                    <a:lnTo>
                      <a:pt x="9" y="34"/>
                    </a:lnTo>
                    <a:lnTo>
                      <a:pt x="3" y="54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3" y="70"/>
                    </a:lnTo>
                    <a:lnTo>
                      <a:pt x="5" y="60"/>
                    </a:lnTo>
                    <a:lnTo>
                      <a:pt x="11" y="48"/>
                    </a:lnTo>
                    <a:lnTo>
                      <a:pt x="17" y="35"/>
                    </a:lnTo>
                    <a:lnTo>
                      <a:pt x="25" y="22"/>
                    </a:lnTo>
                    <a:lnTo>
                      <a:pt x="36" y="1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7" name="Freeform 386"/>
              <p:cNvSpPr>
                <a:spLocks/>
              </p:cNvSpPr>
              <p:nvPr/>
            </p:nvSpPr>
            <p:spPr bwMode="auto">
              <a:xfrm>
                <a:off x="5673725" y="5064125"/>
                <a:ext cx="187325" cy="952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07" y="1"/>
                  </a:cxn>
                  <a:cxn ang="0">
                    <a:pos x="100" y="1"/>
                  </a:cxn>
                  <a:cxn ang="0">
                    <a:pos x="92" y="4"/>
                  </a:cxn>
                  <a:cxn ang="0">
                    <a:pos x="86" y="6"/>
                  </a:cxn>
                  <a:cxn ang="0">
                    <a:pos x="79" y="10"/>
                  </a:cxn>
                  <a:cxn ang="0">
                    <a:pos x="74" y="16"/>
                  </a:cxn>
                  <a:cxn ang="0">
                    <a:pos x="72" y="17"/>
                  </a:cxn>
                  <a:cxn ang="0">
                    <a:pos x="67" y="21"/>
                  </a:cxn>
                  <a:cxn ang="0">
                    <a:pos x="59" y="26"/>
                  </a:cxn>
                  <a:cxn ang="0">
                    <a:pos x="50" y="32"/>
                  </a:cxn>
                  <a:cxn ang="0">
                    <a:pos x="38" y="40"/>
                  </a:cxn>
                  <a:cxn ang="0">
                    <a:pos x="26" y="46"/>
                  </a:cxn>
                  <a:cxn ang="0">
                    <a:pos x="12" y="53"/>
                  </a:cxn>
                  <a:cxn ang="0">
                    <a:pos x="0" y="60"/>
                  </a:cxn>
                  <a:cxn ang="0">
                    <a:pos x="2" y="60"/>
                  </a:cxn>
                  <a:cxn ang="0">
                    <a:pos x="6" y="58"/>
                  </a:cxn>
                  <a:cxn ang="0">
                    <a:pos x="12" y="57"/>
                  </a:cxn>
                  <a:cxn ang="0">
                    <a:pos x="22" y="54"/>
                  </a:cxn>
                  <a:cxn ang="0">
                    <a:pos x="32" y="50"/>
                  </a:cxn>
                  <a:cxn ang="0">
                    <a:pos x="46" y="44"/>
                  </a:cxn>
                  <a:cxn ang="0">
                    <a:pos x="59" y="36"/>
                  </a:cxn>
                  <a:cxn ang="0">
                    <a:pos x="75" y="26"/>
                  </a:cxn>
                  <a:cxn ang="0">
                    <a:pos x="76" y="25"/>
                  </a:cxn>
                  <a:cxn ang="0">
                    <a:pos x="80" y="22"/>
                  </a:cxn>
                  <a:cxn ang="0">
                    <a:pos x="86" y="18"/>
                  </a:cxn>
                  <a:cxn ang="0">
                    <a:pos x="92" y="13"/>
                  </a:cxn>
                  <a:cxn ang="0">
                    <a:pos x="99" y="9"/>
                  </a:cxn>
                  <a:cxn ang="0">
                    <a:pos x="106" y="5"/>
                  </a:cxn>
                  <a:cxn ang="0">
                    <a:pos x="112" y="1"/>
                  </a:cxn>
                  <a:cxn ang="0">
                    <a:pos x="118" y="0"/>
                  </a:cxn>
                </a:cxnLst>
                <a:rect l="0" t="0" r="r" b="b"/>
                <a:pathLst>
                  <a:path w="118" h="60">
                    <a:moveTo>
                      <a:pt x="118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107" y="1"/>
                    </a:lnTo>
                    <a:lnTo>
                      <a:pt x="100" y="1"/>
                    </a:lnTo>
                    <a:lnTo>
                      <a:pt x="92" y="4"/>
                    </a:lnTo>
                    <a:lnTo>
                      <a:pt x="86" y="6"/>
                    </a:lnTo>
                    <a:lnTo>
                      <a:pt x="79" y="10"/>
                    </a:lnTo>
                    <a:lnTo>
                      <a:pt x="74" y="16"/>
                    </a:lnTo>
                    <a:lnTo>
                      <a:pt x="72" y="17"/>
                    </a:lnTo>
                    <a:lnTo>
                      <a:pt x="67" y="21"/>
                    </a:lnTo>
                    <a:lnTo>
                      <a:pt x="59" y="26"/>
                    </a:lnTo>
                    <a:lnTo>
                      <a:pt x="50" y="32"/>
                    </a:lnTo>
                    <a:lnTo>
                      <a:pt x="38" y="40"/>
                    </a:lnTo>
                    <a:lnTo>
                      <a:pt x="26" y="46"/>
                    </a:lnTo>
                    <a:lnTo>
                      <a:pt x="12" y="53"/>
                    </a:lnTo>
                    <a:lnTo>
                      <a:pt x="0" y="60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7"/>
                    </a:lnTo>
                    <a:lnTo>
                      <a:pt x="22" y="54"/>
                    </a:lnTo>
                    <a:lnTo>
                      <a:pt x="32" y="50"/>
                    </a:lnTo>
                    <a:lnTo>
                      <a:pt x="46" y="44"/>
                    </a:lnTo>
                    <a:lnTo>
                      <a:pt x="59" y="36"/>
                    </a:lnTo>
                    <a:lnTo>
                      <a:pt x="75" y="26"/>
                    </a:lnTo>
                    <a:lnTo>
                      <a:pt x="76" y="25"/>
                    </a:lnTo>
                    <a:lnTo>
                      <a:pt x="80" y="22"/>
                    </a:lnTo>
                    <a:lnTo>
                      <a:pt x="86" y="18"/>
                    </a:lnTo>
                    <a:lnTo>
                      <a:pt x="92" y="13"/>
                    </a:lnTo>
                    <a:lnTo>
                      <a:pt x="99" y="9"/>
                    </a:lnTo>
                    <a:lnTo>
                      <a:pt x="106" y="5"/>
                    </a:lnTo>
                    <a:lnTo>
                      <a:pt x="112" y="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8" name="Freeform 387"/>
              <p:cNvSpPr>
                <a:spLocks/>
              </p:cNvSpPr>
              <p:nvPr/>
            </p:nvSpPr>
            <p:spPr bwMode="auto">
              <a:xfrm>
                <a:off x="5710238" y="5203825"/>
                <a:ext cx="234950" cy="92075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45" y="2"/>
                  </a:cxn>
                  <a:cxn ang="0">
                    <a:pos x="137" y="8"/>
                  </a:cxn>
                  <a:cxn ang="0">
                    <a:pos x="124" y="16"/>
                  </a:cxn>
                  <a:cxn ang="0">
                    <a:pos x="107" y="26"/>
                  </a:cxn>
                  <a:cxn ang="0">
                    <a:pos x="85" y="36"/>
                  </a:cxn>
                  <a:cxn ang="0">
                    <a:pos x="60" y="46"/>
                  </a:cxn>
                  <a:cxn ang="0">
                    <a:pos x="31" y="53"/>
                  </a:cxn>
                  <a:cxn ang="0">
                    <a:pos x="0" y="58"/>
                  </a:cxn>
                  <a:cxn ang="0">
                    <a:pos x="4" y="57"/>
                  </a:cxn>
                  <a:cxn ang="0">
                    <a:pos x="16" y="53"/>
                  </a:cxn>
                  <a:cxn ang="0">
                    <a:pos x="35" y="46"/>
                  </a:cxn>
                  <a:cxn ang="0">
                    <a:pos x="56" y="38"/>
                  </a:cxn>
                  <a:cxn ang="0">
                    <a:pos x="80" y="30"/>
                  </a:cxn>
                  <a:cxn ang="0">
                    <a:pos x="104" y="20"/>
                  </a:cxn>
                  <a:cxn ang="0">
                    <a:pos x="128" y="10"/>
                  </a:cxn>
                  <a:cxn ang="0">
                    <a:pos x="148" y="0"/>
                  </a:cxn>
                </a:cxnLst>
                <a:rect l="0" t="0" r="r" b="b"/>
                <a:pathLst>
                  <a:path w="148" h="58">
                    <a:moveTo>
                      <a:pt x="148" y="0"/>
                    </a:moveTo>
                    <a:lnTo>
                      <a:pt x="145" y="2"/>
                    </a:lnTo>
                    <a:lnTo>
                      <a:pt x="137" y="8"/>
                    </a:lnTo>
                    <a:lnTo>
                      <a:pt x="124" y="16"/>
                    </a:lnTo>
                    <a:lnTo>
                      <a:pt x="107" y="26"/>
                    </a:lnTo>
                    <a:lnTo>
                      <a:pt x="85" y="36"/>
                    </a:lnTo>
                    <a:lnTo>
                      <a:pt x="60" y="46"/>
                    </a:lnTo>
                    <a:lnTo>
                      <a:pt x="31" y="53"/>
                    </a:lnTo>
                    <a:lnTo>
                      <a:pt x="0" y="58"/>
                    </a:lnTo>
                    <a:lnTo>
                      <a:pt x="4" y="57"/>
                    </a:lnTo>
                    <a:lnTo>
                      <a:pt x="16" y="53"/>
                    </a:lnTo>
                    <a:lnTo>
                      <a:pt x="35" y="46"/>
                    </a:lnTo>
                    <a:lnTo>
                      <a:pt x="56" y="38"/>
                    </a:lnTo>
                    <a:lnTo>
                      <a:pt x="80" y="30"/>
                    </a:lnTo>
                    <a:lnTo>
                      <a:pt x="104" y="20"/>
                    </a:lnTo>
                    <a:lnTo>
                      <a:pt x="128" y="1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9" name="Freeform 388"/>
              <p:cNvSpPr>
                <a:spLocks/>
              </p:cNvSpPr>
              <p:nvPr/>
            </p:nvSpPr>
            <p:spPr bwMode="auto">
              <a:xfrm>
                <a:off x="5905500" y="5235575"/>
                <a:ext cx="63500" cy="20161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7" y="2"/>
                  </a:cxn>
                  <a:cxn ang="0">
                    <a:pos x="32" y="9"/>
                  </a:cxn>
                  <a:cxn ang="0">
                    <a:pos x="25" y="21"/>
                  </a:cxn>
                  <a:cxn ang="0">
                    <a:pos x="17" y="36"/>
                  </a:cxn>
                  <a:cxn ang="0">
                    <a:pos x="9" y="54"/>
                  </a:cxn>
                  <a:cxn ang="0">
                    <a:pos x="2" y="76"/>
                  </a:cxn>
                  <a:cxn ang="0">
                    <a:pos x="0" y="100"/>
                  </a:cxn>
                  <a:cxn ang="0">
                    <a:pos x="1" y="127"/>
                  </a:cxn>
                  <a:cxn ang="0">
                    <a:pos x="5" y="111"/>
                  </a:cxn>
                  <a:cxn ang="0">
                    <a:pos x="14" y="72"/>
                  </a:cxn>
                  <a:cxn ang="0">
                    <a:pos x="28" y="29"/>
                  </a:cxn>
                  <a:cxn ang="0">
                    <a:pos x="40" y="0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37" y="2"/>
                    </a:lnTo>
                    <a:lnTo>
                      <a:pt x="32" y="9"/>
                    </a:lnTo>
                    <a:lnTo>
                      <a:pt x="25" y="21"/>
                    </a:lnTo>
                    <a:lnTo>
                      <a:pt x="17" y="36"/>
                    </a:lnTo>
                    <a:lnTo>
                      <a:pt x="9" y="54"/>
                    </a:lnTo>
                    <a:lnTo>
                      <a:pt x="2" y="76"/>
                    </a:lnTo>
                    <a:lnTo>
                      <a:pt x="0" y="100"/>
                    </a:lnTo>
                    <a:lnTo>
                      <a:pt x="1" y="127"/>
                    </a:lnTo>
                    <a:lnTo>
                      <a:pt x="5" y="111"/>
                    </a:lnTo>
                    <a:lnTo>
                      <a:pt x="14" y="72"/>
                    </a:lnTo>
                    <a:lnTo>
                      <a:pt x="28" y="2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0" name="Freeform 389"/>
              <p:cNvSpPr>
                <a:spLocks/>
              </p:cNvSpPr>
              <p:nvPr/>
            </p:nvSpPr>
            <p:spPr bwMode="auto">
              <a:xfrm>
                <a:off x="6348413" y="5418138"/>
                <a:ext cx="53975" cy="50800"/>
              </a:xfrm>
              <a:custGeom>
                <a:avLst/>
                <a:gdLst/>
                <a:ahLst/>
                <a:cxnLst>
                  <a:cxn ang="0">
                    <a:pos x="33" y="32"/>
                  </a:cxn>
                  <a:cxn ang="0">
                    <a:pos x="33" y="30"/>
                  </a:cxn>
                  <a:cxn ang="0">
                    <a:pos x="34" y="26"/>
                  </a:cxn>
                  <a:cxn ang="0">
                    <a:pos x="34" y="21"/>
                  </a:cxn>
                  <a:cxn ang="0">
                    <a:pos x="34" y="16"/>
                  </a:cxn>
                  <a:cxn ang="0">
                    <a:pos x="30" y="10"/>
                  </a:cxn>
                  <a:cxn ang="0">
                    <a:pos x="25" y="5"/>
                  </a:cxn>
                  <a:cxn ang="0">
                    <a:pos x="14" y="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17" y="9"/>
                  </a:cxn>
                  <a:cxn ang="0">
                    <a:pos x="28" y="18"/>
                  </a:cxn>
                  <a:cxn ang="0">
                    <a:pos x="33" y="32"/>
                  </a:cxn>
                </a:cxnLst>
                <a:rect l="0" t="0" r="r" b="b"/>
                <a:pathLst>
                  <a:path w="34" h="32">
                    <a:moveTo>
                      <a:pt x="33" y="32"/>
                    </a:moveTo>
                    <a:lnTo>
                      <a:pt x="33" y="30"/>
                    </a:lnTo>
                    <a:lnTo>
                      <a:pt x="34" y="26"/>
                    </a:lnTo>
                    <a:lnTo>
                      <a:pt x="34" y="21"/>
                    </a:lnTo>
                    <a:lnTo>
                      <a:pt x="34" y="16"/>
                    </a:lnTo>
                    <a:lnTo>
                      <a:pt x="30" y="10"/>
                    </a:lnTo>
                    <a:lnTo>
                      <a:pt x="25" y="5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7" y="9"/>
                    </a:lnTo>
                    <a:lnTo>
                      <a:pt x="28" y="18"/>
                    </a:ln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1" name="Freeform 390"/>
              <p:cNvSpPr>
                <a:spLocks/>
              </p:cNvSpPr>
              <p:nvPr/>
            </p:nvSpPr>
            <p:spPr bwMode="auto">
              <a:xfrm>
                <a:off x="6203950" y="5411788"/>
                <a:ext cx="25400" cy="3492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3" y="20"/>
                  </a:cxn>
                  <a:cxn ang="0">
                    <a:pos x="0" y="13"/>
                  </a:cxn>
                  <a:cxn ang="0">
                    <a:pos x="4" y="5"/>
                  </a:cxn>
                  <a:cxn ang="0">
                    <a:pos x="16" y="0"/>
                  </a:cxn>
                  <a:cxn ang="0">
                    <a:pos x="13" y="1"/>
                  </a:cxn>
                  <a:cxn ang="0">
                    <a:pos x="9" y="5"/>
                  </a:cxn>
                  <a:cxn ang="0">
                    <a:pos x="5" y="13"/>
                  </a:cxn>
                  <a:cxn ang="0">
                    <a:pos x="4" y="22"/>
                  </a:cxn>
                </a:cxnLst>
                <a:rect l="0" t="0" r="r" b="b"/>
                <a:pathLst>
                  <a:path w="16" h="22">
                    <a:moveTo>
                      <a:pt x="4" y="22"/>
                    </a:moveTo>
                    <a:lnTo>
                      <a:pt x="3" y="20"/>
                    </a:lnTo>
                    <a:lnTo>
                      <a:pt x="0" y="13"/>
                    </a:lnTo>
                    <a:lnTo>
                      <a:pt x="4" y="5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2" name="Freeform 391"/>
              <p:cNvSpPr>
                <a:spLocks/>
              </p:cNvSpPr>
              <p:nvPr/>
            </p:nvSpPr>
            <p:spPr bwMode="auto">
              <a:xfrm>
                <a:off x="5421313" y="5199063"/>
                <a:ext cx="184150" cy="84138"/>
              </a:xfrm>
              <a:custGeom>
                <a:avLst/>
                <a:gdLst/>
                <a:ahLst/>
                <a:cxnLst>
                  <a:cxn ang="0">
                    <a:pos x="116" y="3"/>
                  </a:cxn>
                  <a:cxn ang="0">
                    <a:pos x="115" y="3"/>
                  </a:cxn>
                  <a:cxn ang="0">
                    <a:pos x="112" y="4"/>
                  </a:cxn>
                  <a:cxn ang="0">
                    <a:pos x="107" y="5"/>
                  </a:cxn>
                  <a:cxn ang="0">
                    <a:pos x="102" y="7"/>
                  </a:cxn>
                  <a:cxn ang="0">
                    <a:pos x="94" y="8"/>
                  </a:cxn>
                  <a:cxn ang="0">
                    <a:pos x="84" y="9"/>
                  </a:cxn>
                  <a:cxn ang="0">
                    <a:pos x="75" y="11"/>
                  </a:cxn>
                  <a:cxn ang="0">
                    <a:pos x="66" y="11"/>
                  </a:cxn>
                  <a:cxn ang="0">
                    <a:pos x="63" y="12"/>
                  </a:cxn>
                  <a:cxn ang="0">
                    <a:pos x="58" y="15"/>
                  </a:cxn>
                  <a:cxn ang="0">
                    <a:pos x="50" y="19"/>
                  </a:cxn>
                  <a:cxn ang="0">
                    <a:pos x="39" y="25"/>
                  </a:cxn>
                  <a:cxn ang="0">
                    <a:pos x="28" y="32"/>
                  </a:cxn>
                  <a:cxn ang="0">
                    <a:pos x="18" y="39"/>
                  </a:cxn>
                  <a:cxn ang="0">
                    <a:pos x="8" y="47"/>
                  </a:cxn>
                  <a:cxn ang="0">
                    <a:pos x="0" y="53"/>
                  </a:cxn>
                  <a:cxn ang="0">
                    <a:pos x="2" y="52"/>
                  </a:cxn>
                  <a:cxn ang="0">
                    <a:pos x="4" y="47"/>
                  </a:cxn>
                  <a:cxn ang="0">
                    <a:pos x="8" y="40"/>
                  </a:cxn>
                  <a:cxn ang="0">
                    <a:pos x="15" y="32"/>
                  </a:cxn>
                  <a:cxn ang="0">
                    <a:pos x="24" y="23"/>
                  </a:cxn>
                  <a:cxn ang="0">
                    <a:pos x="36" y="15"/>
                  </a:cxn>
                  <a:cxn ang="0">
                    <a:pos x="50" y="7"/>
                  </a:cxn>
                  <a:cxn ang="0">
                    <a:pos x="66" y="0"/>
                  </a:cxn>
                  <a:cxn ang="0">
                    <a:pos x="67" y="0"/>
                  </a:cxn>
                  <a:cxn ang="0">
                    <a:pos x="70" y="1"/>
                  </a:cxn>
                  <a:cxn ang="0">
                    <a:pos x="74" y="3"/>
                  </a:cxn>
                  <a:cxn ang="0">
                    <a:pos x="80" y="4"/>
                  </a:cxn>
                  <a:cxn ang="0">
                    <a:pos x="88" y="5"/>
                  </a:cxn>
                  <a:cxn ang="0">
                    <a:pos x="96" y="5"/>
                  </a:cxn>
                  <a:cxn ang="0">
                    <a:pos x="106" y="4"/>
                  </a:cxn>
                  <a:cxn ang="0">
                    <a:pos x="116" y="3"/>
                  </a:cxn>
                </a:cxnLst>
                <a:rect l="0" t="0" r="r" b="b"/>
                <a:pathLst>
                  <a:path w="116" h="53">
                    <a:moveTo>
                      <a:pt x="116" y="3"/>
                    </a:moveTo>
                    <a:lnTo>
                      <a:pt x="115" y="3"/>
                    </a:lnTo>
                    <a:lnTo>
                      <a:pt x="112" y="4"/>
                    </a:lnTo>
                    <a:lnTo>
                      <a:pt x="107" y="5"/>
                    </a:lnTo>
                    <a:lnTo>
                      <a:pt x="102" y="7"/>
                    </a:lnTo>
                    <a:lnTo>
                      <a:pt x="94" y="8"/>
                    </a:lnTo>
                    <a:lnTo>
                      <a:pt x="84" y="9"/>
                    </a:lnTo>
                    <a:lnTo>
                      <a:pt x="75" y="11"/>
                    </a:lnTo>
                    <a:lnTo>
                      <a:pt x="66" y="11"/>
                    </a:lnTo>
                    <a:lnTo>
                      <a:pt x="63" y="12"/>
                    </a:lnTo>
                    <a:lnTo>
                      <a:pt x="58" y="15"/>
                    </a:lnTo>
                    <a:lnTo>
                      <a:pt x="50" y="19"/>
                    </a:lnTo>
                    <a:lnTo>
                      <a:pt x="39" y="25"/>
                    </a:lnTo>
                    <a:lnTo>
                      <a:pt x="28" y="32"/>
                    </a:lnTo>
                    <a:lnTo>
                      <a:pt x="18" y="39"/>
                    </a:lnTo>
                    <a:lnTo>
                      <a:pt x="8" y="47"/>
                    </a:lnTo>
                    <a:lnTo>
                      <a:pt x="0" y="53"/>
                    </a:lnTo>
                    <a:lnTo>
                      <a:pt x="2" y="52"/>
                    </a:lnTo>
                    <a:lnTo>
                      <a:pt x="4" y="47"/>
                    </a:lnTo>
                    <a:lnTo>
                      <a:pt x="8" y="40"/>
                    </a:lnTo>
                    <a:lnTo>
                      <a:pt x="15" y="32"/>
                    </a:lnTo>
                    <a:lnTo>
                      <a:pt x="24" y="23"/>
                    </a:lnTo>
                    <a:lnTo>
                      <a:pt x="36" y="15"/>
                    </a:lnTo>
                    <a:lnTo>
                      <a:pt x="50" y="7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70" y="1"/>
                    </a:lnTo>
                    <a:lnTo>
                      <a:pt x="74" y="3"/>
                    </a:lnTo>
                    <a:lnTo>
                      <a:pt x="80" y="4"/>
                    </a:lnTo>
                    <a:lnTo>
                      <a:pt x="88" y="5"/>
                    </a:lnTo>
                    <a:lnTo>
                      <a:pt x="96" y="5"/>
                    </a:lnTo>
                    <a:lnTo>
                      <a:pt x="106" y="4"/>
                    </a:lnTo>
                    <a:lnTo>
                      <a:pt x="116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3" name="Freeform 392"/>
              <p:cNvSpPr>
                <a:spLocks/>
              </p:cNvSpPr>
              <p:nvPr/>
            </p:nvSpPr>
            <p:spPr bwMode="auto">
              <a:xfrm>
                <a:off x="5564188" y="5270500"/>
                <a:ext cx="63500" cy="4127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3" y="6"/>
                  </a:cxn>
                  <a:cxn ang="0">
                    <a:pos x="29" y="10"/>
                  </a:cxn>
                  <a:cxn ang="0">
                    <a:pos x="22" y="14"/>
                  </a:cxn>
                  <a:cxn ang="0">
                    <a:pos x="16" y="18"/>
                  </a:cxn>
                  <a:cxn ang="0">
                    <a:pos x="8" y="22"/>
                  </a:cxn>
                  <a:cxn ang="0">
                    <a:pos x="0" y="26"/>
                  </a:cxn>
                  <a:cxn ang="0">
                    <a:pos x="1" y="26"/>
                  </a:cxn>
                  <a:cxn ang="0">
                    <a:pos x="5" y="26"/>
                  </a:cxn>
                  <a:cxn ang="0">
                    <a:pos x="10" y="26"/>
                  </a:cxn>
                  <a:cxn ang="0">
                    <a:pos x="16" y="23"/>
                  </a:cxn>
                  <a:cxn ang="0">
                    <a:pos x="22" y="20"/>
                  </a:cxn>
                  <a:cxn ang="0">
                    <a:pos x="29" y="16"/>
                  </a:cxn>
                  <a:cxn ang="0">
                    <a:pos x="36" y="10"/>
                  </a:cxn>
                  <a:cxn ang="0">
                    <a:pos x="40" y="0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lnTo>
                      <a:pt x="38" y="2"/>
                    </a:lnTo>
                    <a:lnTo>
                      <a:pt x="37" y="3"/>
                    </a:lnTo>
                    <a:lnTo>
                      <a:pt x="33" y="6"/>
                    </a:lnTo>
                    <a:lnTo>
                      <a:pt x="29" y="10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5" y="26"/>
                    </a:lnTo>
                    <a:lnTo>
                      <a:pt x="10" y="26"/>
                    </a:lnTo>
                    <a:lnTo>
                      <a:pt x="16" y="23"/>
                    </a:lnTo>
                    <a:lnTo>
                      <a:pt x="22" y="20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4" name="Freeform 393"/>
              <p:cNvSpPr>
                <a:spLocks/>
              </p:cNvSpPr>
              <p:nvPr/>
            </p:nvSpPr>
            <p:spPr bwMode="auto">
              <a:xfrm>
                <a:off x="5437188" y="5256213"/>
                <a:ext cx="115888" cy="74613"/>
              </a:xfrm>
              <a:custGeom>
                <a:avLst/>
                <a:gdLst/>
                <a:ahLst/>
                <a:cxnLst>
                  <a:cxn ang="0">
                    <a:pos x="73" y="9"/>
                  </a:cxn>
                  <a:cxn ang="0">
                    <a:pos x="70" y="11"/>
                  </a:cxn>
                  <a:cxn ang="0">
                    <a:pos x="66" y="12"/>
                  </a:cxn>
                  <a:cxn ang="0">
                    <a:pos x="58" y="13"/>
                  </a:cxn>
                  <a:cxn ang="0">
                    <a:pos x="52" y="12"/>
                  </a:cxn>
                  <a:cxn ang="0">
                    <a:pos x="48" y="11"/>
                  </a:cxn>
                  <a:cxn ang="0">
                    <a:pos x="45" y="12"/>
                  </a:cxn>
                  <a:cxn ang="0">
                    <a:pos x="44" y="13"/>
                  </a:cxn>
                  <a:cxn ang="0">
                    <a:pos x="44" y="15"/>
                  </a:cxn>
                  <a:cxn ang="0">
                    <a:pos x="41" y="16"/>
                  </a:cxn>
                  <a:cxn ang="0">
                    <a:pos x="34" y="21"/>
                  </a:cxn>
                  <a:cxn ang="0">
                    <a:pos x="26" y="27"/>
                  </a:cxn>
                  <a:cxn ang="0">
                    <a:pos x="20" y="32"/>
                  </a:cxn>
                  <a:cxn ang="0">
                    <a:pos x="18" y="35"/>
                  </a:cxn>
                  <a:cxn ang="0">
                    <a:pos x="13" y="39"/>
                  </a:cxn>
                  <a:cxn ang="0">
                    <a:pos x="6" y="44"/>
                  </a:cxn>
                  <a:cxn ang="0">
                    <a:pos x="0" y="47"/>
                  </a:cxn>
                  <a:cxn ang="0">
                    <a:pos x="1" y="45"/>
                  </a:cxn>
                  <a:cxn ang="0">
                    <a:pos x="5" y="43"/>
                  </a:cxn>
                  <a:cxn ang="0">
                    <a:pos x="10" y="37"/>
                  </a:cxn>
                  <a:cxn ang="0">
                    <a:pos x="14" y="31"/>
                  </a:cxn>
                  <a:cxn ang="0">
                    <a:pos x="18" y="27"/>
                  </a:cxn>
                  <a:cxn ang="0">
                    <a:pos x="26" y="17"/>
                  </a:cxn>
                  <a:cxn ang="0">
                    <a:pos x="36" y="7"/>
                  </a:cxn>
                  <a:cxn ang="0">
                    <a:pos x="42" y="0"/>
                  </a:cxn>
                  <a:cxn ang="0">
                    <a:pos x="46" y="3"/>
                  </a:cxn>
                  <a:cxn ang="0">
                    <a:pos x="56" y="7"/>
                  </a:cxn>
                  <a:cxn ang="0">
                    <a:pos x="65" y="11"/>
                  </a:cxn>
                  <a:cxn ang="0">
                    <a:pos x="73" y="9"/>
                  </a:cxn>
                </a:cxnLst>
                <a:rect l="0" t="0" r="r" b="b"/>
                <a:pathLst>
                  <a:path w="73" h="47">
                    <a:moveTo>
                      <a:pt x="73" y="9"/>
                    </a:moveTo>
                    <a:lnTo>
                      <a:pt x="70" y="11"/>
                    </a:lnTo>
                    <a:lnTo>
                      <a:pt x="66" y="12"/>
                    </a:lnTo>
                    <a:lnTo>
                      <a:pt x="58" y="13"/>
                    </a:lnTo>
                    <a:lnTo>
                      <a:pt x="52" y="12"/>
                    </a:lnTo>
                    <a:lnTo>
                      <a:pt x="48" y="11"/>
                    </a:lnTo>
                    <a:lnTo>
                      <a:pt x="45" y="12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6" y="27"/>
                    </a:lnTo>
                    <a:lnTo>
                      <a:pt x="20" y="32"/>
                    </a:lnTo>
                    <a:lnTo>
                      <a:pt x="18" y="35"/>
                    </a:lnTo>
                    <a:lnTo>
                      <a:pt x="13" y="39"/>
                    </a:lnTo>
                    <a:lnTo>
                      <a:pt x="6" y="44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5" y="43"/>
                    </a:lnTo>
                    <a:lnTo>
                      <a:pt x="10" y="37"/>
                    </a:lnTo>
                    <a:lnTo>
                      <a:pt x="14" y="31"/>
                    </a:lnTo>
                    <a:lnTo>
                      <a:pt x="18" y="27"/>
                    </a:lnTo>
                    <a:lnTo>
                      <a:pt x="26" y="17"/>
                    </a:lnTo>
                    <a:lnTo>
                      <a:pt x="36" y="7"/>
                    </a:lnTo>
                    <a:lnTo>
                      <a:pt x="42" y="0"/>
                    </a:lnTo>
                    <a:lnTo>
                      <a:pt x="46" y="3"/>
                    </a:lnTo>
                    <a:lnTo>
                      <a:pt x="56" y="7"/>
                    </a:lnTo>
                    <a:lnTo>
                      <a:pt x="65" y="11"/>
                    </a:lnTo>
                    <a:lnTo>
                      <a:pt x="73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5" name="Freeform 394"/>
              <p:cNvSpPr>
                <a:spLocks/>
              </p:cNvSpPr>
              <p:nvPr/>
            </p:nvSpPr>
            <p:spPr bwMode="auto">
              <a:xfrm>
                <a:off x="5503863" y="5281613"/>
                <a:ext cx="44450" cy="4603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4" y="1"/>
                  </a:cxn>
                  <a:cxn ang="0">
                    <a:pos x="16" y="8"/>
                  </a:cxn>
                  <a:cxn ang="0">
                    <a:pos x="8" y="17"/>
                  </a:cxn>
                  <a:cxn ang="0">
                    <a:pos x="7" y="29"/>
                  </a:cxn>
                  <a:cxn ang="0">
                    <a:pos x="6" y="28"/>
                  </a:cxn>
                  <a:cxn ang="0">
                    <a:pos x="3" y="27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4" y="8"/>
                  </a:cxn>
                  <a:cxn ang="0">
                    <a:pos x="14" y="4"/>
                  </a:cxn>
                  <a:cxn ang="0">
                    <a:pos x="28" y="0"/>
                  </a:cxn>
                </a:cxnLst>
                <a:rect l="0" t="0" r="r" b="b"/>
                <a:pathLst>
                  <a:path w="28" h="29">
                    <a:moveTo>
                      <a:pt x="28" y="0"/>
                    </a:moveTo>
                    <a:lnTo>
                      <a:pt x="24" y="1"/>
                    </a:lnTo>
                    <a:lnTo>
                      <a:pt x="16" y="8"/>
                    </a:lnTo>
                    <a:lnTo>
                      <a:pt x="8" y="17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6" name="Freeform 395"/>
              <p:cNvSpPr>
                <a:spLocks/>
              </p:cNvSpPr>
              <p:nvPr/>
            </p:nvSpPr>
            <p:spPr bwMode="auto">
              <a:xfrm>
                <a:off x="5522913" y="5307013"/>
                <a:ext cx="30163" cy="20638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6" y="3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3" y="11"/>
                  </a:cxn>
                  <a:cxn ang="0">
                    <a:pos x="8" y="7"/>
                  </a:cxn>
                  <a:cxn ang="0">
                    <a:pos x="19" y="4"/>
                  </a:cxn>
                </a:cxnLst>
                <a:rect l="0" t="0" r="r" b="b"/>
                <a:pathLst>
                  <a:path w="19" h="13">
                    <a:moveTo>
                      <a:pt x="19" y="4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8" y="7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7" name="Freeform 396"/>
              <p:cNvSpPr>
                <a:spLocks/>
              </p:cNvSpPr>
              <p:nvPr/>
            </p:nvSpPr>
            <p:spPr bwMode="auto">
              <a:xfrm>
                <a:off x="5561013" y="5959475"/>
                <a:ext cx="136525" cy="398463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85" y="7"/>
                  </a:cxn>
                  <a:cxn ang="0">
                    <a:pos x="82" y="28"/>
                  </a:cxn>
                  <a:cxn ang="0">
                    <a:pos x="77" y="58"/>
                  </a:cxn>
                  <a:cxn ang="0">
                    <a:pos x="67" y="94"/>
                  </a:cxn>
                  <a:cxn ang="0">
                    <a:pos x="56" y="135"/>
                  </a:cxn>
                  <a:cxn ang="0">
                    <a:pos x="42" y="176"/>
                  </a:cxn>
                  <a:cxn ang="0">
                    <a:pos x="23" y="216"/>
                  </a:cxn>
                  <a:cxn ang="0">
                    <a:pos x="0" y="251"/>
                  </a:cxn>
                  <a:cxn ang="0">
                    <a:pos x="3" y="243"/>
                  </a:cxn>
                  <a:cxn ang="0">
                    <a:pos x="12" y="220"/>
                  </a:cxn>
                  <a:cxn ang="0">
                    <a:pos x="24" y="187"/>
                  </a:cxn>
                  <a:cxn ang="0">
                    <a:pos x="39" y="147"/>
                  </a:cxn>
                  <a:cxn ang="0">
                    <a:pos x="54" y="106"/>
                  </a:cxn>
                  <a:cxn ang="0">
                    <a:pos x="69" y="64"/>
                  </a:cxn>
                  <a:cxn ang="0">
                    <a:pos x="79" y="28"/>
                  </a:cxn>
                  <a:cxn ang="0">
                    <a:pos x="86" y="0"/>
                  </a:cxn>
                </a:cxnLst>
                <a:rect l="0" t="0" r="r" b="b"/>
                <a:pathLst>
                  <a:path w="86" h="251">
                    <a:moveTo>
                      <a:pt x="86" y="0"/>
                    </a:moveTo>
                    <a:lnTo>
                      <a:pt x="85" y="7"/>
                    </a:lnTo>
                    <a:lnTo>
                      <a:pt x="82" y="28"/>
                    </a:lnTo>
                    <a:lnTo>
                      <a:pt x="77" y="58"/>
                    </a:lnTo>
                    <a:lnTo>
                      <a:pt x="67" y="94"/>
                    </a:lnTo>
                    <a:lnTo>
                      <a:pt x="56" y="135"/>
                    </a:lnTo>
                    <a:lnTo>
                      <a:pt x="42" y="176"/>
                    </a:lnTo>
                    <a:lnTo>
                      <a:pt x="23" y="216"/>
                    </a:lnTo>
                    <a:lnTo>
                      <a:pt x="0" y="251"/>
                    </a:lnTo>
                    <a:lnTo>
                      <a:pt x="3" y="243"/>
                    </a:lnTo>
                    <a:lnTo>
                      <a:pt x="12" y="220"/>
                    </a:lnTo>
                    <a:lnTo>
                      <a:pt x="24" y="187"/>
                    </a:lnTo>
                    <a:lnTo>
                      <a:pt x="39" y="147"/>
                    </a:lnTo>
                    <a:lnTo>
                      <a:pt x="54" y="106"/>
                    </a:lnTo>
                    <a:lnTo>
                      <a:pt x="69" y="64"/>
                    </a:lnTo>
                    <a:lnTo>
                      <a:pt x="79" y="2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8" name="Freeform 397"/>
              <p:cNvSpPr>
                <a:spLocks/>
              </p:cNvSpPr>
              <p:nvPr/>
            </p:nvSpPr>
            <p:spPr bwMode="auto">
              <a:xfrm>
                <a:off x="5892800" y="5881688"/>
                <a:ext cx="84138" cy="13811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0" y="1"/>
                  </a:cxn>
                  <a:cxn ang="0">
                    <a:pos x="45" y="7"/>
                  </a:cxn>
                  <a:cxn ang="0">
                    <a:pos x="36" y="16"/>
                  </a:cxn>
                  <a:cxn ang="0">
                    <a:pos x="26" y="27"/>
                  </a:cxn>
                  <a:cxn ang="0">
                    <a:pos x="17" y="39"/>
                  </a:cxn>
                  <a:cxn ang="0">
                    <a:pos x="10" y="53"/>
                  </a:cxn>
                  <a:cxn ang="0">
                    <a:pos x="6" y="69"/>
                  </a:cxn>
                  <a:cxn ang="0">
                    <a:pos x="6" y="87"/>
                  </a:cxn>
                  <a:cxn ang="0">
                    <a:pos x="5" y="84"/>
                  </a:cxn>
                  <a:cxn ang="0">
                    <a:pos x="2" y="77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4" y="40"/>
                  </a:cxn>
                  <a:cxn ang="0">
                    <a:pos x="12" y="25"/>
                  </a:cxn>
                  <a:cxn ang="0">
                    <a:pos x="28" y="12"/>
                  </a:cxn>
                  <a:cxn ang="0">
                    <a:pos x="53" y="0"/>
                  </a:cxn>
                </a:cxnLst>
                <a:rect l="0" t="0" r="r" b="b"/>
                <a:pathLst>
                  <a:path w="53" h="87">
                    <a:moveTo>
                      <a:pt x="53" y="0"/>
                    </a:moveTo>
                    <a:lnTo>
                      <a:pt x="50" y="1"/>
                    </a:lnTo>
                    <a:lnTo>
                      <a:pt x="45" y="7"/>
                    </a:lnTo>
                    <a:lnTo>
                      <a:pt x="36" y="16"/>
                    </a:lnTo>
                    <a:lnTo>
                      <a:pt x="26" y="27"/>
                    </a:lnTo>
                    <a:lnTo>
                      <a:pt x="17" y="39"/>
                    </a:lnTo>
                    <a:lnTo>
                      <a:pt x="10" y="53"/>
                    </a:lnTo>
                    <a:lnTo>
                      <a:pt x="6" y="69"/>
                    </a:lnTo>
                    <a:lnTo>
                      <a:pt x="6" y="87"/>
                    </a:lnTo>
                    <a:lnTo>
                      <a:pt x="5" y="84"/>
                    </a:lnTo>
                    <a:lnTo>
                      <a:pt x="2" y="77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4" y="40"/>
                    </a:lnTo>
                    <a:lnTo>
                      <a:pt x="12" y="25"/>
                    </a:lnTo>
                    <a:lnTo>
                      <a:pt x="28" y="1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9" name="Freeform 398"/>
              <p:cNvSpPr>
                <a:spLocks/>
              </p:cNvSpPr>
              <p:nvPr/>
            </p:nvSpPr>
            <p:spPr bwMode="auto">
              <a:xfrm>
                <a:off x="5641975" y="6092825"/>
                <a:ext cx="257175" cy="334963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160" y="7"/>
                  </a:cxn>
                  <a:cxn ang="0">
                    <a:pos x="158" y="24"/>
                  </a:cxn>
                  <a:cxn ang="0">
                    <a:pos x="152" y="50"/>
                  </a:cxn>
                  <a:cxn ang="0">
                    <a:pos x="144" y="82"/>
                  </a:cxn>
                  <a:cxn ang="0">
                    <a:pos x="135" y="115"/>
                  </a:cxn>
                  <a:cxn ang="0">
                    <a:pos x="124" y="150"/>
                  </a:cxn>
                  <a:cxn ang="0">
                    <a:pos x="111" y="182"/>
                  </a:cxn>
                  <a:cxn ang="0">
                    <a:pos x="95" y="209"/>
                  </a:cxn>
                  <a:cxn ang="0">
                    <a:pos x="92" y="209"/>
                  </a:cxn>
                  <a:cxn ang="0">
                    <a:pos x="84" y="210"/>
                  </a:cxn>
                  <a:cxn ang="0">
                    <a:pos x="74" y="211"/>
                  </a:cxn>
                  <a:cxn ang="0">
                    <a:pos x="60" y="211"/>
                  </a:cxn>
                  <a:cxn ang="0">
                    <a:pos x="44" y="210"/>
                  </a:cxn>
                  <a:cxn ang="0">
                    <a:pos x="30" y="207"/>
                  </a:cxn>
                  <a:cxn ang="0">
                    <a:pos x="14" y="202"/>
                  </a:cxn>
                  <a:cxn ang="0">
                    <a:pos x="0" y="194"/>
                  </a:cxn>
                  <a:cxn ang="0">
                    <a:pos x="1" y="194"/>
                  </a:cxn>
                  <a:cxn ang="0">
                    <a:pos x="5" y="195"/>
                  </a:cxn>
                  <a:cxn ang="0">
                    <a:pos x="12" y="198"/>
                  </a:cxn>
                  <a:cxn ang="0">
                    <a:pos x="23" y="199"/>
                  </a:cxn>
                  <a:cxn ang="0">
                    <a:pos x="34" y="201"/>
                  </a:cxn>
                  <a:cxn ang="0">
                    <a:pos x="48" y="202"/>
                  </a:cxn>
                  <a:cxn ang="0">
                    <a:pos x="66" y="202"/>
                  </a:cxn>
                  <a:cxn ang="0">
                    <a:pos x="84" y="199"/>
                  </a:cxn>
                  <a:cxn ang="0">
                    <a:pos x="86" y="197"/>
                  </a:cxn>
                  <a:cxn ang="0">
                    <a:pos x="91" y="186"/>
                  </a:cxn>
                  <a:cxn ang="0">
                    <a:pos x="99" y="171"/>
                  </a:cxn>
                  <a:cxn ang="0">
                    <a:pos x="110" y="148"/>
                  </a:cxn>
                  <a:cxn ang="0">
                    <a:pos x="122" y="120"/>
                  </a:cxn>
                  <a:cxn ang="0">
                    <a:pos x="135" y="87"/>
                  </a:cxn>
                  <a:cxn ang="0">
                    <a:pos x="148" y="47"/>
                  </a:cxn>
                  <a:cxn ang="0">
                    <a:pos x="162" y="0"/>
                  </a:cxn>
                </a:cxnLst>
                <a:rect l="0" t="0" r="r" b="b"/>
                <a:pathLst>
                  <a:path w="162" h="211">
                    <a:moveTo>
                      <a:pt x="162" y="0"/>
                    </a:moveTo>
                    <a:lnTo>
                      <a:pt x="160" y="7"/>
                    </a:lnTo>
                    <a:lnTo>
                      <a:pt x="158" y="24"/>
                    </a:lnTo>
                    <a:lnTo>
                      <a:pt x="152" y="50"/>
                    </a:lnTo>
                    <a:lnTo>
                      <a:pt x="144" y="82"/>
                    </a:lnTo>
                    <a:lnTo>
                      <a:pt x="135" y="115"/>
                    </a:lnTo>
                    <a:lnTo>
                      <a:pt x="124" y="150"/>
                    </a:lnTo>
                    <a:lnTo>
                      <a:pt x="111" y="182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84" y="210"/>
                    </a:lnTo>
                    <a:lnTo>
                      <a:pt x="74" y="211"/>
                    </a:lnTo>
                    <a:lnTo>
                      <a:pt x="60" y="211"/>
                    </a:lnTo>
                    <a:lnTo>
                      <a:pt x="44" y="210"/>
                    </a:lnTo>
                    <a:lnTo>
                      <a:pt x="30" y="207"/>
                    </a:lnTo>
                    <a:lnTo>
                      <a:pt x="14" y="202"/>
                    </a:lnTo>
                    <a:lnTo>
                      <a:pt x="0" y="194"/>
                    </a:lnTo>
                    <a:lnTo>
                      <a:pt x="1" y="194"/>
                    </a:lnTo>
                    <a:lnTo>
                      <a:pt x="5" y="195"/>
                    </a:lnTo>
                    <a:lnTo>
                      <a:pt x="12" y="198"/>
                    </a:lnTo>
                    <a:lnTo>
                      <a:pt x="23" y="199"/>
                    </a:lnTo>
                    <a:lnTo>
                      <a:pt x="34" y="201"/>
                    </a:lnTo>
                    <a:lnTo>
                      <a:pt x="48" y="202"/>
                    </a:lnTo>
                    <a:lnTo>
                      <a:pt x="66" y="202"/>
                    </a:lnTo>
                    <a:lnTo>
                      <a:pt x="84" y="199"/>
                    </a:lnTo>
                    <a:lnTo>
                      <a:pt x="86" y="197"/>
                    </a:lnTo>
                    <a:lnTo>
                      <a:pt x="91" y="186"/>
                    </a:lnTo>
                    <a:lnTo>
                      <a:pt x="99" y="171"/>
                    </a:lnTo>
                    <a:lnTo>
                      <a:pt x="110" y="148"/>
                    </a:lnTo>
                    <a:lnTo>
                      <a:pt x="122" y="120"/>
                    </a:lnTo>
                    <a:lnTo>
                      <a:pt x="135" y="87"/>
                    </a:lnTo>
                    <a:lnTo>
                      <a:pt x="148" y="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0" name="Freeform 399"/>
              <p:cNvSpPr>
                <a:spLocks/>
              </p:cNvSpPr>
              <p:nvPr/>
            </p:nvSpPr>
            <p:spPr bwMode="auto">
              <a:xfrm>
                <a:off x="6335713" y="5927725"/>
                <a:ext cx="350838" cy="434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4" y="10"/>
                  </a:cxn>
                  <a:cxn ang="0">
                    <a:pos x="9" y="19"/>
                  </a:cxn>
                  <a:cxn ang="0">
                    <a:pos x="14" y="31"/>
                  </a:cxn>
                  <a:cxn ang="0">
                    <a:pos x="22" y="44"/>
                  </a:cxn>
                  <a:cxn ang="0">
                    <a:pos x="32" y="58"/>
                  </a:cxn>
                  <a:cxn ang="0">
                    <a:pos x="42" y="70"/>
                  </a:cxn>
                  <a:cxn ang="0">
                    <a:pos x="53" y="79"/>
                  </a:cxn>
                  <a:cxn ang="0">
                    <a:pos x="60" y="86"/>
                  </a:cxn>
                  <a:cxn ang="0">
                    <a:pos x="78" y="102"/>
                  </a:cxn>
                  <a:cxn ang="0">
                    <a:pos x="105" y="127"/>
                  </a:cxn>
                  <a:cxn ang="0">
                    <a:pos x="136" y="158"/>
                  </a:cxn>
                  <a:cxn ang="0">
                    <a:pos x="165" y="190"/>
                  </a:cxn>
                  <a:cxn ang="0">
                    <a:pos x="193" y="222"/>
                  </a:cxn>
                  <a:cxn ang="0">
                    <a:pos x="212" y="251"/>
                  </a:cxn>
                  <a:cxn ang="0">
                    <a:pos x="221" y="274"/>
                  </a:cxn>
                  <a:cxn ang="0">
                    <a:pos x="221" y="271"/>
                  </a:cxn>
                  <a:cxn ang="0">
                    <a:pos x="220" y="260"/>
                  </a:cxn>
                  <a:cxn ang="0">
                    <a:pos x="214" y="244"/>
                  </a:cxn>
                  <a:cxn ang="0">
                    <a:pos x="204" y="223"/>
                  </a:cxn>
                  <a:cxn ang="0">
                    <a:pos x="185" y="194"/>
                  </a:cxn>
                  <a:cxn ang="0">
                    <a:pos x="156" y="159"/>
                  </a:cxn>
                  <a:cxn ang="0">
                    <a:pos x="116" y="118"/>
                  </a:cxn>
                  <a:cxn ang="0">
                    <a:pos x="62" y="70"/>
                  </a:cxn>
                  <a:cxn ang="0">
                    <a:pos x="60" y="68"/>
                  </a:cxn>
                  <a:cxn ang="0">
                    <a:pos x="52" y="63"/>
                  </a:cxn>
                  <a:cxn ang="0">
                    <a:pos x="42" y="55"/>
                  </a:cxn>
                  <a:cxn ang="0">
                    <a:pos x="30" y="46"/>
                  </a:cxn>
                  <a:cxn ang="0">
                    <a:pos x="18" y="35"/>
                  </a:cxn>
                  <a:cxn ang="0">
                    <a:pos x="9" y="23"/>
                  </a:cxn>
                  <a:cxn ang="0">
                    <a:pos x="1" y="11"/>
                  </a:cxn>
                  <a:cxn ang="0">
                    <a:pos x="0" y="0"/>
                  </a:cxn>
                </a:cxnLst>
                <a:rect l="0" t="0" r="r" b="b"/>
                <a:pathLst>
                  <a:path w="221" h="274">
                    <a:moveTo>
                      <a:pt x="0" y="0"/>
                    </a:moveTo>
                    <a:lnTo>
                      <a:pt x="1" y="3"/>
                    </a:lnTo>
                    <a:lnTo>
                      <a:pt x="4" y="10"/>
                    </a:lnTo>
                    <a:lnTo>
                      <a:pt x="9" y="19"/>
                    </a:lnTo>
                    <a:lnTo>
                      <a:pt x="14" y="31"/>
                    </a:lnTo>
                    <a:lnTo>
                      <a:pt x="22" y="44"/>
                    </a:lnTo>
                    <a:lnTo>
                      <a:pt x="32" y="58"/>
                    </a:lnTo>
                    <a:lnTo>
                      <a:pt x="42" y="70"/>
                    </a:lnTo>
                    <a:lnTo>
                      <a:pt x="53" y="79"/>
                    </a:lnTo>
                    <a:lnTo>
                      <a:pt x="60" y="86"/>
                    </a:lnTo>
                    <a:lnTo>
                      <a:pt x="78" y="102"/>
                    </a:lnTo>
                    <a:lnTo>
                      <a:pt x="105" y="127"/>
                    </a:lnTo>
                    <a:lnTo>
                      <a:pt x="136" y="158"/>
                    </a:lnTo>
                    <a:lnTo>
                      <a:pt x="165" y="190"/>
                    </a:lnTo>
                    <a:lnTo>
                      <a:pt x="193" y="222"/>
                    </a:lnTo>
                    <a:lnTo>
                      <a:pt x="212" y="251"/>
                    </a:lnTo>
                    <a:lnTo>
                      <a:pt x="221" y="274"/>
                    </a:lnTo>
                    <a:lnTo>
                      <a:pt x="221" y="271"/>
                    </a:lnTo>
                    <a:lnTo>
                      <a:pt x="220" y="260"/>
                    </a:lnTo>
                    <a:lnTo>
                      <a:pt x="214" y="244"/>
                    </a:lnTo>
                    <a:lnTo>
                      <a:pt x="204" y="223"/>
                    </a:lnTo>
                    <a:lnTo>
                      <a:pt x="185" y="194"/>
                    </a:lnTo>
                    <a:lnTo>
                      <a:pt x="156" y="159"/>
                    </a:lnTo>
                    <a:lnTo>
                      <a:pt x="116" y="118"/>
                    </a:lnTo>
                    <a:lnTo>
                      <a:pt x="62" y="70"/>
                    </a:lnTo>
                    <a:lnTo>
                      <a:pt x="60" y="68"/>
                    </a:lnTo>
                    <a:lnTo>
                      <a:pt x="52" y="63"/>
                    </a:lnTo>
                    <a:lnTo>
                      <a:pt x="42" y="55"/>
                    </a:lnTo>
                    <a:lnTo>
                      <a:pt x="30" y="46"/>
                    </a:lnTo>
                    <a:lnTo>
                      <a:pt x="18" y="35"/>
                    </a:lnTo>
                    <a:lnTo>
                      <a:pt x="9" y="2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1" name="Freeform 400"/>
              <p:cNvSpPr>
                <a:spLocks/>
              </p:cNvSpPr>
              <p:nvPr/>
            </p:nvSpPr>
            <p:spPr bwMode="auto">
              <a:xfrm>
                <a:off x="6546850" y="5919788"/>
                <a:ext cx="323850" cy="311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5"/>
                  </a:cxn>
                  <a:cxn ang="0">
                    <a:pos x="27" y="19"/>
                  </a:cxn>
                  <a:cxn ang="0">
                    <a:pos x="53" y="40"/>
                  </a:cxn>
                  <a:cxn ang="0">
                    <a:pos x="87" y="67"/>
                  </a:cxn>
                  <a:cxn ang="0">
                    <a:pos x="122" y="97"/>
                  </a:cxn>
                  <a:cxn ang="0">
                    <a:pos x="155" y="129"/>
                  </a:cxn>
                  <a:cxn ang="0">
                    <a:pos x="184" y="164"/>
                  </a:cxn>
                  <a:cxn ang="0">
                    <a:pos x="204" y="196"/>
                  </a:cxn>
                  <a:cxn ang="0">
                    <a:pos x="203" y="192"/>
                  </a:cxn>
                  <a:cxn ang="0">
                    <a:pos x="198" y="179"/>
                  </a:cxn>
                  <a:cxn ang="0">
                    <a:pos x="186" y="159"/>
                  </a:cxn>
                  <a:cxn ang="0">
                    <a:pos x="168" y="133"/>
                  </a:cxn>
                  <a:cxn ang="0">
                    <a:pos x="142" y="103"/>
                  </a:cxn>
                  <a:cxn ang="0">
                    <a:pos x="106" y="69"/>
                  </a:cxn>
                  <a:cxn ang="0">
                    <a:pos x="59" y="35"/>
                  </a:cxn>
                  <a:cxn ang="0">
                    <a:pos x="0" y="0"/>
                  </a:cxn>
                </a:cxnLst>
                <a:rect l="0" t="0" r="r" b="b"/>
                <a:pathLst>
                  <a:path w="204" h="196">
                    <a:moveTo>
                      <a:pt x="0" y="0"/>
                    </a:moveTo>
                    <a:lnTo>
                      <a:pt x="7" y="5"/>
                    </a:lnTo>
                    <a:lnTo>
                      <a:pt x="27" y="19"/>
                    </a:lnTo>
                    <a:lnTo>
                      <a:pt x="53" y="40"/>
                    </a:lnTo>
                    <a:lnTo>
                      <a:pt x="87" y="67"/>
                    </a:lnTo>
                    <a:lnTo>
                      <a:pt x="122" y="97"/>
                    </a:lnTo>
                    <a:lnTo>
                      <a:pt x="155" y="129"/>
                    </a:lnTo>
                    <a:lnTo>
                      <a:pt x="184" y="164"/>
                    </a:lnTo>
                    <a:lnTo>
                      <a:pt x="204" y="196"/>
                    </a:lnTo>
                    <a:lnTo>
                      <a:pt x="203" y="192"/>
                    </a:lnTo>
                    <a:lnTo>
                      <a:pt x="198" y="179"/>
                    </a:lnTo>
                    <a:lnTo>
                      <a:pt x="186" y="159"/>
                    </a:lnTo>
                    <a:lnTo>
                      <a:pt x="168" y="133"/>
                    </a:lnTo>
                    <a:lnTo>
                      <a:pt x="142" y="103"/>
                    </a:lnTo>
                    <a:lnTo>
                      <a:pt x="106" y="69"/>
                    </a:lnTo>
                    <a:lnTo>
                      <a:pt x="59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2" name="Freeform 401"/>
              <p:cNvSpPr>
                <a:spLocks/>
              </p:cNvSpPr>
              <p:nvPr/>
            </p:nvSpPr>
            <p:spPr bwMode="auto">
              <a:xfrm>
                <a:off x="6731000" y="6311900"/>
                <a:ext cx="200025" cy="65088"/>
              </a:xfrm>
              <a:custGeom>
                <a:avLst/>
                <a:gdLst/>
                <a:ahLst/>
                <a:cxnLst>
                  <a:cxn ang="0">
                    <a:pos x="126" y="0"/>
                  </a:cxn>
                  <a:cxn ang="0">
                    <a:pos x="123" y="1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88" y="20"/>
                  </a:cxn>
                  <a:cxn ang="0">
                    <a:pos x="70" y="26"/>
                  </a:cxn>
                  <a:cxn ang="0">
                    <a:pos x="48" y="32"/>
                  </a:cxn>
                  <a:cxn ang="0">
                    <a:pos x="26" y="34"/>
                  </a:cxn>
                  <a:cxn ang="0">
                    <a:pos x="0" y="33"/>
                  </a:cxn>
                  <a:cxn ang="0">
                    <a:pos x="4" y="34"/>
                  </a:cxn>
                  <a:cxn ang="0">
                    <a:pos x="15" y="37"/>
                  </a:cxn>
                  <a:cxn ang="0">
                    <a:pos x="30" y="40"/>
                  </a:cxn>
                  <a:cxn ang="0">
                    <a:pos x="48" y="41"/>
                  </a:cxn>
                  <a:cxn ang="0">
                    <a:pos x="70" y="39"/>
                  </a:cxn>
                  <a:cxn ang="0">
                    <a:pos x="90" y="33"/>
                  </a:cxn>
                  <a:cxn ang="0">
                    <a:pos x="110" y="20"/>
                  </a:cxn>
                  <a:cxn ang="0">
                    <a:pos x="126" y="0"/>
                  </a:cxn>
                </a:cxnLst>
                <a:rect l="0" t="0" r="r" b="b"/>
                <a:pathLst>
                  <a:path w="126" h="41">
                    <a:moveTo>
                      <a:pt x="126" y="0"/>
                    </a:moveTo>
                    <a:lnTo>
                      <a:pt x="123" y="1"/>
                    </a:lnTo>
                    <a:lnTo>
                      <a:pt x="115" y="6"/>
                    </a:lnTo>
                    <a:lnTo>
                      <a:pt x="104" y="13"/>
                    </a:lnTo>
                    <a:lnTo>
                      <a:pt x="88" y="20"/>
                    </a:lnTo>
                    <a:lnTo>
                      <a:pt x="70" y="26"/>
                    </a:lnTo>
                    <a:lnTo>
                      <a:pt x="48" y="32"/>
                    </a:lnTo>
                    <a:lnTo>
                      <a:pt x="26" y="34"/>
                    </a:lnTo>
                    <a:lnTo>
                      <a:pt x="0" y="33"/>
                    </a:lnTo>
                    <a:lnTo>
                      <a:pt x="4" y="34"/>
                    </a:lnTo>
                    <a:lnTo>
                      <a:pt x="15" y="37"/>
                    </a:lnTo>
                    <a:lnTo>
                      <a:pt x="30" y="40"/>
                    </a:lnTo>
                    <a:lnTo>
                      <a:pt x="48" y="41"/>
                    </a:lnTo>
                    <a:lnTo>
                      <a:pt x="70" y="39"/>
                    </a:lnTo>
                    <a:lnTo>
                      <a:pt x="90" y="33"/>
                    </a:lnTo>
                    <a:lnTo>
                      <a:pt x="110" y="2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3" name="Freeform 402"/>
              <p:cNvSpPr>
                <a:spLocks/>
              </p:cNvSpPr>
              <p:nvPr/>
            </p:nvSpPr>
            <p:spPr bwMode="auto">
              <a:xfrm>
                <a:off x="6583363" y="6438900"/>
                <a:ext cx="366713" cy="11271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193" y="27"/>
                  </a:cxn>
                  <a:cxn ang="0">
                    <a:pos x="191" y="27"/>
                  </a:cxn>
                  <a:cxn ang="0">
                    <a:pos x="185" y="25"/>
                  </a:cxn>
                  <a:cxn ang="0">
                    <a:pos x="176" y="25"/>
                  </a:cxn>
                  <a:cxn ang="0">
                    <a:pos x="165" y="25"/>
                  </a:cxn>
                  <a:cxn ang="0">
                    <a:pos x="155" y="28"/>
                  </a:cxn>
                  <a:cxn ang="0">
                    <a:pos x="145" y="32"/>
                  </a:cxn>
                  <a:cxn ang="0">
                    <a:pos x="137" y="39"/>
                  </a:cxn>
                  <a:cxn ang="0">
                    <a:pos x="133" y="48"/>
                  </a:cxn>
                  <a:cxn ang="0">
                    <a:pos x="132" y="49"/>
                  </a:cxn>
                  <a:cxn ang="0">
                    <a:pos x="125" y="53"/>
                  </a:cxn>
                  <a:cxn ang="0">
                    <a:pos x="116" y="57"/>
                  </a:cxn>
                  <a:cxn ang="0">
                    <a:pos x="101" y="63"/>
                  </a:cxn>
                  <a:cxn ang="0">
                    <a:pos x="83" y="68"/>
                  </a:cxn>
                  <a:cxn ang="0">
                    <a:pos x="60" y="71"/>
                  </a:cxn>
                  <a:cxn ang="0">
                    <a:pos x="32" y="71"/>
                  </a:cxn>
                  <a:cxn ang="0">
                    <a:pos x="0" y="68"/>
                  </a:cxn>
                  <a:cxn ang="0">
                    <a:pos x="5" y="68"/>
                  </a:cxn>
                  <a:cxn ang="0">
                    <a:pos x="17" y="67"/>
                  </a:cxn>
                  <a:cxn ang="0">
                    <a:pos x="36" y="65"/>
                  </a:cxn>
                  <a:cxn ang="0">
                    <a:pos x="57" y="61"/>
                  </a:cxn>
                  <a:cxn ang="0">
                    <a:pos x="80" y="57"/>
                  </a:cxn>
                  <a:cxn ang="0">
                    <a:pos x="101" y="52"/>
                  </a:cxn>
                  <a:cxn ang="0">
                    <a:pos x="119" y="45"/>
                  </a:cxn>
                  <a:cxn ang="0">
                    <a:pos x="129" y="36"/>
                  </a:cxn>
                  <a:cxn ang="0">
                    <a:pos x="131" y="35"/>
                  </a:cxn>
                  <a:cxn ang="0">
                    <a:pos x="132" y="32"/>
                  </a:cxn>
                  <a:cxn ang="0">
                    <a:pos x="136" y="28"/>
                  </a:cxn>
                  <a:cxn ang="0">
                    <a:pos x="143" y="24"/>
                  </a:cxn>
                  <a:cxn ang="0">
                    <a:pos x="149" y="20"/>
                  </a:cxn>
                  <a:cxn ang="0">
                    <a:pos x="159" y="17"/>
                  </a:cxn>
                  <a:cxn ang="0">
                    <a:pos x="169" y="15"/>
                  </a:cxn>
                  <a:cxn ang="0">
                    <a:pos x="183" y="16"/>
                  </a:cxn>
                  <a:cxn ang="0">
                    <a:pos x="231" y="0"/>
                  </a:cxn>
                </a:cxnLst>
                <a:rect l="0" t="0" r="r" b="b"/>
                <a:pathLst>
                  <a:path w="231" h="71">
                    <a:moveTo>
                      <a:pt x="231" y="0"/>
                    </a:moveTo>
                    <a:lnTo>
                      <a:pt x="193" y="27"/>
                    </a:lnTo>
                    <a:lnTo>
                      <a:pt x="191" y="27"/>
                    </a:lnTo>
                    <a:lnTo>
                      <a:pt x="185" y="25"/>
                    </a:lnTo>
                    <a:lnTo>
                      <a:pt x="176" y="25"/>
                    </a:lnTo>
                    <a:lnTo>
                      <a:pt x="165" y="25"/>
                    </a:lnTo>
                    <a:lnTo>
                      <a:pt x="155" y="28"/>
                    </a:lnTo>
                    <a:lnTo>
                      <a:pt x="145" y="32"/>
                    </a:lnTo>
                    <a:lnTo>
                      <a:pt x="137" y="39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25" y="53"/>
                    </a:lnTo>
                    <a:lnTo>
                      <a:pt x="116" y="57"/>
                    </a:lnTo>
                    <a:lnTo>
                      <a:pt x="101" y="63"/>
                    </a:lnTo>
                    <a:lnTo>
                      <a:pt x="83" y="68"/>
                    </a:lnTo>
                    <a:lnTo>
                      <a:pt x="60" y="71"/>
                    </a:lnTo>
                    <a:lnTo>
                      <a:pt x="32" y="71"/>
                    </a:lnTo>
                    <a:lnTo>
                      <a:pt x="0" y="68"/>
                    </a:lnTo>
                    <a:lnTo>
                      <a:pt x="5" y="68"/>
                    </a:lnTo>
                    <a:lnTo>
                      <a:pt x="17" y="67"/>
                    </a:lnTo>
                    <a:lnTo>
                      <a:pt x="36" y="65"/>
                    </a:lnTo>
                    <a:lnTo>
                      <a:pt x="57" y="61"/>
                    </a:lnTo>
                    <a:lnTo>
                      <a:pt x="80" y="57"/>
                    </a:lnTo>
                    <a:lnTo>
                      <a:pt x="101" y="52"/>
                    </a:lnTo>
                    <a:lnTo>
                      <a:pt x="119" y="45"/>
                    </a:lnTo>
                    <a:lnTo>
                      <a:pt x="129" y="36"/>
                    </a:lnTo>
                    <a:lnTo>
                      <a:pt x="131" y="35"/>
                    </a:lnTo>
                    <a:lnTo>
                      <a:pt x="132" y="32"/>
                    </a:lnTo>
                    <a:lnTo>
                      <a:pt x="136" y="28"/>
                    </a:lnTo>
                    <a:lnTo>
                      <a:pt x="143" y="24"/>
                    </a:lnTo>
                    <a:lnTo>
                      <a:pt x="149" y="20"/>
                    </a:lnTo>
                    <a:lnTo>
                      <a:pt x="159" y="17"/>
                    </a:lnTo>
                    <a:lnTo>
                      <a:pt x="169" y="15"/>
                    </a:lnTo>
                    <a:lnTo>
                      <a:pt x="183" y="1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4" name="Freeform 403"/>
              <p:cNvSpPr>
                <a:spLocks/>
              </p:cNvSpPr>
              <p:nvPr/>
            </p:nvSpPr>
            <p:spPr bwMode="auto">
              <a:xfrm>
                <a:off x="5364163" y="6475413"/>
                <a:ext cx="409575" cy="71438"/>
              </a:xfrm>
              <a:custGeom>
                <a:avLst/>
                <a:gdLst/>
                <a:ahLst/>
                <a:cxnLst>
                  <a:cxn ang="0">
                    <a:pos x="258" y="40"/>
                  </a:cxn>
                  <a:cxn ang="0">
                    <a:pos x="201" y="45"/>
                  </a:cxn>
                  <a:cxn ang="0">
                    <a:pos x="199" y="44"/>
                  </a:cxn>
                  <a:cxn ang="0">
                    <a:pos x="194" y="41"/>
                  </a:cxn>
                  <a:cxn ang="0">
                    <a:pos x="187" y="37"/>
                  </a:cxn>
                  <a:cxn ang="0">
                    <a:pos x="179" y="33"/>
                  </a:cxn>
                  <a:cxn ang="0">
                    <a:pos x="168" y="30"/>
                  </a:cxn>
                  <a:cxn ang="0">
                    <a:pos x="158" y="30"/>
                  </a:cxn>
                  <a:cxn ang="0">
                    <a:pos x="146" y="32"/>
                  </a:cxn>
                  <a:cxn ang="0">
                    <a:pos x="134" y="37"/>
                  </a:cxn>
                  <a:cxn ang="0">
                    <a:pos x="131" y="37"/>
                  </a:cxn>
                  <a:cxn ang="0">
                    <a:pos x="122" y="37"/>
                  </a:cxn>
                  <a:cxn ang="0">
                    <a:pos x="108" y="37"/>
                  </a:cxn>
                  <a:cxn ang="0">
                    <a:pos x="91" y="36"/>
                  </a:cxn>
                  <a:cxn ang="0">
                    <a:pos x="71" y="32"/>
                  </a:cxn>
                  <a:cxn ang="0">
                    <a:pos x="48" y="25"/>
                  </a:cxn>
                  <a:cxn ang="0">
                    <a:pos x="24" y="14"/>
                  </a:cxn>
                  <a:cxn ang="0">
                    <a:pos x="0" y="0"/>
                  </a:cxn>
                  <a:cxn ang="0">
                    <a:pos x="4" y="1"/>
                  </a:cxn>
                  <a:cxn ang="0">
                    <a:pos x="16" y="5"/>
                  </a:cxn>
                  <a:cxn ang="0">
                    <a:pos x="35" y="10"/>
                  </a:cxn>
                  <a:cxn ang="0">
                    <a:pos x="56" y="17"/>
                  </a:cxn>
                  <a:cxn ang="0">
                    <a:pos x="79" y="22"/>
                  </a:cxn>
                  <a:cxn ang="0">
                    <a:pos x="102" y="25"/>
                  </a:cxn>
                  <a:cxn ang="0">
                    <a:pos x="122" y="26"/>
                  </a:cxn>
                  <a:cxn ang="0">
                    <a:pos x="139" y="24"/>
                  </a:cxn>
                  <a:cxn ang="0">
                    <a:pos x="140" y="22"/>
                  </a:cxn>
                  <a:cxn ang="0">
                    <a:pos x="144" y="21"/>
                  </a:cxn>
                  <a:cxn ang="0">
                    <a:pos x="151" y="20"/>
                  </a:cxn>
                  <a:cxn ang="0">
                    <a:pos x="160" y="18"/>
                  </a:cxn>
                  <a:cxn ang="0">
                    <a:pos x="170" y="18"/>
                  </a:cxn>
                  <a:cxn ang="0">
                    <a:pos x="180" y="21"/>
                  </a:cxn>
                  <a:cxn ang="0">
                    <a:pos x="191" y="26"/>
                  </a:cxn>
                  <a:cxn ang="0">
                    <a:pos x="202" y="36"/>
                  </a:cxn>
                  <a:cxn ang="0">
                    <a:pos x="258" y="40"/>
                  </a:cxn>
                </a:cxnLst>
                <a:rect l="0" t="0" r="r" b="b"/>
                <a:pathLst>
                  <a:path w="258" h="45">
                    <a:moveTo>
                      <a:pt x="258" y="40"/>
                    </a:moveTo>
                    <a:lnTo>
                      <a:pt x="201" y="45"/>
                    </a:lnTo>
                    <a:lnTo>
                      <a:pt x="199" y="44"/>
                    </a:lnTo>
                    <a:lnTo>
                      <a:pt x="194" y="41"/>
                    </a:lnTo>
                    <a:lnTo>
                      <a:pt x="187" y="37"/>
                    </a:lnTo>
                    <a:lnTo>
                      <a:pt x="179" y="33"/>
                    </a:lnTo>
                    <a:lnTo>
                      <a:pt x="168" y="30"/>
                    </a:lnTo>
                    <a:lnTo>
                      <a:pt x="158" y="30"/>
                    </a:lnTo>
                    <a:lnTo>
                      <a:pt x="146" y="32"/>
                    </a:lnTo>
                    <a:lnTo>
                      <a:pt x="134" y="37"/>
                    </a:lnTo>
                    <a:lnTo>
                      <a:pt x="131" y="37"/>
                    </a:lnTo>
                    <a:lnTo>
                      <a:pt x="122" y="37"/>
                    </a:lnTo>
                    <a:lnTo>
                      <a:pt x="108" y="37"/>
                    </a:lnTo>
                    <a:lnTo>
                      <a:pt x="91" y="36"/>
                    </a:lnTo>
                    <a:lnTo>
                      <a:pt x="71" y="32"/>
                    </a:lnTo>
                    <a:lnTo>
                      <a:pt x="48" y="25"/>
                    </a:lnTo>
                    <a:lnTo>
                      <a:pt x="24" y="14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16" y="5"/>
                    </a:lnTo>
                    <a:lnTo>
                      <a:pt x="35" y="10"/>
                    </a:lnTo>
                    <a:lnTo>
                      <a:pt x="56" y="17"/>
                    </a:lnTo>
                    <a:lnTo>
                      <a:pt x="79" y="22"/>
                    </a:lnTo>
                    <a:lnTo>
                      <a:pt x="102" y="25"/>
                    </a:lnTo>
                    <a:lnTo>
                      <a:pt x="122" y="26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4" y="21"/>
                    </a:lnTo>
                    <a:lnTo>
                      <a:pt x="151" y="20"/>
                    </a:lnTo>
                    <a:lnTo>
                      <a:pt x="160" y="18"/>
                    </a:lnTo>
                    <a:lnTo>
                      <a:pt x="170" y="18"/>
                    </a:lnTo>
                    <a:lnTo>
                      <a:pt x="180" y="21"/>
                    </a:lnTo>
                    <a:lnTo>
                      <a:pt x="191" y="26"/>
                    </a:lnTo>
                    <a:lnTo>
                      <a:pt x="202" y="36"/>
                    </a:lnTo>
                    <a:lnTo>
                      <a:pt x="25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5" name="Freeform 404"/>
              <p:cNvSpPr>
                <a:spLocks/>
              </p:cNvSpPr>
              <p:nvPr/>
            </p:nvSpPr>
            <p:spPr bwMode="auto">
              <a:xfrm>
                <a:off x="6256338" y="4843463"/>
                <a:ext cx="120650" cy="211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4" y="17"/>
                  </a:cxn>
                  <a:cxn ang="0">
                    <a:pos x="8" y="35"/>
                  </a:cxn>
                  <a:cxn ang="0">
                    <a:pos x="16" y="56"/>
                  </a:cxn>
                  <a:cxn ang="0">
                    <a:pos x="27" y="79"/>
                  </a:cxn>
                  <a:cxn ang="0">
                    <a:pos x="40" y="101"/>
                  </a:cxn>
                  <a:cxn ang="0">
                    <a:pos x="56" y="120"/>
                  </a:cxn>
                  <a:cxn ang="0">
                    <a:pos x="76" y="133"/>
                  </a:cxn>
                  <a:cxn ang="0">
                    <a:pos x="72" y="132"/>
                  </a:cxn>
                  <a:cxn ang="0">
                    <a:pos x="64" y="127"/>
                  </a:cxn>
                  <a:cxn ang="0">
                    <a:pos x="51" y="119"/>
                  </a:cxn>
                  <a:cxn ang="0">
                    <a:pos x="36" y="105"/>
                  </a:cxn>
                  <a:cxn ang="0">
                    <a:pos x="23" y="88"/>
                  </a:cxn>
                  <a:cxn ang="0">
                    <a:pos x="11" y="65"/>
                  </a:cxn>
                  <a:cxn ang="0">
                    <a:pos x="3" y="36"/>
                  </a:cxn>
                  <a:cxn ang="0">
                    <a:pos x="0" y="0"/>
                  </a:cxn>
                </a:cxnLst>
                <a:rect l="0" t="0" r="r" b="b"/>
                <a:pathLst>
                  <a:path w="76" h="133">
                    <a:moveTo>
                      <a:pt x="0" y="0"/>
                    </a:moveTo>
                    <a:lnTo>
                      <a:pt x="2" y="4"/>
                    </a:lnTo>
                    <a:lnTo>
                      <a:pt x="4" y="17"/>
                    </a:lnTo>
                    <a:lnTo>
                      <a:pt x="8" y="35"/>
                    </a:lnTo>
                    <a:lnTo>
                      <a:pt x="16" y="56"/>
                    </a:lnTo>
                    <a:lnTo>
                      <a:pt x="27" y="79"/>
                    </a:lnTo>
                    <a:lnTo>
                      <a:pt x="40" y="101"/>
                    </a:lnTo>
                    <a:lnTo>
                      <a:pt x="56" y="120"/>
                    </a:lnTo>
                    <a:lnTo>
                      <a:pt x="76" y="133"/>
                    </a:lnTo>
                    <a:lnTo>
                      <a:pt x="72" y="132"/>
                    </a:lnTo>
                    <a:lnTo>
                      <a:pt x="64" y="127"/>
                    </a:lnTo>
                    <a:lnTo>
                      <a:pt x="51" y="119"/>
                    </a:lnTo>
                    <a:lnTo>
                      <a:pt x="36" y="105"/>
                    </a:lnTo>
                    <a:lnTo>
                      <a:pt x="23" y="88"/>
                    </a:lnTo>
                    <a:lnTo>
                      <a:pt x="11" y="65"/>
                    </a:lnTo>
                    <a:lnTo>
                      <a:pt x="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6" name="Freeform 405"/>
              <p:cNvSpPr>
                <a:spLocks/>
              </p:cNvSpPr>
              <p:nvPr/>
            </p:nvSpPr>
            <p:spPr bwMode="auto">
              <a:xfrm>
                <a:off x="5368925" y="6389688"/>
                <a:ext cx="192088" cy="6032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91" y="2"/>
                  </a:cxn>
                  <a:cxn ang="0">
                    <a:pos x="85" y="6"/>
                  </a:cxn>
                  <a:cxn ang="0">
                    <a:pos x="79" y="11"/>
                  </a:cxn>
                  <a:cxn ang="0">
                    <a:pos x="68" y="16"/>
                  </a:cxn>
                  <a:cxn ang="0">
                    <a:pos x="55" y="23"/>
                  </a:cxn>
                  <a:cxn ang="0">
                    <a:pos x="39" y="27"/>
                  </a:cxn>
                  <a:cxn ang="0">
                    <a:pos x="20" y="30"/>
                  </a:cxn>
                  <a:cxn ang="0">
                    <a:pos x="0" y="30"/>
                  </a:cxn>
                  <a:cxn ang="0">
                    <a:pos x="8" y="31"/>
                  </a:cxn>
                  <a:cxn ang="0">
                    <a:pos x="29" y="34"/>
                  </a:cxn>
                  <a:cxn ang="0">
                    <a:pos x="56" y="36"/>
                  </a:cxn>
                  <a:cxn ang="0">
                    <a:pos x="84" y="38"/>
                  </a:cxn>
                  <a:cxn ang="0">
                    <a:pos x="108" y="36"/>
                  </a:cxn>
                  <a:cxn ang="0">
                    <a:pos x="121" y="31"/>
                  </a:cxn>
                  <a:cxn ang="0">
                    <a:pos x="117" y="19"/>
                  </a:cxn>
                  <a:cxn ang="0">
                    <a:pos x="92" y="0"/>
                  </a:cxn>
                </a:cxnLst>
                <a:rect l="0" t="0" r="r" b="b"/>
                <a:pathLst>
                  <a:path w="121" h="38">
                    <a:moveTo>
                      <a:pt x="92" y="0"/>
                    </a:moveTo>
                    <a:lnTo>
                      <a:pt x="91" y="2"/>
                    </a:lnTo>
                    <a:lnTo>
                      <a:pt x="85" y="6"/>
                    </a:lnTo>
                    <a:lnTo>
                      <a:pt x="79" y="11"/>
                    </a:lnTo>
                    <a:lnTo>
                      <a:pt x="68" y="16"/>
                    </a:lnTo>
                    <a:lnTo>
                      <a:pt x="55" y="23"/>
                    </a:lnTo>
                    <a:lnTo>
                      <a:pt x="39" y="27"/>
                    </a:lnTo>
                    <a:lnTo>
                      <a:pt x="20" y="30"/>
                    </a:lnTo>
                    <a:lnTo>
                      <a:pt x="0" y="30"/>
                    </a:lnTo>
                    <a:lnTo>
                      <a:pt x="8" y="31"/>
                    </a:lnTo>
                    <a:lnTo>
                      <a:pt x="29" y="34"/>
                    </a:lnTo>
                    <a:lnTo>
                      <a:pt x="56" y="36"/>
                    </a:lnTo>
                    <a:lnTo>
                      <a:pt x="84" y="38"/>
                    </a:lnTo>
                    <a:lnTo>
                      <a:pt x="108" y="36"/>
                    </a:lnTo>
                    <a:lnTo>
                      <a:pt x="121" y="31"/>
                    </a:lnTo>
                    <a:lnTo>
                      <a:pt x="117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7" name="Freeform 406"/>
              <p:cNvSpPr>
                <a:spLocks/>
              </p:cNvSpPr>
              <p:nvPr/>
            </p:nvSpPr>
            <p:spPr bwMode="auto">
              <a:xfrm>
                <a:off x="6256338" y="5311775"/>
                <a:ext cx="127000" cy="125413"/>
              </a:xfrm>
              <a:custGeom>
                <a:avLst/>
                <a:gdLst/>
                <a:ahLst/>
                <a:cxnLst>
                  <a:cxn ang="0">
                    <a:pos x="80" y="14"/>
                  </a:cxn>
                  <a:cxn ang="0">
                    <a:pos x="79" y="21"/>
                  </a:cxn>
                  <a:cxn ang="0">
                    <a:pos x="75" y="35"/>
                  </a:cxn>
                  <a:cxn ang="0">
                    <a:pos x="63" y="52"/>
                  </a:cxn>
                  <a:cxn ang="0">
                    <a:pos x="44" y="64"/>
                  </a:cxn>
                  <a:cxn ang="0">
                    <a:pos x="46" y="65"/>
                  </a:cxn>
                  <a:cxn ang="0">
                    <a:pos x="48" y="68"/>
                  </a:cxn>
                  <a:cxn ang="0">
                    <a:pos x="51" y="72"/>
                  </a:cxn>
                  <a:cxn ang="0">
                    <a:pos x="54" y="75"/>
                  </a:cxn>
                  <a:cxn ang="0">
                    <a:pos x="52" y="77"/>
                  </a:cxn>
                  <a:cxn ang="0">
                    <a:pos x="48" y="79"/>
                  </a:cxn>
                  <a:cxn ang="0">
                    <a:pos x="40" y="77"/>
                  </a:cxn>
                  <a:cxn ang="0">
                    <a:pos x="24" y="72"/>
                  </a:cxn>
                  <a:cxn ang="0">
                    <a:pos x="20" y="69"/>
                  </a:cxn>
                  <a:cxn ang="0">
                    <a:pos x="11" y="61"/>
                  </a:cxn>
                  <a:cxn ang="0">
                    <a:pos x="3" y="51"/>
                  </a:cxn>
                  <a:cxn ang="0">
                    <a:pos x="0" y="39"/>
                  </a:cxn>
                  <a:cxn ang="0">
                    <a:pos x="2" y="37"/>
                  </a:cxn>
                  <a:cxn ang="0">
                    <a:pos x="7" y="35"/>
                  </a:cxn>
                  <a:cxn ang="0">
                    <a:pos x="14" y="31"/>
                  </a:cxn>
                  <a:cxn ang="0">
                    <a:pos x="22" y="25"/>
                  </a:cxn>
                  <a:cxn ang="0">
                    <a:pos x="30" y="18"/>
                  </a:cxn>
                  <a:cxn ang="0">
                    <a:pos x="38" y="12"/>
                  </a:cxn>
                  <a:cxn ang="0">
                    <a:pos x="44" y="5"/>
                  </a:cxn>
                  <a:cxn ang="0">
                    <a:pos x="50" y="0"/>
                  </a:cxn>
                  <a:cxn ang="0">
                    <a:pos x="80" y="14"/>
                  </a:cxn>
                </a:cxnLst>
                <a:rect l="0" t="0" r="r" b="b"/>
                <a:pathLst>
                  <a:path w="80" h="79">
                    <a:moveTo>
                      <a:pt x="80" y="14"/>
                    </a:moveTo>
                    <a:lnTo>
                      <a:pt x="79" y="21"/>
                    </a:lnTo>
                    <a:lnTo>
                      <a:pt x="75" y="35"/>
                    </a:lnTo>
                    <a:lnTo>
                      <a:pt x="63" y="52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8" y="68"/>
                    </a:lnTo>
                    <a:lnTo>
                      <a:pt x="51" y="72"/>
                    </a:lnTo>
                    <a:lnTo>
                      <a:pt x="54" y="75"/>
                    </a:lnTo>
                    <a:lnTo>
                      <a:pt x="52" y="77"/>
                    </a:lnTo>
                    <a:lnTo>
                      <a:pt x="48" y="79"/>
                    </a:lnTo>
                    <a:lnTo>
                      <a:pt x="40" y="77"/>
                    </a:lnTo>
                    <a:lnTo>
                      <a:pt x="24" y="72"/>
                    </a:lnTo>
                    <a:lnTo>
                      <a:pt x="20" y="69"/>
                    </a:lnTo>
                    <a:lnTo>
                      <a:pt x="11" y="61"/>
                    </a:lnTo>
                    <a:lnTo>
                      <a:pt x="3" y="51"/>
                    </a:lnTo>
                    <a:lnTo>
                      <a:pt x="0" y="39"/>
                    </a:lnTo>
                    <a:lnTo>
                      <a:pt x="2" y="37"/>
                    </a:lnTo>
                    <a:lnTo>
                      <a:pt x="7" y="35"/>
                    </a:lnTo>
                    <a:lnTo>
                      <a:pt x="14" y="31"/>
                    </a:lnTo>
                    <a:lnTo>
                      <a:pt x="22" y="25"/>
                    </a:lnTo>
                    <a:lnTo>
                      <a:pt x="30" y="18"/>
                    </a:lnTo>
                    <a:lnTo>
                      <a:pt x="38" y="12"/>
                    </a:lnTo>
                    <a:lnTo>
                      <a:pt x="44" y="5"/>
                    </a:lnTo>
                    <a:lnTo>
                      <a:pt x="50" y="0"/>
                    </a:lnTo>
                    <a:lnTo>
                      <a:pt x="80" y="14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8" name="Freeform 407"/>
              <p:cNvSpPr>
                <a:spLocks/>
              </p:cNvSpPr>
              <p:nvPr/>
            </p:nvSpPr>
            <p:spPr bwMode="auto">
              <a:xfrm>
                <a:off x="5943600" y="5465763"/>
                <a:ext cx="736600" cy="427038"/>
              </a:xfrm>
              <a:custGeom>
                <a:avLst/>
                <a:gdLst/>
                <a:ahLst/>
                <a:cxnLst>
                  <a:cxn ang="0">
                    <a:pos x="440" y="20"/>
                  </a:cxn>
                  <a:cxn ang="0">
                    <a:pos x="46" y="0"/>
                  </a:cxn>
                  <a:cxn ang="0">
                    <a:pos x="42" y="0"/>
                  </a:cxn>
                  <a:cxn ang="0">
                    <a:pos x="32" y="3"/>
                  </a:cxn>
                  <a:cxn ang="0">
                    <a:pos x="20" y="10"/>
                  </a:cxn>
                  <a:cxn ang="0">
                    <a:pos x="12" y="26"/>
                  </a:cxn>
                  <a:cxn ang="0">
                    <a:pos x="8" y="66"/>
                  </a:cxn>
                  <a:cxn ang="0">
                    <a:pos x="6" y="123"/>
                  </a:cxn>
                  <a:cxn ang="0">
                    <a:pos x="4" y="174"/>
                  </a:cxn>
                  <a:cxn ang="0">
                    <a:pos x="4" y="195"/>
                  </a:cxn>
                  <a:cxn ang="0">
                    <a:pos x="1" y="204"/>
                  </a:cxn>
                  <a:cxn ang="0">
                    <a:pos x="0" y="224"/>
                  </a:cxn>
                  <a:cxn ang="0">
                    <a:pos x="2" y="246"/>
                  </a:cxn>
                  <a:cxn ang="0">
                    <a:pos x="16" y="258"/>
                  </a:cxn>
                  <a:cxn ang="0">
                    <a:pos x="445" y="269"/>
                  </a:cxn>
                  <a:cxn ang="0">
                    <a:pos x="449" y="267"/>
                  </a:cxn>
                  <a:cxn ang="0">
                    <a:pos x="457" y="262"/>
                  </a:cxn>
                  <a:cxn ang="0">
                    <a:pos x="464" y="250"/>
                  </a:cxn>
                  <a:cxn ang="0">
                    <a:pos x="464" y="228"/>
                  </a:cxn>
                  <a:cxn ang="0">
                    <a:pos x="464" y="54"/>
                  </a:cxn>
                  <a:cxn ang="0">
                    <a:pos x="464" y="48"/>
                  </a:cxn>
                  <a:cxn ang="0">
                    <a:pos x="460" y="38"/>
                  </a:cxn>
                  <a:cxn ang="0">
                    <a:pos x="453" y="26"/>
                  </a:cxn>
                  <a:cxn ang="0">
                    <a:pos x="440" y="20"/>
                  </a:cxn>
                </a:cxnLst>
                <a:rect l="0" t="0" r="r" b="b"/>
                <a:pathLst>
                  <a:path w="464" h="269">
                    <a:moveTo>
                      <a:pt x="440" y="20"/>
                    </a:moveTo>
                    <a:lnTo>
                      <a:pt x="46" y="0"/>
                    </a:lnTo>
                    <a:lnTo>
                      <a:pt x="42" y="0"/>
                    </a:lnTo>
                    <a:lnTo>
                      <a:pt x="32" y="3"/>
                    </a:lnTo>
                    <a:lnTo>
                      <a:pt x="20" y="10"/>
                    </a:lnTo>
                    <a:lnTo>
                      <a:pt x="12" y="26"/>
                    </a:lnTo>
                    <a:lnTo>
                      <a:pt x="8" y="66"/>
                    </a:lnTo>
                    <a:lnTo>
                      <a:pt x="6" y="123"/>
                    </a:lnTo>
                    <a:lnTo>
                      <a:pt x="4" y="174"/>
                    </a:lnTo>
                    <a:lnTo>
                      <a:pt x="4" y="195"/>
                    </a:lnTo>
                    <a:lnTo>
                      <a:pt x="1" y="204"/>
                    </a:lnTo>
                    <a:lnTo>
                      <a:pt x="0" y="224"/>
                    </a:lnTo>
                    <a:lnTo>
                      <a:pt x="2" y="246"/>
                    </a:lnTo>
                    <a:lnTo>
                      <a:pt x="16" y="258"/>
                    </a:lnTo>
                    <a:lnTo>
                      <a:pt x="445" y="269"/>
                    </a:lnTo>
                    <a:lnTo>
                      <a:pt x="449" y="267"/>
                    </a:lnTo>
                    <a:lnTo>
                      <a:pt x="457" y="262"/>
                    </a:lnTo>
                    <a:lnTo>
                      <a:pt x="464" y="250"/>
                    </a:lnTo>
                    <a:lnTo>
                      <a:pt x="464" y="228"/>
                    </a:lnTo>
                    <a:lnTo>
                      <a:pt x="464" y="54"/>
                    </a:lnTo>
                    <a:lnTo>
                      <a:pt x="464" y="48"/>
                    </a:lnTo>
                    <a:lnTo>
                      <a:pt x="460" y="38"/>
                    </a:lnTo>
                    <a:lnTo>
                      <a:pt x="453" y="26"/>
                    </a:lnTo>
                    <a:lnTo>
                      <a:pt x="440" y="20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9" name="Freeform 408"/>
              <p:cNvSpPr>
                <a:spLocks/>
              </p:cNvSpPr>
              <p:nvPr/>
            </p:nvSpPr>
            <p:spPr bwMode="auto">
              <a:xfrm>
                <a:off x="6348413" y="5468938"/>
                <a:ext cx="336550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0" y="18"/>
                  </a:cxn>
                  <a:cxn ang="0">
                    <a:pos x="184" y="18"/>
                  </a:cxn>
                  <a:cxn ang="0">
                    <a:pos x="193" y="21"/>
                  </a:cxn>
                  <a:cxn ang="0">
                    <a:pos x="204" y="26"/>
                  </a:cxn>
                  <a:cxn ang="0">
                    <a:pos x="209" y="36"/>
                  </a:cxn>
                  <a:cxn ang="0">
                    <a:pos x="209" y="34"/>
                  </a:cxn>
                  <a:cxn ang="0">
                    <a:pos x="210" y="32"/>
                  </a:cxn>
                  <a:cxn ang="0">
                    <a:pos x="212" y="28"/>
                  </a:cxn>
                  <a:cxn ang="0">
                    <a:pos x="210" y="24"/>
                  </a:cxn>
                  <a:cxn ang="0">
                    <a:pos x="206" y="18"/>
                  </a:cxn>
                  <a:cxn ang="0">
                    <a:pos x="200" y="14"/>
                  </a:cxn>
                  <a:cxn ang="0">
                    <a:pos x="189" y="10"/>
                  </a:cxn>
                  <a:cxn ang="0">
                    <a:pos x="172" y="8"/>
                  </a:cxn>
                  <a:cxn ang="0">
                    <a:pos x="0" y="0"/>
                  </a:cxn>
                </a:cxnLst>
                <a:rect l="0" t="0" r="r" b="b"/>
                <a:pathLst>
                  <a:path w="212" h="36">
                    <a:moveTo>
                      <a:pt x="0" y="0"/>
                    </a:moveTo>
                    <a:lnTo>
                      <a:pt x="180" y="18"/>
                    </a:lnTo>
                    <a:lnTo>
                      <a:pt x="184" y="18"/>
                    </a:lnTo>
                    <a:lnTo>
                      <a:pt x="193" y="21"/>
                    </a:lnTo>
                    <a:lnTo>
                      <a:pt x="204" y="26"/>
                    </a:lnTo>
                    <a:lnTo>
                      <a:pt x="209" y="36"/>
                    </a:lnTo>
                    <a:lnTo>
                      <a:pt x="209" y="34"/>
                    </a:lnTo>
                    <a:lnTo>
                      <a:pt x="210" y="32"/>
                    </a:lnTo>
                    <a:lnTo>
                      <a:pt x="212" y="28"/>
                    </a:lnTo>
                    <a:lnTo>
                      <a:pt x="210" y="24"/>
                    </a:lnTo>
                    <a:lnTo>
                      <a:pt x="206" y="18"/>
                    </a:lnTo>
                    <a:lnTo>
                      <a:pt x="200" y="14"/>
                    </a:lnTo>
                    <a:lnTo>
                      <a:pt x="189" y="10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0" name="Freeform 410"/>
              <p:cNvSpPr>
                <a:spLocks/>
              </p:cNvSpPr>
              <p:nvPr/>
            </p:nvSpPr>
            <p:spPr bwMode="auto">
              <a:xfrm>
                <a:off x="5976938" y="5880100"/>
                <a:ext cx="703263" cy="33338"/>
              </a:xfrm>
              <a:custGeom>
                <a:avLst/>
                <a:gdLst/>
                <a:ahLst/>
                <a:cxnLst>
                  <a:cxn ang="0">
                    <a:pos x="443" y="21"/>
                  </a:cxn>
                  <a:cxn ang="0">
                    <a:pos x="439" y="21"/>
                  </a:cxn>
                  <a:cxn ang="0">
                    <a:pos x="427" y="20"/>
                  </a:cxn>
                  <a:cxn ang="0">
                    <a:pos x="410" y="20"/>
                  </a:cxn>
                  <a:cxn ang="0">
                    <a:pos x="386" y="18"/>
                  </a:cxn>
                  <a:cxn ang="0">
                    <a:pos x="356" y="17"/>
                  </a:cxn>
                  <a:cxn ang="0">
                    <a:pos x="324" y="16"/>
                  </a:cxn>
                  <a:cxn ang="0">
                    <a:pos x="290" y="13"/>
                  </a:cxn>
                  <a:cxn ang="0">
                    <a:pos x="252" y="12"/>
                  </a:cxn>
                  <a:cxn ang="0">
                    <a:pos x="214" y="10"/>
                  </a:cxn>
                  <a:cxn ang="0">
                    <a:pos x="176" y="8"/>
                  </a:cxn>
                  <a:cxn ang="0">
                    <a:pos x="139" y="6"/>
                  </a:cxn>
                  <a:cxn ang="0">
                    <a:pos x="104" y="5"/>
                  </a:cxn>
                  <a:cxn ang="0">
                    <a:pos x="71" y="4"/>
                  </a:cxn>
                  <a:cxn ang="0">
                    <a:pos x="43" y="4"/>
                  </a:cxn>
                  <a:cxn ang="0">
                    <a:pos x="19" y="2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13" y="2"/>
                  </a:cxn>
                  <a:cxn ang="0">
                    <a:pos x="28" y="1"/>
                  </a:cxn>
                  <a:cxn ang="0">
                    <a:pos x="49" y="1"/>
                  </a:cxn>
                  <a:cxn ang="0">
                    <a:pos x="73" y="0"/>
                  </a:cxn>
                  <a:cxn ang="0">
                    <a:pos x="103" y="0"/>
                  </a:cxn>
                  <a:cxn ang="0">
                    <a:pos x="134" y="0"/>
                  </a:cxn>
                  <a:cxn ang="0">
                    <a:pos x="168" y="0"/>
                  </a:cxn>
                  <a:cxn ang="0">
                    <a:pos x="204" y="0"/>
                  </a:cxn>
                  <a:cxn ang="0">
                    <a:pos x="240" y="1"/>
                  </a:cxn>
                  <a:cxn ang="0">
                    <a:pos x="278" y="2"/>
                  </a:cxn>
                  <a:cxn ang="0">
                    <a:pos x="314" y="4"/>
                  </a:cxn>
                  <a:cxn ang="0">
                    <a:pos x="350" y="6"/>
                  </a:cxn>
                  <a:cxn ang="0">
                    <a:pos x="383" y="10"/>
                  </a:cxn>
                  <a:cxn ang="0">
                    <a:pos x="415" y="16"/>
                  </a:cxn>
                  <a:cxn ang="0">
                    <a:pos x="443" y="21"/>
                  </a:cxn>
                </a:cxnLst>
                <a:rect l="0" t="0" r="r" b="b"/>
                <a:pathLst>
                  <a:path w="443" h="21">
                    <a:moveTo>
                      <a:pt x="443" y="21"/>
                    </a:moveTo>
                    <a:lnTo>
                      <a:pt x="439" y="21"/>
                    </a:lnTo>
                    <a:lnTo>
                      <a:pt x="427" y="20"/>
                    </a:lnTo>
                    <a:lnTo>
                      <a:pt x="410" y="20"/>
                    </a:lnTo>
                    <a:lnTo>
                      <a:pt x="386" y="18"/>
                    </a:lnTo>
                    <a:lnTo>
                      <a:pt x="356" y="17"/>
                    </a:lnTo>
                    <a:lnTo>
                      <a:pt x="324" y="16"/>
                    </a:lnTo>
                    <a:lnTo>
                      <a:pt x="290" y="13"/>
                    </a:lnTo>
                    <a:lnTo>
                      <a:pt x="252" y="12"/>
                    </a:lnTo>
                    <a:lnTo>
                      <a:pt x="214" y="10"/>
                    </a:lnTo>
                    <a:lnTo>
                      <a:pt x="176" y="8"/>
                    </a:lnTo>
                    <a:lnTo>
                      <a:pt x="139" y="6"/>
                    </a:lnTo>
                    <a:lnTo>
                      <a:pt x="104" y="5"/>
                    </a:lnTo>
                    <a:lnTo>
                      <a:pt x="71" y="4"/>
                    </a:lnTo>
                    <a:lnTo>
                      <a:pt x="43" y="4"/>
                    </a:lnTo>
                    <a:lnTo>
                      <a:pt x="19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3" y="2"/>
                    </a:lnTo>
                    <a:lnTo>
                      <a:pt x="28" y="1"/>
                    </a:lnTo>
                    <a:lnTo>
                      <a:pt x="49" y="1"/>
                    </a:lnTo>
                    <a:lnTo>
                      <a:pt x="73" y="0"/>
                    </a:lnTo>
                    <a:lnTo>
                      <a:pt x="103" y="0"/>
                    </a:lnTo>
                    <a:lnTo>
                      <a:pt x="134" y="0"/>
                    </a:lnTo>
                    <a:lnTo>
                      <a:pt x="168" y="0"/>
                    </a:lnTo>
                    <a:lnTo>
                      <a:pt x="204" y="0"/>
                    </a:lnTo>
                    <a:lnTo>
                      <a:pt x="240" y="1"/>
                    </a:lnTo>
                    <a:lnTo>
                      <a:pt x="278" y="2"/>
                    </a:lnTo>
                    <a:lnTo>
                      <a:pt x="314" y="4"/>
                    </a:lnTo>
                    <a:lnTo>
                      <a:pt x="350" y="6"/>
                    </a:lnTo>
                    <a:lnTo>
                      <a:pt x="383" y="10"/>
                    </a:lnTo>
                    <a:lnTo>
                      <a:pt x="415" y="16"/>
                    </a:lnTo>
                    <a:lnTo>
                      <a:pt x="44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1" name="Freeform 411"/>
              <p:cNvSpPr>
                <a:spLocks/>
              </p:cNvSpPr>
              <p:nvPr/>
            </p:nvSpPr>
            <p:spPr bwMode="auto">
              <a:xfrm>
                <a:off x="5927725" y="5503863"/>
                <a:ext cx="30163" cy="358775"/>
              </a:xfrm>
              <a:custGeom>
                <a:avLst/>
                <a:gdLst/>
                <a:ahLst/>
                <a:cxnLst>
                  <a:cxn ang="0">
                    <a:pos x="11" y="226"/>
                  </a:cxn>
                  <a:cxn ang="0">
                    <a:pos x="10" y="223"/>
                  </a:cxn>
                  <a:cxn ang="0">
                    <a:pos x="6" y="215"/>
                  </a:cxn>
                  <a:cxn ang="0">
                    <a:pos x="2" y="203"/>
                  </a:cxn>
                  <a:cxn ang="0">
                    <a:pos x="0" y="186"/>
                  </a:cxn>
                  <a:cxn ang="0">
                    <a:pos x="3" y="162"/>
                  </a:cxn>
                  <a:cxn ang="0">
                    <a:pos x="8" y="106"/>
                  </a:cxn>
                  <a:cxn ang="0">
                    <a:pos x="14" y="43"/>
                  </a:cxn>
                  <a:cxn ang="0">
                    <a:pos x="14" y="0"/>
                  </a:cxn>
                  <a:cxn ang="0">
                    <a:pos x="16" y="14"/>
                  </a:cxn>
                  <a:cxn ang="0">
                    <a:pos x="19" y="52"/>
                  </a:cxn>
                  <a:cxn ang="0">
                    <a:pos x="18" y="111"/>
                  </a:cxn>
                  <a:cxn ang="0">
                    <a:pos x="8" y="183"/>
                  </a:cxn>
                  <a:cxn ang="0">
                    <a:pos x="7" y="188"/>
                  </a:cxn>
                  <a:cxn ang="0">
                    <a:pos x="6" y="202"/>
                  </a:cxn>
                  <a:cxn ang="0">
                    <a:pos x="7" y="216"/>
                  </a:cxn>
                  <a:cxn ang="0">
                    <a:pos x="11" y="226"/>
                  </a:cxn>
                </a:cxnLst>
                <a:rect l="0" t="0" r="r" b="b"/>
                <a:pathLst>
                  <a:path w="19" h="226">
                    <a:moveTo>
                      <a:pt x="11" y="226"/>
                    </a:moveTo>
                    <a:lnTo>
                      <a:pt x="10" y="223"/>
                    </a:lnTo>
                    <a:lnTo>
                      <a:pt x="6" y="215"/>
                    </a:lnTo>
                    <a:lnTo>
                      <a:pt x="2" y="203"/>
                    </a:lnTo>
                    <a:lnTo>
                      <a:pt x="0" y="186"/>
                    </a:lnTo>
                    <a:lnTo>
                      <a:pt x="3" y="162"/>
                    </a:lnTo>
                    <a:lnTo>
                      <a:pt x="8" y="106"/>
                    </a:lnTo>
                    <a:lnTo>
                      <a:pt x="14" y="43"/>
                    </a:lnTo>
                    <a:lnTo>
                      <a:pt x="14" y="0"/>
                    </a:lnTo>
                    <a:lnTo>
                      <a:pt x="16" y="14"/>
                    </a:lnTo>
                    <a:lnTo>
                      <a:pt x="19" y="52"/>
                    </a:lnTo>
                    <a:lnTo>
                      <a:pt x="18" y="111"/>
                    </a:lnTo>
                    <a:lnTo>
                      <a:pt x="8" y="183"/>
                    </a:lnTo>
                    <a:lnTo>
                      <a:pt x="7" y="188"/>
                    </a:lnTo>
                    <a:lnTo>
                      <a:pt x="6" y="202"/>
                    </a:lnTo>
                    <a:lnTo>
                      <a:pt x="7" y="216"/>
                    </a:lnTo>
                    <a:lnTo>
                      <a:pt x="11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2" name="Freeform 412"/>
              <p:cNvSpPr>
                <a:spLocks/>
              </p:cNvSpPr>
              <p:nvPr/>
            </p:nvSpPr>
            <p:spPr bwMode="auto">
              <a:xfrm>
                <a:off x="5945188" y="5453063"/>
                <a:ext cx="273050" cy="31750"/>
              </a:xfrm>
              <a:custGeom>
                <a:avLst/>
                <a:gdLst/>
                <a:ahLst/>
                <a:cxnLst>
                  <a:cxn ang="0">
                    <a:pos x="172" y="10"/>
                  </a:cxn>
                  <a:cxn ang="0">
                    <a:pos x="47" y="8"/>
                  </a:cxn>
                  <a:cxn ang="0">
                    <a:pos x="45" y="8"/>
                  </a:cxn>
                  <a:cxn ang="0">
                    <a:pos x="40" y="8"/>
                  </a:cxn>
                  <a:cxn ang="0">
                    <a:pos x="33" y="8"/>
                  </a:cxn>
                  <a:cxn ang="0">
                    <a:pos x="25" y="8"/>
                  </a:cxn>
                  <a:cxn ang="0">
                    <a:pos x="17" y="10"/>
                  </a:cxn>
                  <a:cxn ang="0">
                    <a:pos x="11" y="12"/>
                  </a:cxn>
                  <a:cxn ang="0">
                    <a:pos x="4" y="15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0" y="16"/>
                  </a:cxn>
                  <a:cxn ang="0">
                    <a:pos x="1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7" y="0"/>
                  </a:cxn>
                  <a:cxn ang="0">
                    <a:pos x="40" y="0"/>
                  </a:cxn>
                  <a:cxn ang="0">
                    <a:pos x="172" y="10"/>
                  </a:cxn>
                </a:cxnLst>
                <a:rect l="0" t="0" r="r" b="b"/>
                <a:pathLst>
                  <a:path w="172" h="20">
                    <a:moveTo>
                      <a:pt x="172" y="10"/>
                    </a:moveTo>
                    <a:lnTo>
                      <a:pt x="47" y="8"/>
                    </a:lnTo>
                    <a:lnTo>
                      <a:pt x="45" y="8"/>
                    </a:lnTo>
                    <a:lnTo>
                      <a:pt x="40" y="8"/>
                    </a:lnTo>
                    <a:lnTo>
                      <a:pt x="33" y="8"/>
                    </a:lnTo>
                    <a:lnTo>
                      <a:pt x="25" y="8"/>
                    </a:lnTo>
                    <a:lnTo>
                      <a:pt x="17" y="10"/>
                    </a:lnTo>
                    <a:lnTo>
                      <a:pt x="11" y="12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17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3" name="Freeform 413"/>
              <p:cNvSpPr>
                <a:spLocks/>
              </p:cNvSpPr>
              <p:nvPr/>
            </p:nvSpPr>
            <p:spPr bwMode="auto">
              <a:xfrm>
                <a:off x="6323013" y="5232400"/>
                <a:ext cx="134938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5" y="8"/>
                  </a:cxn>
                  <a:cxn ang="0">
                    <a:pos x="12" y="16"/>
                  </a:cxn>
                  <a:cxn ang="0">
                    <a:pos x="22" y="26"/>
                  </a:cxn>
                  <a:cxn ang="0">
                    <a:pos x="34" y="36"/>
                  </a:cxn>
                  <a:cxn ang="0">
                    <a:pos x="49" y="44"/>
                  </a:cxn>
                  <a:cxn ang="0">
                    <a:pos x="65" y="50"/>
                  </a:cxn>
                  <a:cxn ang="0">
                    <a:pos x="85" y="52"/>
                  </a:cxn>
                  <a:cxn ang="0">
                    <a:pos x="84" y="52"/>
                  </a:cxn>
                  <a:cxn ang="0">
                    <a:pos x="78" y="50"/>
                  </a:cxn>
                  <a:cxn ang="0">
                    <a:pos x="72" y="47"/>
                  </a:cxn>
                  <a:cxn ang="0">
                    <a:pos x="61" y="42"/>
                  </a:cxn>
                  <a:cxn ang="0">
                    <a:pos x="49" y="35"/>
                  </a:cxn>
                  <a:cxn ang="0">
                    <a:pos x="34" y="27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52">
                    <a:moveTo>
                      <a:pt x="0" y="0"/>
                    </a:moveTo>
                    <a:lnTo>
                      <a:pt x="1" y="3"/>
                    </a:lnTo>
                    <a:lnTo>
                      <a:pt x="5" y="8"/>
                    </a:lnTo>
                    <a:lnTo>
                      <a:pt x="12" y="16"/>
                    </a:lnTo>
                    <a:lnTo>
                      <a:pt x="22" y="26"/>
                    </a:lnTo>
                    <a:lnTo>
                      <a:pt x="34" y="36"/>
                    </a:lnTo>
                    <a:lnTo>
                      <a:pt x="49" y="44"/>
                    </a:lnTo>
                    <a:lnTo>
                      <a:pt x="65" y="50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78" y="50"/>
                    </a:lnTo>
                    <a:lnTo>
                      <a:pt x="72" y="47"/>
                    </a:lnTo>
                    <a:lnTo>
                      <a:pt x="61" y="42"/>
                    </a:lnTo>
                    <a:lnTo>
                      <a:pt x="49" y="35"/>
                    </a:lnTo>
                    <a:lnTo>
                      <a:pt x="34" y="27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4" name="Freeform 414"/>
              <p:cNvSpPr>
                <a:spLocks/>
              </p:cNvSpPr>
              <p:nvPr/>
            </p:nvSpPr>
            <p:spPr bwMode="auto">
              <a:xfrm>
                <a:off x="6299200" y="5260975"/>
                <a:ext cx="134938" cy="87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5" y="9"/>
                  </a:cxn>
                  <a:cxn ang="0">
                    <a:pos x="11" y="17"/>
                  </a:cxn>
                  <a:cxn ang="0">
                    <a:pos x="20" y="28"/>
                  </a:cxn>
                  <a:cxn ang="0">
                    <a:pos x="32" y="37"/>
                  </a:cxn>
                  <a:cxn ang="0">
                    <a:pos x="47" y="46"/>
                  </a:cxn>
                  <a:cxn ang="0">
                    <a:pos x="64" y="53"/>
                  </a:cxn>
                  <a:cxn ang="0">
                    <a:pos x="85" y="55"/>
                  </a:cxn>
                  <a:cxn ang="0">
                    <a:pos x="84" y="55"/>
                  </a:cxn>
                  <a:cxn ang="0">
                    <a:pos x="80" y="53"/>
                  </a:cxn>
                  <a:cxn ang="0">
                    <a:pos x="73" y="52"/>
                  </a:cxn>
                  <a:cxn ang="0">
                    <a:pos x="65" y="48"/>
                  </a:cxn>
                  <a:cxn ang="0">
                    <a:pos x="53" y="41"/>
                  </a:cxn>
                  <a:cxn ang="0">
                    <a:pos x="39" y="32"/>
                  </a:cxn>
                  <a:cxn ang="0">
                    <a:pos x="20" y="18"/>
                  </a:cxn>
                  <a:cxn ang="0">
                    <a:pos x="0" y="0"/>
                  </a:cxn>
                </a:cxnLst>
                <a:rect l="0" t="0" r="r" b="b"/>
                <a:pathLst>
                  <a:path w="85" h="55">
                    <a:moveTo>
                      <a:pt x="0" y="0"/>
                    </a:moveTo>
                    <a:lnTo>
                      <a:pt x="1" y="2"/>
                    </a:lnTo>
                    <a:lnTo>
                      <a:pt x="5" y="9"/>
                    </a:lnTo>
                    <a:lnTo>
                      <a:pt x="11" y="17"/>
                    </a:lnTo>
                    <a:lnTo>
                      <a:pt x="20" y="28"/>
                    </a:lnTo>
                    <a:lnTo>
                      <a:pt x="32" y="37"/>
                    </a:lnTo>
                    <a:lnTo>
                      <a:pt x="47" y="46"/>
                    </a:lnTo>
                    <a:lnTo>
                      <a:pt x="64" y="53"/>
                    </a:lnTo>
                    <a:lnTo>
                      <a:pt x="85" y="55"/>
                    </a:lnTo>
                    <a:lnTo>
                      <a:pt x="84" y="55"/>
                    </a:lnTo>
                    <a:lnTo>
                      <a:pt x="80" y="53"/>
                    </a:lnTo>
                    <a:lnTo>
                      <a:pt x="73" y="52"/>
                    </a:lnTo>
                    <a:lnTo>
                      <a:pt x="65" y="48"/>
                    </a:lnTo>
                    <a:lnTo>
                      <a:pt x="53" y="41"/>
                    </a:lnTo>
                    <a:lnTo>
                      <a:pt x="39" y="32"/>
                    </a:lnTo>
                    <a:lnTo>
                      <a:pt x="2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5" name="Freeform 415"/>
              <p:cNvSpPr>
                <a:spLocks/>
              </p:cNvSpPr>
              <p:nvPr/>
            </p:nvSpPr>
            <p:spPr bwMode="auto">
              <a:xfrm>
                <a:off x="5697538" y="5538788"/>
                <a:ext cx="192088" cy="349250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17" y="6"/>
                  </a:cxn>
                  <a:cxn ang="0">
                    <a:pos x="104" y="25"/>
                  </a:cxn>
                  <a:cxn ang="0">
                    <a:pos x="87" y="52"/>
                  </a:cxn>
                  <a:cxn ang="0">
                    <a:pos x="67" y="85"/>
                  </a:cxn>
                  <a:cxn ang="0">
                    <a:pos x="45" y="121"/>
                  </a:cxn>
                  <a:cxn ang="0">
                    <a:pos x="25" y="158"/>
                  </a:cxn>
                  <a:cxn ang="0">
                    <a:pos x="9" y="192"/>
                  </a:cxn>
                  <a:cxn ang="0">
                    <a:pos x="0" y="220"/>
                  </a:cxn>
                  <a:cxn ang="0">
                    <a:pos x="0" y="215"/>
                  </a:cxn>
                  <a:cxn ang="0">
                    <a:pos x="3" y="201"/>
                  </a:cxn>
                  <a:cxn ang="0">
                    <a:pos x="8" y="178"/>
                  </a:cxn>
                  <a:cxn ang="0">
                    <a:pos x="19" y="150"/>
                  </a:cxn>
                  <a:cxn ang="0">
                    <a:pos x="33" y="117"/>
                  </a:cxn>
                  <a:cxn ang="0">
                    <a:pos x="55" y="80"/>
                  </a:cxn>
                  <a:cxn ang="0">
                    <a:pos x="84" y="41"/>
                  </a:cxn>
                  <a:cxn ang="0">
                    <a:pos x="121" y="0"/>
                  </a:cxn>
                </a:cxnLst>
                <a:rect l="0" t="0" r="r" b="b"/>
                <a:pathLst>
                  <a:path w="121" h="220">
                    <a:moveTo>
                      <a:pt x="121" y="0"/>
                    </a:moveTo>
                    <a:lnTo>
                      <a:pt x="117" y="6"/>
                    </a:lnTo>
                    <a:lnTo>
                      <a:pt x="104" y="25"/>
                    </a:lnTo>
                    <a:lnTo>
                      <a:pt x="87" y="52"/>
                    </a:lnTo>
                    <a:lnTo>
                      <a:pt x="67" y="85"/>
                    </a:lnTo>
                    <a:lnTo>
                      <a:pt x="45" y="121"/>
                    </a:lnTo>
                    <a:lnTo>
                      <a:pt x="25" y="158"/>
                    </a:lnTo>
                    <a:lnTo>
                      <a:pt x="9" y="192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3" y="201"/>
                    </a:lnTo>
                    <a:lnTo>
                      <a:pt x="8" y="178"/>
                    </a:lnTo>
                    <a:lnTo>
                      <a:pt x="19" y="150"/>
                    </a:lnTo>
                    <a:lnTo>
                      <a:pt x="33" y="117"/>
                    </a:lnTo>
                    <a:lnTo>
                      <a:pt x="55" y="80"/>
                    </a:lnTo>
                    <a:lnTo>
                      <a:pt x="84" y="4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6" name="Freeform 416"/>
              <p:cNvSpPr>
                <a:spLocks/>
              </p:cNvSpPr>
              <p:nvPr/>
            </p:nvSpPr>
            <p:spPr bwMode="auto">
              <a:xfrm>
                <a:off x="5997575" y="5226050"/>
                <a:ext cx="55563" cy="2111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6" y="6"/>
                  </a:cxn>
                  <a:cxn ang="0">
                    <a:pos x="2" y="20"/>
                  </a:cxn>
                  <a:cxn ang="0">
                    <a:pos x="0" y="40"/>
                  </a:cxn>
                  <a:cxn ang="0">
                    <a:pos x="4" y="64"/>
                  </a:cxn>
                  <a:cxn ang="0">
                    <a:pos x="14" y="90"/>
                  </a:cxn>
                  <a:cxn ang="0">
                    <a:pos x="23" y="111"/>
                  </a:cxn>
                  <a:cxn ang="0">
                    <a:pos x="31" y="127"/>
                  </a:cxn>
                  <a:cxn ang="0">
                    <a:pos x="35" y="133"/>
                  </a:cxn>
                  <a:cxn ang="0">
                    <a:pos x="32" y="123"/>
                  </a:cxn>
                  <a:cxn ang="0">
                    <a:pos x="27" y="103"/>
                  </a:cxn>
                  <a:cxn ang="0">
                    <a:pos x="22" y="79"/>
                  </a:cxn>
                  <a:cxn ang="0">
                    <a:pos x="19" y="62"/>
                  </a:cxn>
                  <a:cxn ang="0">
                    <a:pos x="18" y="46"/>
                  </a:cxn>
                  <a:cxn ang="0">
                    <a:pos x="14" y="24"/>
                  </a:cxn>
                  <a:cxn ang="0">
                    <a:pos x="8" y="7"/>
                  </a:cxn>
                  <a:cxn ang="0">
                    <a:pos x="7" y="0"/>
                  </a:cxn>
                </a:cxnLst>
                <a:rect l="0" t="0" r="r" b="b"/>
                <a:pathLst>
                  <a:path w="35" h="133">
                    <a:moveTo>
                      <a:pt x="7" y="0"/>
                    </a:moveTo>
                    <a:lnTo>
                      <a:pt x="6" y="6"/>
                    </a:lnTo>
                    <a:lnTo>
                      <a:pt x="2" y="20"/>
                    </a:lnTo>
                    <a:lnTo>
                      <a:pt x="0" y="40"/>
                    </a:lnTo>
                    <a:lnTo>
                      <a:pt x="4" y="64"/>
                    </a:lnTo>
                    <a:lnTo>
                      <a:pt x="14" y="90"/>
                    </a:lnTo>
                    <a:lnTo>
                      <a:pt x="23" y="111"/>
                    </a:lnTo>
                    <a:lnTo>
                      <a:pt x="31" y="127"/>
                    </a:lnTo>
                    <a:lnTo>
                      <a:pt x="35" y="133"/>
                    </a:lnTo>
                    <a:lnTo>
                      <a:pt x="32" y="123"/>
                    </a:lnTo>
                    <a:lnTo>
                      <a:pt x="27" y="103"/>
                    </a:lnTo>
                    <a:lnTo>
                      <a:pt x="22" y="79"/>
                    </a:lnTo>
                    <a:lnTo>
                      <a:pt x="19" y="62"/>
                    </a:lnTo>
                    <a:lnTo>
                      <a:pt x="18" y="46"/>
                    </a:lnTo>
                    <a:lnTo>
                      <a:pt x="14" y="24"/>
                    </a:lnTo>
                    <a:lnTo>
                      <a:pt x="8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7" name="Freeform 417"/>
              <p:cNvSpPr>
                <a:spLocks/>
              </p:cNvSpPr>
              <p:nvPr/>
            </p:nvSpPr>
            <p:spPr bwMode="auto">
              <a:xfrm>
                <a:off x="6583363" y="6338888"/>
                <a:ext cx="361950" cy="193675"/>
              </a:xfrm>
              <a:custGeom>
                <a:avLst/>
                <a:gdLst/>
                <a:ahLst/>
                <a:cxnLst>
                  <a:cxn ang="0">
                    <a:pos x="12" y="94"/>
                  </a:cxn>
                  <a:cxn ang="0">
                    <a:pos x="10" y="95"/>
                  </a:cxn>
                  <a:cxn ang="0">
                    <a:pos x="9" y="98"/>
                  </a:cxn>
                  <a:cxn ang="0">
                    <a:pos x="5" y="100"/>
                  </a:cxn>
                  <a:cxn ang="0">
                    <a:pos x="1" y="106"/>
                  </a:cxn>
                  <a:cxn ang="0">
                    <a:pos x="0" y="111"/>
                  </a:cxn>
                  <a:cxn ang="0">
                    <a:pos x="0" y="116"/>
                  </a:cxn>
                  <a:cxn ang="0">
                    <a:pos x="1" y="120"/>
                  </a:cxn>
                  <a:cxn ang="0">
                    <a:pos x="1" y="122"/>
                  </a:cxn>
                  <a:cxn ang="0">
                    <a:pos x="2" y="122"/>
                  </a:cxn>
                  <a:cxn ang="0">
                    <a:pos x="8" y="122"/>
                  </a:cxn>
                  <a:cxn ang="0">
                    <a:pos x="14" y="122"/>
                  </a:cxn>
                  <a:cxn ang="0">
                    <a:pos x="24" y="122"/>
                  </a:cxn>
                  <a:cxn ang="0">
                    <a:pos x="33" y="122"/>
                  </a:cxn>
                  <a:cxn ang="0">
                    <a:pos x="44" y="122"/>
                  </a:cxn>
                  <a:cxn ang="0">
                    <a:pos x="54" y="120"/>
                  </a:cxn>
                  <a:cxn ang="0">
                    <a:pos x="65" y="119"/>
                  </a:cxn>
                  <a:cxn ang="0">
                    <a:pos x="74" y="118"/>
                  </a:cxn>
                  <a:cxn ang="0">
                    <a:pos x="84" y="115"/>
                  </a:cxn>
                  <a:cxn ang="0">
                    <a:pos x="92" y="112"/>
                  </a:cxn>
                  <a:cxn ang="0">
                    <a:pos x="100" y="108"/>
                  </a:cxn>
                  <a:cxn ang="0">
                    <a:pos x="108" y="104"/>
                  </a:cxn>
                  <a:cxn ang="0">
                    <a:pos x="116" y="100"/>
                  </a:cxn>
                  <a:cxn ang="0">
                    <a:pos x="123" y="95"/>
                  </a:cxn>
                  <a:cxn ang="0">
                    <a:pos x="129" y="90"/>
                  </a:cxn>
                  <a:cxn ang="0">
                    <a:pos x="137" y="84"/>
                  </a:cxn>
                  <a:cxn ang="0">
                    <a:pos x="149" y="78"/>
                  </a:cxn>
                  <a:cxn ang="0">
                    <a:pos x="160" y="71"/>
                  </a:cxn>
                  <a:cxn ang="0">
                    <a:pos x="165" y="68"/>
                  </a:cxn>
                  <a:cxn ang="0">
                    <a:pos x="193" y="74"/>
                  </a:cxn>
                  <a:cxn ang="0">
                    <a:pos x="225" y="52"/>
                  </a:cxn>
                  <a:cxn ang="0">
                    <a:pos x="228" y="31"/>
                  </a:cxn>
                  <a:cxn ang="0">
                    <a:pos x="219" y="0"/>
                  </a:cxn>
                  <a:cxn ang="0">
                    <a:pos x="217" y="1"/>
                  </a:cxn>
                  <a:cxn ang="0">
                    <a:pos x="213" y="4"/>
                  </a:cxn>
                  <a:cxn ang="0">
                    <a:pos x="208" y="9"/>
                  </a:cxn>
                  <a:cxn ang="0">
                    <a:pos x="203" y="15"/>
                  </a:cxn>
                  <a:cxn ang="0">
                    <a:pos x="195" y="20"/>
                  </a:cxn>
                  <a:cxn ang="0">
                    <a:pos x="188" y="26"/>
                  </a:cxn>
                  <a:cxn ang="0">
                    <a:pos x="181" y="30"/>
                  </a:cxn>
                  <a:cxn ang="0">
                    <a:pos x="175" y="31"/>
                  </a:cxn>
                  <a:cxn ang="0">
                    <a:pos x="168" y="32"/>
                  </a:cxn>
                  <a:cxn ang="0">
                    <a:pos x="156" y="32"/>
                  </a:cxn>
                  <a:cxn ang="0">
                    <a:pos x="143" y="34"/>
                  </a:cxn>
                  <a:cxn ang="0">
                    <a:pos x="129" y="34"/>
                  </a:cxn>
                  <a:cxn ang="0">
                    <a:pos x="116" y="34"/>
                  </a:cxn>
                  <a:cxn ang="0">
                    <a:pos x="104" y="34"/>
                  </a:cxn>
                  <a:cxn ang="0">
                    <a:pos x="96" y="34"/>
                  </a:cxn>
                  <a:cxn ang="0">
                    <a:pos x="93" y="34"/>
                  </a:cxn>
                  <a:cxn ang="0">
                    <a:pos x="91" y="38"/>
                  </a:cxn>
                  <a:cxn ang="0">
                    <a:pos x="85" y="47"/>
                  </a:cxn>
                  <a:cxn ang="0">
                    <a:pos x="77" y="58"/>
                  </a:cxn>
                  <a:cxn ang="0">
                    <a:pos x="68" y="66"/>
                  </a:cxn>
                  <a:cxn ang="0">
                    <a:pos x="62" y="70"/>
                  </a:cxn>
                  <a:cxn ang="0">
                    <a:pos x="54" y="74"/>
                  </a:cxn>
                  <a:cxn ang="0">
                    <a:pos x="45" y="78"/>
                  </a:cxn>
                  <a:cxn ang="0">
                    <a:pos x="36" y="83"/>
                  </a:cxn>
                  <a:cxn ang="0">
                    <a:pos x="26" y="87"/>
                  </a:cxn>
                  <a:cxn ang="0">
                    <a:pos x="18" y="91"/>
                  </a:cxn>
                  <a:cxn ang="0">
                    <a:pos x="13" y="92"/>
                  </a:cxn>
                  <a:cxn ang="0">
                    <a:pos x="12" y="94"/>
                  </a:cxn>
                </a:cxnLst>
                <a:rect l="0" t="0" r="r" b="b"/>
                <a:pathLst>
                  <a:path w="228" h="122">
                    <a:moveTo>
                      <a:pt x="12" y="94"/>
                    </a:moveTo>
                    <a:lnTo>
                      <a:pt x="10" y="95"/>
                    </a:lnTo>
                    <a:lnTo>
                      <a:pt x="9" y="98"/>
                    </a:lnTo>
                    <a:lnTo>
                      <a:pt x="5" y="100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1" y="120"/>
                    </a:lnTo>
                    <a:lnTo>
                      <a:pt x="1" y="122"/>
                    </a:lnTo>
                    <a:lnTo>
                      <a:pt x="2" y="122"/>
                    </a:lnTo>
                    <a:lnTo>
                      <a:pt x="8" y="122"/>
                    </a:lnTo>
                    <a:lnTo>
                      <a:pt x="14" y="122"/>
                    </a:lnTo>
                    <a:lnTo>
                      <a:pt x="24" y="122"/>
                    </a:lnTo>
                    <a:lnTo>
                      <a:pt x="33" y="122"/>
                    </a:lnTo>
                    <a:lnTo>
                      <a:pt x="44" y="122"/>
                    </a:lnTo>
                    <a:lnTo>
                      <a:pt x="54" y="120"/>
                    </a:lnTo>
                    <a:lnTo>
                      <a:pt x="65" y="119"/>
                    </a:lnTo>
                    <a:lnTo>
                      <a:pt x="74" y="118"/>
                    </a:lnTo>
                    <a:lnTo>
                      <a:pt x="84" y="115"/>
                    </a:lnTo>
                    <a:lnTo>
                      <a:pt x="92" y="112"/>
                    </a:lnTo>
                    <a:lnTo>
                      <a:pt x="100" y="108"/>
                    </a:lnTo>
                    <a:lnTo>
                      <a:pt x="108" y="104"/>
                    </a:lnTo>
                    <a:lnTo>
                      <a:pt x="116" y="100"/>
                    </a:lnTo>
                    <a:lnTo>
                      <a:pt x="123" y="95"/>
                    </a:lnTo>
                    <a:lnTo>
                      <a:pt x="129" y="90"/>
                    </a:lnTo>
                    <a:lnTo>
                      <a:pt x="137" y="84"/>
                    </a:lnTo>
                    <a:lnTo>
                      <a:pt x="149" y="78"/>
                    </a:lnTo>
                    <a:lnTo>
                      <a:pt x="160" y="71"/>
                    </a:lnTo>
                    <a:lnTo>
                      <a:pt x="165" y="68"/>
                    </a:lnTo>
                    <a:lnTo>
                      <a:pt x="193" y="74"/>
                    </a:lnTo>
                    <a:lnTo>
                      <a:pt x="225" y="52"/>
                    </a:lnTo>
                    <a:lnTo>
                      <a:pt x="228" y="31"/>
                    </a:lnTo>
                    <a:lnTo>
                      <a:pt x="219" y="0"/>
                    </a:lnTo>
                    <a:lnTo>
                      <a:pt x="217" y="1"/>
                    </a:lnTo>
                    <a:lnTo>
                      <a:pt x="213" y="4"/>
                    </a:lnTo>
                    <a:lnTo>
                      <a:pt x="208" y="9"/>
                    </a:lnTo>
                    <a:lnTo>
                      <a:pt x="203" y="15"/>
                    </a:lnTo>
                    <a:lnTo>
                      <a:pt x="195" y="20"/>
                    </a:lnTo>
                    <a:lnTo>
                      <a:pt x="188" y="26"/>
                    </a:lnTo>
                    <a:lnTo>
                      <a:pt x="181" y="30"/>
                    </a:lnTo>
                    <a:lnTo>
                      <a:pt x="175" y="31"/>
                    </a:lnTo>
                    <a:lnTo>
                      <a:pt x="168" y="32"/>
                    </a:lnTo>
                    <a:lnTo>
                      <a:pt x="156" y="32"/>
                    </a:lnTo>
                    <a:lnTo>
                      <a:pt x="143" y="34"/>
                    </a:lnTo>
                    <a:lnTo>
                      <a:pt x="129" y="34"/>
                    </a:lnTo>
                    <a:lnTo>
                      <a:pt x="116" y="34"/>
                    </a:lnTo>
                    <a:lnTo>
                      <a:pt x="104" y="34"/>
                    </a:lnTo>
                    <a:lnTo>
                      <a:pt x="96" y="34"/>
                    </a:lnTo>
                    <a:lnTo>
                      <a:pt x="93" y="34"/>
                    </a:lnTo>
                    <a:lnTo>
                      <a:pt x="91" y="38"/>
                    </a:lnTo>
                    <a:lnTo>
                      <a:pt x="85" y="47"/>
                    </a:lnTo>
                    <a:lnTo>
                      <a:pt x="77" y="58"/>
                    </a:lnTo>
                    <a:lnTo>
                      <a:pt x="68" y="66"/>
                    </a:lnTo>
                    <a:lnTo>
                      <a:pt x="62" y="70"/>
                    </a:lnTo>
                    <a:lnTo>
                      <a:pt x="54" y="74"/>
                    </a:lnTo>
                    <a:lnTo>
                      <a:pt x="45" y="78"/>
                    </a:lnTo>
                    <a:lnTo>
                      <a:pt x="36" y="83"/>
                    </a:lnTo>
                    <a:lnTo>
                      <a:pt x="26" y="87"/>
                    </a:lnTo>
                    <a:lnTo>
                      <a:pt x="18" y="91"/>
                    </a:lnTo>
                    <a:lnTo>
                      <a:pt x="13" y="92"/>
                    </a:lnTo>
                    <a:lnTo>
                      <a:pt x="12" y="9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8" name="Freeform 418"/>
              <p:cNvSpPr>
                <a:spLocks/>
              </p:cNvSpPr>
              <p:nvPr/>
            </p:nvSpPr>
            <p:spPr bwMode="auto">
              <a:xfrm>
                <a:off x="6602413" y="6408738"/>
                <a:ext cx="169863" cy="7937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62" y="2"/>
                  </a:cxn>
                  <a:cxn ang="0">
                    <a:pos x="60" y="7"/>
                  </a:cxn>
                  <a:cxn ang="0">
                    <a:pos x="57" y="14"/>
                  </a:cxn>
                  <a:cxn ang="0">
                    <a:pos x="52" y="22"/>
                  </a:cxn>
                  <a:cxn ang="0">
                    <a:pos x="44" y="30"/>
                  </a:cxn>
                  <a:cxn ang="0">
                    <a:pos x="33" y="38"/>
                  </a:cxn>
                  <a:cxn ang="0">
                    <a:pos x="18" y="44"/>
                  </a:cxn>
                  <a:cxn ang="0">
                    <a:pos x="0" y="50"/>
                  </a:cxn>
                  <a:cxn ang="0">
                    <a:pos x="8" y="50"/>
                  </a:cxn>
                  <a:cxn ang="0">
                    <a:pos x="28" y="47"/>
                  </a:cxn>
                  <a:cxn ang="0">
                    <a:pos x="53" y="44"/>
                  </a:cxn>
                  <a:cxn ang="0">
                    <a:pos x="79" y="39"/>
                  </a:cxn>
                  <a:cxn ang="0">
                    <a:pos x="99" y="32"/>
                  </a:cxn>
                  <a:cxn ang="0">
                    <a:pos x="107" y="24"/>
                  </a:cxn>
                  <a:cxn ang="0">
                    <a:pos x="96" y="14"/>
                  </a:cxn>
                  <a:cxn ang="0">
                    <a:pos x="62" y="0"/>
                  </a:cxn>
                </a:cxnLst>
                <a:rect l="0" t="0" r="r" b="b"/>
                <a:pathLst>
                  <a:path w="107" h="50">
                    <a:moveTo>
                      <a:pt x="62" y="0"/>
                    </a:moveTo>
                    <a:lnTo>
                      <a:pt x="62" y="2"/>
                    </a:lnTo>
                    <a:lnTo>
                      <a:pt x="60" y="7"/>
                    </a:lnTo>
                    <a:lnTo>
                      <a:pt x="57" y="14"/>
                    </a:lnTo>
                    <a:lnTo>
                      <a:pt x="52" y="22"/>
                    </a:lnTo>
                    <a:lnTo>
                      <a:pt x="44" y="30"/>
                    </a:lnTo>
                    <a:lnTo>
                      <a:pt x="33" y="38"/>
                    </a:lnTo>
                    <a:lnTo>
                      <a:pt x="18" y="44"/>
                    </a:lnTo>
                    <a:lnTo>
                      <a:pt x="0" y="50"/>
                    </a:lnTo>
                    <a:lnTo>
                      <a:pt x="8" y="50"/>
                    </a:lnTo>
                    <a:lnTo>
                      <a:pt x="28" y="47"/>
                    </a:lnTo>
                    <a:lnTo>
                      <a:pt x="53" y="44"/>
                    </a:lnTo>
                    <a:lnTo>
                      <a:pt x="79" y="39"/>
                    </a:lnTo>
                    <a:lnTo>
                      <a:pt x="99" y="32"/>
                    </a:lnTo>
                    <a:lnTo>
                      <a:pt x="107" y="24"/>
                    </a:lnTo>
                    <a:lnTo>
                      <a:pt x="96" y="1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563"/>
            <p:cNvGrpSpPr/>
            <p:nvPr/>
          </p:nvGrpSpPr>
          <p:grpSpPr>
            <a:xfrm>
              <a:off x="6172202" y="8458217"/>
              <a:ext cx="914400" cy="1143008"/>
              <a:chOff x="5357813" y="4306888"/>
              <a:chExt cx="1592263" cy="2244725"/>
            </a:xfrm>
          </p:grpSpPr>
          <p:sp>
            <p:nvSpPr>
              <p:cNvPr id="1609" name="Freeform 333"/>
              <p:cNvSpPr>
                <a:spLocks/>
              </p:cNvSpPr>
              <p:nvPr/>
            </p:nvSpPr>
            <p:spPr bwMode="auto">
              <a:xfrm>
                <a:off x="5357813" y="6389688"/>
                <a:ext cx="436563" cy="12700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0" y="32"/>
                  </a:cxn>
                  <a:cxn ang="0">
                    <a:pos x="3" y="42"/>
                  </a:cxn>
                  <a:cxn ang="0">
                    <a:pos x="8" y="46"/>
                  </a:cxn>
                  <a:cxn ang="0">
                    <a:pos x="11" y="46"/>
                  </a:cxn>
                  <a:cxn ang="0">
                    <a:pos x="24" y="50"/>
                  </a:cxn>
                  <a:cxn ang="0">
                    <a:pos x="44" y="56"/>
                  </a:cxn>
                  <a:cxn ang="0">
                    <a:pos x="66" y="62"/>
                  </a:cxn>
                  <a:cxn ang="0">
                    <a:pos x="83" y="66"/>
                  </a:cxn>
                  <a:cxn ang="0">
                    <a:pos x="102" y="70"/>
                  </a:cxn>
                  <a:cxn ang="0">
                    <a:pos x="119" y="72"/>
                  </a:cxn>
                  <a:cxn ang="0">
                    <a:pos x="131" y="74"/>
                  </a:cxn>
                  <a:cxn ang="0">
                    <a:pos x="136" y="71"/>
                  </a:cxn>
                  <a:cxn ang="0">
                    <a:pos x="159" y="63"/>
                  </a:cxn>
                  <a:cxn ang="0">
                    <a:pos x="180" y="66"/>
                  </a:cxn>
                  <a:cxn ang="0">
                    <a:pos x="202" y="78"/>
                  </a:cxn>
                  <a:cxn ang="0">
                    <a:pos x="249" y="80"/>
                  </a:cxn>
                  <a:cxn ang="0">
                    <a:pos x="274" y="30"/>
                  </a:cxn>
                  <a:cxn ang="0">
                    <a:pos x="261" y="31"/>
                  </a:cxn>
                  <a:cxn ang="0">
                    <a:pos x="238" y="31"/>
                  </a:cxn>
                  <a:cxn ang="0">
                    <a:pos x="211" y="30"/>
                  </a:cxn>
                  <a:cxn ang="0">
                    <a:pos x="186" y="24"/>
                  </a:cxn>
                  <a:cxn ang="0">
                    <a:pos x="166" y="18"/>
                  </a:cxn>
                  <a:cxn ang="0">
                    <a:pos x="151" y="12"/>
                  </a:cxn>
                  <a:cxn ang="0">
                    <a:pos x="143" y="7"/>
                  </a:cxn>
                  <a:cxn ang="0">
                    <a:pos x="122" y="14"/>
                  </a:cxn>
                  <a:cxn ang="0">
                    <a:pos x="98" y="0"/>
                  </a:cxn>
                  <a:cxn ang="0">
                    <a:pos x="90" y="6"/>
                  </a:cxn>
                  <a:cxn ang="0">
                    <a:pos x="78" y="11"/>
                  </a:cxn>
                  <a:cxn ang="0">
                    <a:pos x="64" y="18"/>
                  </a:cxn>
                  <a:cxn ang="0">
                    <a:pos x="52" y="22"/>
                  </a:cxn>
                  <a:cxn ang="0">
                    <a:pos x="36" y="26"/>
                  </a:cxn>
                  <a:cxn ang="0">
                    <a:pos x="19" y="28"/>
                  </a:cxn>
                  <a:cxn ang="0">
                    <a:pos x="8" y="30"/>
                  </a:cxn>
                </a:cxnLst>
                <a:rect l="0" t="0" r="r" b="b"/>
                <a:pathLst>
                  <a:path w="275" h="80">
                    <a:moveTo>
                      <a:pt x="7" y="30"/>
                    </a:moveTo>
                    <a:lnTo>
                      <a:pt x="6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3" y="42"/>
                    </a:lnTo>
                    <a:lnTo>
                      <a:pt x="7" y="4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1" y="46"/>
                    </a:lnTo>
                    <a:lnTo>
                      <a:pt x="16" y="48"/>
                    </a:lnTo>
                    <a:lnTo>
                      <a:pt x="24" y="50"/>
                    </a:lnTo>
                    <a:lnTo>
                      <a:pt x="35" y="52"/>
                    </a:lnTo>
                    <a:lnTo>
                      <a:pt x="44" y="56"/>
                    </a:lnTo>
                    <a:lnTo>
                      <a:pt x="56" y="59"/>
                    </a:lnTo>
                    <a:lnTo>
                      <a:pt x="66" y="62"/>
                    </a:lnTo>
                    <a:lnTo>
                      <a:pt x="75" y="64"/>
                    </a:lnTo>
                    <a:lnTo>
                      <a:pt x="83" y="66"/>
                    </a:lnTo>
                    <a:lnTo>
                      <a:pt x="92" y="67"/>
                    </a:lnTo>
                    <a:lnTo>
                      <a:pt x="102" y="70"/>
                    </a:lnTo>
                    <a:lnTo>
                      <a:pt x="111" y="71"/>
                    </a:lnTo>
                    <a:lnTo>
                      <a:pt x="119" y="72"/>
                    </a:lnTo>
                    <a:lnTo>
                      <a:pt x="126" y="72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6" y="71"/>
                    </a:lnTo>
                    <a:lnTo>
                      <a:pt x="147" y="67"/>
                    </a:lnTo>
                    <a:lnTo>
                      <a:pt x="159" y="63"/>
                    </a:lnTo>
                    <a:lnTo>
                      <a:pt x="170" y="62"/>
                    </a:lnTo>
                    <a:lnTo>
                      <a:pt x="180" y="66"/>
                    </a:lnTo>
                    <a:lnTo>
                      <a:pt x="193" y="72"/>
                    </a:lnTo>
                    <a:lnTo>
                      <a:pt x="202" y="78"/>
                    </a:lnTo>
                    <a:lnTo>
                      <a:pt x="206" y="80"/>
                    </a:lnTo>
                    <a:lnTo>
                      <a:pt x="249" y="80"/>
                    </a:lnTo>
                    <a:lnTo>
                      <a:pt x="275" y="30"/>
                    </a:lnTo>
                    <a:lnTo>
                      <a:pt x="274" y="30"/>
                    </a:lnTo>
                    <a:lnTo>
                      <a:pt x="269" y="30"/>
                    </a:lnTo>
                    <a:lnTo>
                      <a:pt x="261" y="31"/>
                    </a:lnTo>
                    <a:lnTo>
                      <a:pt x="250" y="31"/>
                    </a:lnTo>
                    <a:lnTo>
                      <a:pt x="238" y="31"/>
                    </a:lnTo>
                    <a:lnTo>
                      <a:pt x="225" y="30"/>
                    </a:lnTo>
                    <a:lnTo>
                      <a:pt x="211" y="30"/>
                    </a:lnTo>
                    <a:lnTo>
                      <a:pt x="198" y="27"/>
                    </a:lnTo>
                    <a:lnTo>
                      <a:pt x="186" y="24"/>
                    </a:lnTo>
                    <a:lnTo>
                      <a:pt x="175" y="22"/>
                    </a:lnTo>
                    <a:lnTo>
                      <a:pt x="166" y="18"/>
                    </a:lnTo>
                    <a:lnTo>
                      <a:pt x="158" y="15"/>
                    </a:lnTo>
                    <a:lnTo>
                      <a:pt x="151" y="12"/>
                    </a:lnTo>
                    <a:lnTo>
                      <a:pt x="146" y="10"/>
                    </a:lnTo>
                    <a:lnTo>
                      <a:pt x="143" y="7"/>
                    </a:lnTo>
                    <a:lnTo>
                      <a:pt x="142" y="7"/>
                    </a:lnTo>
                    <a:lnTo>
                      <a:pt x="122" y="14"/>
                    </a:lnTo>
                    <a:lnTo>
                      <a:pt x="99" y="0"/>
                    </a:lnTo>
                    <a:lnTo>
                      <a:pt x="98" y="0"/>
                    </a:lnTo>
                    <a:lnTo>
                      <a:pt x="95" y="3"/>
                    </a:lnTo>
                    <a:lnTo>
                      <a:pt x="90" y="6"/>
                    </a:lnTo>
                    <a:lnTo>
                      <a:pt x="84" y="8"/>
                    </a:lnTo>
                    <a:lnTo>
                      <a:pt x="78" y="11"/>
                    </a:lnTo>
                    <a:lnTo>
                      <a:pt x="71" y="15"/>
                    </a:lnTo>
                    <a:lnTo>
                      <a:pt x="64" y="18"/>
                    </a:lnTo>
                    <a:lnTo>
                      <a:pt x="59" y="20"/>
                    </a:lnTo>
                    <a:lnTo>
                      <a:pt x="52" y="22"/>
                    </a:lnTo>
                    <a:lnTo>
                      <a:pt x="44" y="23"/>
                    </a:lnTo>
                    <a:lnTo>
                      <a:pt x="36" y="26"/>
                    </a:lnTo>
                    <a:lnTo>
                      <a:pt x="27" y="27"/>
                    </a:lnTo>
                    <a:lnTo>
                      <a:pt x="19" y="28"/>
                    </a:lnTo>
                    <a:lnTo>
                      <a:pt x="14" y="28"/>
                    </a:lnTo>
                    <a:lnTo>
                      <a:pt x="8" y="30"/>
                    </a:lnTo>
                    <a:lnTo>
                      <a:pt x="7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0" name="Freeform 334"/>
              <p:cNvSpPr>
                <a:spLocks/>
              </p:cNvSpPr>
              <p:nvPr/>
            </p:nvSpPr>
            <p:spPr bwMode="auto">
              <a:xfrm>
                <a:off x="6332538" y="5862638"/>
                <a:ext cx="595313" cy="508000"/>
              </a:xfrm>
              <a:custGeom>
                <a:avLst/>
                <a:gdLst/>
                <a:ahLst/>
                <a:cxnLst>
                  <a:cxn ang="0">
                    <a:pos x="122" y="25"/>
                  </a:cxn>
                  <a:cxn ang="0">
                    <a:pos x="124" y="27"/>
                  </a:cxn>
                  <a:cxn ang="0">
                    <a:pos x="131" y="32"/>
                  </a:cxn>
                  <a:cxn ang="0">
                    <a:pos x="142" y="40"/>
                  </a:cxn>
                  <a:cxn ang="0">
                    <a:pos x="155" y="51"/>
                  </a:cxn>
                  <a:cxn ang="0">
                    <a:pos x="171" y="64"/>
                  </a:cxn>
                  <a:cxn ang="0">
                    <a:pos x="190" y="79"/>
                  </a:cxn>
                  <a:cxn ang="0">
                    <a:pos x="210" y="95"/>
                  </a:cxn>
                  <a:cxn ang="0">
                    <a:pos x="231" y="113"/>
                  </a:cxn>
                  <a:cxn ang="0">
                    <a:pos x="253" y="132"/>
                  </a:cxn>
                  <a:cxn ang="0">
                    <a:pos x="275" y="152"/>
                  </a:cxn>
                  <a:cxn ang="0">
                    <a:pos x="295" y="172"/>
                  </a:cxn>
                  <a:cxn ang="0">
                    <a:pos x="317" y="193"/>
                  </a:cxn>
                  <a:cxn ang="0">
                    <a:pos x="334" y="213"/>
                  </a:cxn>
                  <a:cxn ang="0">
                    <a:pos x="351" y="233"/>
                  </a:cxn>
                  <a:cxn ang="0">
                    <a:pos x="365" y="252"/>
                  </a:cxn>
                  <a:cxn ang="0">
                    <a:pos x="375" y="271"/>
                  </a:cxn>
                  <a:cxn ang="0">
                    <a:pos x="374" y="273"/>
                  </a:cxn>
                  <a:cxn ang="0">
                    <a:pos x="370" y="280"/>
                  </a:cxn>
                  <a:cxn ang="0">
                    <a:pos x="363" y="291"/>
                  </a:cxn>
                  <a:cxn ang="0">
                    <a:pos x="351" y="301"/>
                  </a:cxn>
                  <a:cxn ang="0">
                    <a:pos x="335" y="311"/>
                  </a:cxn>
                  <a:cxn ang="0">
                    <a:pos x="311" y="317"/>
                  </a:cxn>
                  <a:cxn ang="0">
                    <a:pos x="282" y="320"/>
                  </a:cxn>
                  <a:cxn ang="0">
                    <a:pos x="243" y="316"/>
                  </a:cxn>
                  <a:cxn ang="0">
                    <a:pos x="237" y="308"/>
                  </a:cxn>
                  <a:cxn ang="0">
                    <a:pos x="220" y="287"/>
                  </a:cxn>
                  <a:cxn ang="0">
                    <a:pos x="196" y="255"/>
                  </a:cxn>
                  <a:cxn ang="0">
                    <a:pos x="166" y="217"/>
                  </a:cxn>
                  <a:cxn ang="0">
                    <a:pos x="134" y="179"/>
                  </a:cxn>
                  <a:cxn ang="0">
                    <a:pos x="100" y="143"/>
                  </a:cxn>
                  <a:cxn ang="0">
                    <a:pos x="71" y="112"/>
                  </a:cxn>
                  <a:cxn ang="0">
                    <a:pos x="46" y="91"/>
                  </a:cxn>
                  <a:cxn ang="0">
                    <a:pos x="43" y="88"/>
                  </a:cxn>
                  <a:cxn ang="0">
                    <a:pos x="38" y="83"/>
                  </a:cxn>
                  <a:cxn ang="0">
                    <a:pos x="30" y="73"/>
                  </a:cxn>
                  <a:cxn ang="0">
                    <a:pos x="20" y="63"/>
                  </a:cxn>
                  <a:cxn ang="0">
                    <a:pos x="12" y="51"/>
                  </a:cxn>
                  <a:cxn ang="0">
                    <a:pos x="4" y="37"/>
                  </a:cxn>
                  <a:cxn ang="0">
                    <a:pos x="0" y="25"/>
                  </a:cxn>
                  <a:cxn ang="0">
                    <a:pos x="0" y="13"/>
                  </a:cxn>
                  <a:cxn ang="0">
                    <a:pos x="7" y="5"/>
                  </a:cxn>
                  <a:cxn ang="0">
                    <a:pos x="22" y="1"/>
                  </a:cxn>
                  <a:cxn ang="0">
                    <a:pos x="39" y="0"/>
                  </a:cxn>
                  <a:cxn ang="0">
                    <a:pos x="60" y="1"/>
                  </a:cxn>
                  <a:cxn ang="0">
                    <a:pos x="80" y="5"/>
                  </a:cxn>
                  <a:cxn ang="0">
                    <a:pos x="99" y="11"/>
                  </a:cxn>
                  <a:cxn ang="0">
                    <a:pos x="114" y="17"/>
                  </a:cxn>
                  <a:cxn ang="0">
                    <a:pos x="122" y="25"/>
                  </a:cxn>
                </a:cxnLst>
                <a:rect l="0" t="0" r="r" b="b"/>
                <a:pathLst>
                  <a:path w="375" h="320">
                    <a:moveTo>
                      <a:pt x="122" y="25"/>
                    </a:moveTo>
                    <a:lnTo>
                      <a:pt x="124" y="27"/>
                    </a:lnTo>
                    <a:lnTo>
                      <a:pt x="131" y="32"/>
                    </a:lnTo>
                    <a:lnTo>
                      <a:pt x="142" y="40"/>
                    </a:lnTo>
                    <a:lnTo>
                      <a:pt x="155" y="51"/>
                    </a:lnTo>
                    <a:lnTo>
                      <a:pt x="171" y="64"/>
                    </a:lnTo>
                    <a:lnTo>
                      <a:pt x="190" y="79"/>
                    </a:lnTo>
                    <a:lnTo>
                      <a:pt x="210" y="95"/>
                    </a:lnTo>
                    <a:lnTo>
                      <a:pt x="231" y="113"/>
                    </a:lnTo>
                    <a:lnTo>
                      <a:pt x="253" y="132"/>
                    </a:lnTo>
                    <a:lnTo>
                      <a:pt x="275" y="152"/>
                    </a:lnTo>
                    <a:lnTo>
                      <a:pt x="295" y="172"/>
                    </a:lnTo>
                    <a:lnTo>
                      <a:pt x="317" y="193"/>
                    </a:lnTo>
                    <a:lnTo>
                      <a:pt x="334" y="213"/>
                    </a:lnTo>
                    <a:lnTo>
                      <a:pt x="351" y="233"/>
                    </a:lnTo>
                    <a:lnTo>
                      <a:pt x="365" y="252"/>
                    </a:lnTo>
                    <a:lnTo>
                      <a:pt x="375" y="271"/>
                    </a:lnTo>
                    <a:lnTo>
                      <a:pt x="374" y="273"/>
                    </a:lnTo>
                    <a:lnTo>
                      <a:pt x="370" y="280"/>
                    </a:lnTo>
                    <a:lnTo>
                      <a:pt x="363" y="291"/>
                    </a:lnTo>
                    <a:lnTo>
                      <a:pt x="351" y="301"/>
                    </a:lnTo>
                    <a:lnTo>
                      <a:pt x="335" y="311"/>
                    </a:lnTo>
                    <a:lnTo>
                      <a:pt x="311" y="317"/>
                    </a:lnTo>
                    <a:lnTo>
                      <a:pt x="282" y="320"/>
                    </a:lnTo>
                    <a:lnTo>
                      <a:pt x="243" y="316"/>
                    </a:lnTo>
                    <a:lnTo>
                      <a:pt x="237" y="308"/>
                    </a:lnTo>
                    <a:lnTo>
                      <a:pt x="220" y="287"/>
                    </a:lnTo>
                    <a:lnTo>
                      <a:pt x="196" y="255"/>
                    </a:lnTo>
                    <a:lnTo>
                      <a:pt x="166" y="217"/>
                    </a:lnTo>
                    <a:lnTo>
                      <a:pt x="134" y="179"/>
                    </a:lnTo>
                    <a:lnTo>
                      <a:pt x="100" y="143"/>
                    </a:lnTo>
                    <a:lnTo>
                      <a:pt x="71" y="112"/>
                    </a:lnTo>
                    <a:lnTo>
                      <a:pt x="46" y="91"/>
                    </a:lnTo>
                    <a:lnTo>
                      <a:pt x="43" y="88"/>
                    </a:lnTo>
                    <a:lnTo>
                      <a:pt x="38" y="83"/>
                    </a:lnTo>
                    <a:lnTo>
                      <a:pt x="30" y="73"/>
                    </a:lnTo>
                    <a:lnTo>
                      <a:pt x="20" y="63"/>
                    </a:lnTo>
                    <a:lnTo>
                      <a:pt x="12" y="51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7" y="5"/>
                    </a:lnTo>
                    <a:lnTo>
                      <a:pt x="22" y="1"/>
                    </a:lnTo>
                    <a:lnTo>
                      <a:pt x="39" y="0"/>
                    </a:lnTo>
                    <a:lnTo>
                      <a:pt x="60" y="1"/>
                    </a:lnTo>
                    <a:lnTo>
                      <a:pt x="80" y="5"/>
                    </a:lnTo>
                    <a:lnTo>
                      <a:pt x="99" y="11"/>
                    </a:lnTo>
                    <a:lnTo>
                      <a:pt x="114" y="17"/>
                    </a:lnTo>
                    <a:lnTo>
                      <a:pt x="122" y="25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1" name="Freeform 335"/>
              <p:cNvSpPr>
                <a:spLocks/>
              </p:cNvSpPr>
              <p:nvPr/>
            </p:nvSpPr>
            <p:spPr bwMode="auto">
              <a:xfrm>
                <a:off x="5654675" y="4975225"/>
                <a:ext cx="355600" cy="320675"/>
              </a:xfrm>
              <a:custGeom>
                <a:avLst/>
                <a:gdLst/>
                <a:ahLst/>
                <a:cxnLst>
                  <a:cxn ang="0">
                    <a:pos x="224" y="104"/>
                  </a:cxn>
                  <a:cxn ang="0">
                    <a:pos x="220" y="108"/>
                  </a:cxn>
                  <a:cxn ang="0">
                    <a:pos x="211" y="117"/>
                  </a:cxn>
                  <a:cxn ang="0">
                    <a:pos x="195" y="130"/>
                  </a:cxn>
                  <a:cxn ang="0">
                    <a:pos x="174" y="146"/>
                  </a:cxn>
                  <a:cxn ang="0">
                    <a:pos x="146" y="164"/>
                  </a:cxn>
                  <a:cxn ang="0">
                    <a:pos x="114" y="180"/>
                  </a:cxn>
                  <a:cxn ang="0">
                    <a:pos x="76" y="193"/>
                  </a:cxn>
                  <a:cxn ang="0">
                    <a:pos x="35" y="202"/>
                  </a:cxn>
                  <a:cxn ang="0">
                    <a:pos x="35" y="190"/>
                  </a:cxn>
                  <a:cxn ang="0">
                    <a:pos x="31" y="165"/>
                  </a:cxn>
                  <a:cxn ang="0">
                    <a:pos x="20" y="138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27" y="112"/>
                  </a:cxn>
                  <a:cxn ang="0">
                    <a:pos x="56" y="97"/>
                  </a:cxn>
                  <a:cxn ang="0">
                    <a:pos x="90" y="80"/>
                  </a:cxn>
                  <a:cxn ang="0">
                    <a:pos x="124" y="61"/>
                  </a:cxn>
                  <a:cxn ang="0">
                    <a:pos x="156" y="40"/>
                  </a:cxn>
                  <a:cxn ang="0">
                    <a:pos x="182" y="20"/>
                  </a:cxn>
                  <a:cxn ang="0">
                    <a:pos x="198" y="0"/>
                  </a:cxn>
                  <a:cxn ang="0">
                    <a:pos x="224" y="104"/>
                  </a:cxn>
                </a:cxnLst>
                <a:rect l="0" t="0" r="r" b="b"/>
                <a:pathLst>
                  <a:path w="224" h="202">
                    <a:moveTo>
                      <a:pt x="224" y="104"/>
                    </a:moveTo>
                    <a:lnTo>
                      <a:pt x="220" y="108"/>
                    </a:lnTo>
                    <a:lnTo>
                      <a:pt x="211" y="117"/>
                    </a:lnTo>
                    <a:lnTo>
                      <a:pt x="195" y="130"/>
                    </a:lnTo>
                    <a:lnTo>
                      <a:pt x="174" y="146"/>
                    </a:lnTo>
                    <a:lnTo>
                      <a:pt x="146" y="164"/>
                    </a:lnTo>
                    <a:lnTo>
                      <a:pt x="114" y="180"/>
                    </a:lnTo>
                    <a:lnTo>
                      <a:pt x="76" y="193"/>
                    </a:lnTo>
                    <a:lnTo>
                      <a:pt x="35" y="202"/>
                    </a:lnTo>
                    <a:lnTo>
                      <a:pt x="35" y="190"/>
                    </a:lnTo>
                    <a:lnTo>
                      <a:pt x="31" y="165"/>
                    </a:lnTo>
                    <a:lnTo>
                      <a:pt x="20" y="138"/>
                    </a:lnTo>
                    <a:lnTo>
                      <a:pt x="0" y="124"/>
                    </a:lnTo>
                    <a:lnTo>
                      <a:pt x="8" y="121"/>
                    </a:lnTo>
                    <a:lnTo>
                      <a:pt x="27" y="112"/>
                    </a:lnTo>
                    <a:lnTo>
                      <a:pt x="56" y="97"/>
                    </a:lnTo>
                    <a:lnTo>
                      <a:pt x="90" y="80"/>
                    </a:lnTo>
                    <a:lnTo>
                      <a:pt x="124" y="61"/>
                    </a:lnTo>
                    <a:lnTo>
                      <a:pt x="156" y="40"/>
                    </a:lnTo>
                    <a:lnTo>
                      <a:pt x="182" y="20"/>
                    </a:lnTo>
                    <a:lnTo>
                      <a:pt x="198" y="0"/>
                    </a:lnTo>
                    <a:lnTo>
                      <a:pt x="224" y="104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2" name="Freeform 336"/>
              <p:cNvSpPr>
                <a:spLocks/>
              </p:cNvSpPr>
              <p:nvPr/>
            </p:nvSpPr>
            <p:spPr bwMode="auto">
              <a:xfrm>
                <a:off x="5907088" y="4591050"/>
                <a:ext cx="762000" cy="966788"/>
              </a:xfrm>
              <a:custGeom>
                <a:avLst/>
                <a:gdLst/>
                <a:ahLst/>
                <a:cxnLst>
                  <a:cxn ang="0">
                    <a:pos x="223" y="1"/>
                  </a:cxn>
                  <a:cxn ang="0">
                    <a:pos x="231" y="15"/>
                  </a:cxn>
                  <a:cxn ang="0">
                    <a:pos x="248" y="33"/>
                  </a:cxn>
                  <a:cxn ang="0">
                    <a:pos x="274" y="49"/>
                  </a:cxn>
                  <a:cxn ang="0">
                    <a:pos x="292" y="56"/>
                  </a:cxn>
                  <a:cxn ang="0">
                    <a:pos x="315" y="65"/>
                  </a:cxn>
                  <a:cxn ang="0">
                    <a:pos x="346" y="83"/>
                  </a:cxn>
                  <a:cxn ang="0">
                    <a:pos x="370" y="111"/>
                  </a:cxn>
                  <a:cxn ang="0">
                    <a:pos x="378" y="133"/>
                  </a:cxn>
                  <a:cxn ang="0">
                    <a:pos x="398" y="174"/>
                  </a:cxn>
                  <a:cxn ang="0">
                    <a:pos x="428" y="228"/>
                  </a:cxn>
                  <a:cxn ang="0">
                    <a:pos x="460" y="275"/>
                  </a:cxn>
                  <a:cxn ang="0">
                    <a:pos x="476" y="290"/>
                  </a:cxn>
                  <a:cxn ang="0">
                    <a:pos x="479" y="312"/>
                  </a:cxn>
                  <a:cxn ang="0">
                    <a:pos x="460" y="334"/>
                  </a:cxn>
                  <a:cxn ang="0">
                    <a:pos x="438" y="359"/>
                  </a:cxn>
                  <a:cxn ang="0">
                    <a:pos x="402" y="399"/>
                  </a:cxn>
                  <a:cxn ang="0">
                    <a:pos x="360" y="439"/>
                  </a:cxn>
                  <a:cxn ang="0">
                    <a:pos x="335" y="462"/>
                  </a:cxn>
                  <a:cxn ang="0">
                    <a:pos x="326" y="475"/>
                  </a:cxn>
                  <a:cxn ang="0">
                    <a:pos x="320" y="479"/>
                  </a:cxn>
                  <a:cxn ang="0">
                    <a:pos x="322" y="483"/>
                  </a:cxn>
                  <a:cxn ang="0">
                    <a:pos x="318" y="493"/>
                  </a:cxn>
                  <a:cxn ang="0">
                    <a:pos x="303" y="505"/>
                  </a:cxn>
                  <a:cxn ang="0">
                    <a:pos x="308" y="539"/>
                  </a:cxn>
                  <a:cxn ang="0">
                    <a:pos x="327" y="607"/>
                  </a:cxn>
                  <a:cxn ang="0">
                    <a:pos x="303" y="602"/>
                  </a:cxn>
                  <a:cxn ang="0">
                    <a:pos x="262" y="593"/>
                  </a:cxn>
                  <a:cxn ang="0">
                    <a:pos x="208" y="582"/>
                  </a:cxn>
                  <a:cxn ang="0">
                    <a:pos x="151" y="571"/>
                  </a:cxn>
                  <a:cxn ang="0">
                    <a:pos x="93" y="566"/>
                  </a:cxn>
                  <a:cxn ang="0">
                    <a:pos x="45" y="565"/>
                  </a:cxn>
                  <a:cxn ang="0">
                    <a:pos x="11" y="571"/>
                  </a:cxn>
                  <a:cxn ang="0">
                    <a:pos x="1" y="573"/>
                  </a:cxn>
                  <a:cxn ang="0">
                    <a:pos x="9" y="525"/>
                  </a:cxn>
                  <a:cxn ang="0">
                    <a:pos x="24" y="455"/>
                  </a:cxn>
                  <a:cxn ang="0">
                    <a:pos x="45" y="392"/>
                  </a:cxn>
                  <a:cxn ang="0">
                    <a:pos x="57" y="362"/>
                  </a:cxn>
                  <a:cxn ang="0">
                    <a:pos x="64" y="294"/>
                  </a:cxn>
                  <a:cxn ang="0">
                    <a:pos x="93" y="184"/>
                  </a:cxn>
                  <a:cxn ang="0">
                    <a:pos x="164" y="60"/>
                  </a:cxn>
                </a:cxnLst>
                <a:rect l="0" t="0" r="r" b="b"/>
                <a:pathLst>
                  <a:path w="480" h="609">
                    <a:moveTo>
                      <a:pt x="222" y="0"/>
                    </a:moveTo>
                    <a:lnTo>
                      <a:pt x="223" y="1"/>
                    </a:lnTo>
                    <a:lnTo>
                      <a:pt x="226" y="7"/>
                    </a:lnTo>
                    <a:lnTo>
                      <a:pt x="231" y="15"/>
                    </a:lnTo>
                    <a:lnTo>
                      <a:pt x="239" y="23"/>
                    </a:lnTo>
                    <a:lnTo>
                      <a:pt x="248" y="33"/>
                    </a:lnTo>
                    <a:lnTo>
                      <a:pt x="260" y="41"/>
                    </a:lnTo>
                    <a:lnTo>
                      <a:pt x="274" y="49"/>
                    </a:lnTo>
                    <a:lnTo>
                      <a:pt x="288" y="55"/>
                    </a:lnTo>
                    <a:lnTo>
                      <a:pt x="292" y="56"/>
                    </a:lnTo>
                    <a:lnTo>
                      <a:pt x="302" y="59"/>
                    </a:lnTo>
                    <a:lnTo>
                      <a:pt x="315" y="65"/>
                    </a:lnTo>
                    <a:lnTo>
                      <a:pt x="330" y="73"/>
                    </a:lnTo>
                    <a:lnTo>
                      <a:pt x="346" y="83"/>
                    </a:lnTo>
                    <a:lnTo>
                      <a:pt x="359" y="96"/>
                    </a:lnTo>
                    <a:lnTo>
                      <a:pt x="370" y="111"/>
                    </a:lnTo>
                    <a:lnTo>
                      <a:pt x="375" y="128"/>
                    </a:lnTo>
                    <a:lnTo>
                      <a:pt x="378" y="133"/>
                    </a:lnTo>
                    <a:lnTo>
                      <a:pt x="386" y="149"/>
                    </a:lnTo>
                    <a:lnTo>
                      <a:pt x="398" y="174"/>
                    </a:lnTo>
                    <a:lnTo>
                      <a:pt x="412" y="200"/>
                    </a:lnTo>
                    <a:lnTo>
                      <a:pt x="428" y="228"/>
                    </a:lnTo>
                    <a:lnTo>
                      <a:pt x="446" y="254"/>
                    </a:lnTo>
                    <a:lnTo>
                      <a:pt x="460" y="275"/>
                    </a:lnTo>
                    <a:lnTo>
                      <a:pt x="474" y="287"/>
                    </a:lnTo>
                    <a:lnTo>
                      <a:pt x="476" y="290"/>
                    </a:lnTo>
                    <a:lnTo>
                      <a:pt x="480" y="299"/>
                    </a:lnTo>
                    <a:lnTo>
                      <a:pt x="479" y="312"/>
                    </a:lnTo>
                    <a:lnTo>
                      <a:pt x="463" y="330"/>
                    </a:lnTo>
                    <a:lnTo>
                      <a:pt x="460" y="334"/>
                    </a:lnTo>
                    <a:lnTo>
                      <a:pt x="451" y="344"/>
                    </a:lnTo>
                    <a:lnTo>
                      <a:pt x="438" y="359"/>
                    </a:lnTo>
                    <a:lnTo>
                      <a:pt x="420" y="378"/>
                    </a:lnTo>
                    <a:lnTo>
                      <a:pt x="402" y="399"/>
                    </a:lnTo>
                    <a:lnTo>
                      <a:pt x="380" y="419"/>
                    </a:lnTo>
                    <a:lnTo>
                      <a:pt x="360" y="439"/>
                    </a:lnTo>
                    <a:lnTo>
                      <a:pt x="342" y="455"/>
                    </a:lnTo>
                    <a:lnTo>
                      <a:pt x="335" y="462"/>
                    </a:lnTo>
                    <a:lnTo>
                      <a:pt x="330" y="468"/>
                    </a:lnTo>
                    <a:lnTo>
                      <a:pt x="326" y="475"/>
                    </a:lnTo>
                    <a:lnTo>
                      <a:pt x="320" y="478"/>
                    </a:lnTo>
                    <a:lnTo>
                      <a:pt x="320" y="479"/>
                    </a:lnTo>
                    <a:lnTo>
                      <a:pt x="322" y="481"/>
                    </a:lnTo>
                    <a:lnTo>
                      <a:pt x="322" y="483"/>
                    </a:lnTo>
                    <a:lnTo>
                      <a:pt x="320" y="489"/>
                    </a:lnTo>
                    <a:lnTo>
                      <a:pt x="318" y="493"/>
                    </a:lnTo>
                    <a:lnTo>
                      <a:pt x="312" y="499"/>
                    </a:lnTo>
                    <a:lnTo>
                      <a:pt x="303" y="505"/>
                    </a:lnTo>
                    <a:lnTo>
                      <a:pt x="290" y="511"/>
                    </a:lnTo>
                    <a:lnTo>
                      <a:pt x="308" y="539"/>
                    </a:lnTo>
                    <a:lnTo>
                      <a:pt x="330" y="609"/>
                    </a:lnTo>
                    <a:lnTo>
                      <a:pt x="327" y="607"/>
                    </a:lnTo>
                    <a:lnTo>
                      <a:pt x="318" y="606"/>
                    </a:lnTo>
                    <a:lnTo>
                      <a:pt x="303" y="602"/>
                    </a:lnTo>
                    <a:lnTo>
                      <a:pt x="283" y="598"/>
                    </a:lnTo>
                    <a:lnTo>
                      <a:pt x="262" y="593"/>
                    </a:lnTo>
                    <a:lnTo>
                      <a:pt x="235" y="587"/>
                    </a:lnTo>
                    <a:lnTo>
                      <a:pt x="208" y="582"/>
                    </a:lnTo>
                    <a:lnTo>
                      <a:pt x="179" y="577"/>
                    </a:lnTo>
                    <a:lnTo>
                      <a:pt x="151" y="571"/>
                    </a:lnTo>
                    <a:lnTo>
                      <a:pt x="121" y="569"/>
                    </a:lnTo>
                    <a:lnTo>
                      <a:pt x="93" y="566"/>
                    </a:lnTo>
                    <a:lnTo>
                      <a:pt x="68" y="565"/>
                    </a:lnTo>
                    <a:lnTo>
                      <a:pt x="45" y="565"/>
                    </a:lnTo>
                    <a:lnTo>
                      <a:pt x="25" y="567"/>
                    </a:lnTo>
                    <a:lnTo>
                      <a:pt x="11" y="571"/>
                    </a:lnTo>
                    <a:lnTo>
                      <a:pt x="0" y="579"/>
                    </a:lnTo>
                    <a:lnTo>
                      <a:pt x="1" y="573"/>
                    </a:lnTo>
                    <a:lnTo>
                      <a:pt x="4" y="553"/>
                    </a:lnTo>
                    <a:lnTo>
                      <a:pt x="9" y="525"/>
                    </a:lnTo>
                    <a:lnTo>
                      <a:pt x="16" y="491"/>
                    </a:lnTo>
                    <a:lnTo>
                      <a:pt x="24" y="455"/>
                    </a:lnTo>
                    <a:lnTo>
                      <a:pt x="35" y="420"/>
                    </a:lnTo>
                    <a:lnTo>
                      <a:pt x="45" y="392"/>
                    </a:lnTo>
                    <a:lnTo>
                      <a:pt x="57" y="371"/>
                    </a:lnTo>
                    <a:lnTo>
                      <a:pt x="57" y="362"/>
                    </a:lnTo>
                    <a:lnTo>
                      <a:pt x="59" y="335"/>
                    </a:lnTo>
                    <a:lnTo>
                      <a:pt x="64" y="294"/>
                    </a:lnTo>
                    <a:lnTo>
                      <a:pt x="75" y="243"/>
                    </a:lnTo>
                    <a:lnTo>
                      <a:pt x="93" y="184"/>
                    </a:lnTo>
                    <a:lnTo>
                      <a:pt x="123" y="123"/>
                    </a:lnTo>
                    <a:lnTo>
                      <a:pt x="164" y="6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3" name="Freeform 337"/>
              <p:cNvSpPr>
                <a:spLocks/>
              </p:cNvSpPr>
              <p:nvPr/>
            </p:nvSpPr>
            <p:spPr bwMode="auto">
              <a:xfrm>
                <a:off x="6303963" y="5241925"/>
                <a:ext cx="146050" cy="1031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6" y="9"/>
                  </a:cxn>
                  <a:cxn ang="0">
                    <a:pos x="4" y="12"/>
                  </a:cxn>
                  <a:cxn ang="0">
                    <a:pos x="1" y="14"/>
                  </a:cxn>
                  <a:cxn ang="0">
                    <a:pos x="0" y="16"/>
                  </a:cxn>
                  <a:cxn ang="0">
                    <a:pos x="32" y="45"/>
                  </a:cxn>
                  <a:cxn ang="0">
                    <a:pos x="78" y="65"/>
                  </a:cxn>
                  <a:cxn ang="0">
                    <a:pos x="80" y="64"/>
                  </a:cxn>
                  <a:cxn ang="0">
                    <a:pos x="81" y="61"/>
                  </a:cxn>
                  <a:cxn ang="0">
                    <a:pos x="82" y="58"/>
                  </a:cxn>
                  <a:cxn ang="0">
                    <a:pos x="85" y="54"/>
                  </a:cxn>
                  <a:cxn ang="0">
                    <a:pos x="88" y="52"/>
                  </a:cxn>
                  <a:cxn ang="0">
                    <a:pos x="89" y="49"/>
                  </a:cxn>
                  <a:cxn ang="0">
                    <a:pos x="92" y="46"/>
                  </a:cxn>
                  <a:cxn ang="0">
                    <a:pos x="92" y="45"/>
                  </a:cxn>
                  <a:cxn ang="0">
                    <a:pos x="90" y="45"/>
                  </a:cxn>
                  <a:cxn ang="0">
                    <a:pos x="86" y="42"/>
                  </a:cxn>
                  <a:cxn ang="0">
                    <a:pos x="81" y="41"/>
                  </a:cxn>
                  <a:cxn ang="0">
                    <a:pos x="76" y="37"/>
                  </a:cxn>
                  <a:cxn ang="0">
                    <a:pos x="69" y="34"/>
                  </a:cxn>
                  <a:cxn ang="0">
                    <a:pos x="62" y="32"/>
                  </a:cxn>
                  <a:cxn ang="0">
                    <a:pos x="56" y="29"/>
                  </a:cxn>
                  <a:cxn ang="0">
                    <a:pos x="52" y="26"/>
                  </a:cxn>
                  <a:cxn ang="0">
                    <a:pos x="41" y="20"/>
                  </a:cxn>
                  <a:cxn ang="0">
                    <a:pos x="29" y="10"/>
                  </a:cxn>
                  <a:cxn ang="0">
                    <a:pos x="18" y="4"/>
                  </a:cxn>
                  <a:cxn ang="0">
                    <a:pos x="14" y="0"/>
                  </a:cxn>
                </a:cxnLst>
                <a:rect l="0" t="0" r="r" b="b"/>
                <a:pathLst>
                  <a:path w="92" h="65">
                    <a:moveTo>
                      <a:pt x="14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6" y="9"/>
                    </a:lnTo>
                    <a:lnTo>
                      <a:pt x="4" y="12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32" y="45"/>
                    </a:lnTo>
                    <a:lnTo>
                      <a:pt x="78" y="65"/>
                    </a:lnTo>
                    <a:lnTo>
                      <a:pt x="80" y="64"/>
                    </a:lnTo>
                    <a:lnTo>
                      <a:pt x="81" y="61"/>
                    </a:lnTo>
                    <a:lnTo>
                      <a:pt x="82" y="58"/>
                    </a:lnTo>
                    <a:lnTo>
                      <a:pt x="85" y="54"/>
                    </a:lnTo>
                    <a:lnTo>
                      <a:pt x="88" y="52"/>
                    </a:lnTo>
                    <a:lnTo>
                      <a:pt x="89" y="49"/>
                    </a:lnTo>
                    <a:lnTo>
                      <a:pt x="92" y="46"/>
                    </a:lnTo>
                    <a:lnTo>
                      <a:pt x="92" y="45"/>
                    </a:lnTo>
                    <a:lnTo>
                      <a:pt x="90" y="45"/>
                    </a:lnTo>
                    <a:lnTo>
                      <a:pt x="86" y="42"/>
                    </a:lnTo>
                    <a:lnTo>
                      <a:pt x="81" y="41"/>
                    </a:lnTo>
                    <a:lnTo>
                      <a:pt x="76" y="37"/>
                    </a:lnTo>
                    <a:lnTo>
                      <a:pt x="69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2" y="26"/>
                    </a:lnTo>
                    <a:lnTo>
                      <a:pt x="41" y="20"/>
                    </a:lnTo>
                    <a:lnTo>
                      <a:pt x="29" y="10"/>
                    </a:lnTo>
                    <a:lnTo>
                      <a:pt x="18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4" name="Freeform 338"/>
              <p:cNvSpPr>
                <a:spLocks/>
              </p:cNvSpPr>
              <p:nvPr/>
            </p:nvSpPr>
            <p:spPr bwMode="auto">
              <a:xfrm>
                <a:off x="5614988" y="5172075"/>
                <a:ext cx="95250" cy="1301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4" y="5"/>
                  </a:cxn>
                  <a:cxn ang="0">
                    <a:pos x="9" y="2"/>
                  </a:cxn>
                  <a:cxn ang="0">
                    <a:pos x="14" y="1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5" y="0"/>
                  </a:cxn>
                  <a:cxn ang="0">
                    <a:pos x="27" y="1"/>
                  </a:cxn>
                  <a:cxn ang="0">
                    <a:pos x="32" y="5"/>
                  </a:cxn>
                  <a:cxn ang="0">
                    <a:pos x="39" y="12"/>
                  </a:cxn>
                  <a:cxn ang="0">
                    <a:pos x="44" y="21"/>
                  </a:cxn>
                  <a:cxn ang="0">
                    <a:pos x="49" y="37"/>
                  </a:cxn>
                  <a:cxn ang="0">
                    <a:pos x="55" y="54"/>
                  </a:cxn>
                  <a:cxn ang="0">
                    <a:pos x="59" y="70"/>
                  </a:cxn>
                  <a:cxn ang="0">
                    <a:pos x="60" y="77"/>
                  </a:cxn>
                  <a:cxn ang="0">
                    <a:pos x="59" y="77"/>
                  </a:cxn>
                  <a:cxn ang="0">
                    <a:pos x="56" y="76"/>
                  </a:cxn>
                  <a:cxn ang="0">
                    <a:pos x="51" y="76"/>
                  </a:cxn>
                  <a:cxn ang="0">
                    <a:pos x="47" y="76"/>
                  </a:cxn>
                  <a:cxn ang="0">
                    <a:pos x="43" y="77"/>
                  </a:cxn>
                  <a:cxn ang="0">
                    <a:pos x="37" y="80"/>
                  </a:cxn>
                  <a:cxn ang="0">
                    <a:pos x="32" y="81"/>
                  </a:cxn>
                  <a:cxn ang="0">
                    <a:pos x="31" y="82"/>
                  </a:cxn>
                  <a:cxn ang="0">
                    <a:pos x="29" y="77"/>
                  </a:cxn>
                  <a:cxn ang="0">
                    <a:pos x="28" y="66"/>
                  </a:cxn>
                  <a:cxn ang="0">
                    <a:pos x="25" y="53"/>
                  </a:cxn>
                  <a:cxn ang="0">
                    <a:pos x="21" y="42"/>
                  </a:cxn>
                  <a:cxn ang="0">
                    <a:pos x="16" y="33"/>
                  </a:cxn>
                  <a:cxn ang="0">
                    <a:pos x="9" y="22"/>
                  </a:cxn>
                  <a:cxn ang="0">
                    <a:pos x="2" y="13"/>
                  </a:cxn>
                  <a:cxn ang="0">
                    <a:pos x="0" y="9"/>
                  </a:cxn>
                </a:cxnLst>
                <a:rect l="0" t="0" r="r" b="b"/>
                <a:pathLst>
                  <a:path w="60" h="82">
                    <a:moveTo>
                      <a:pt x="0" y="9"/>
                    </a:moveTo>
                    <a:lnTo>
                      <a:pt x="0" y="8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1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9" y="12"/>
                    </a:lnTo>
                    <a:lnTo>
                      <a:pt x="44" y="21"/>
                    </a:lnTo>
                    <a:lnTo>
                      <a:pt x="49" y="37"/>
                    </a:lnTo>
                    <a:lnTo>
                      <a:pt x="55" y="54"/>
                    </a:lnTo>
                    <a:lnTo>
                      <a:pt x="59" y="70"/>
                    </a:lnTo>
                    <a:lnTo>
                      <a:pt x="60" y="77"/>
                    </a:lnTo>
                    <a:lnTo>
                      <a:pt x="59" y="77"/>
                    </a:lnTo>
                    <a:lnTo>
                      <a:pt x="56" y="76"/>
                    </a:lnTo>
                    <a:lnTo>
                      <a:pt x="51" y="76"/>
                    </a:lnTo>
                    <a:lnTo>
                      <a:pt x="47" y="76"/>
                    </a:lnTo>
                    <a:lnTo>
                      <a:pt x="43" y="77"/>
                    </a:lnTo>
                    <a:lnTo>
                      <a:pt x="37" y="80"/>
                    </a:lnTo>
                    <a:lnTo>
                      <a:pt x="32" y="81"/>
                    </a:lnTo>
                    <a:lnTo>
                      <a:pt x="31" y="82"/>
                    </a:lnTo>
                    <a:lnTo>
                      <a:pt x="29" y="77"/>
                    </a:lnTo>
                    <a:lnTo>
                      <a:pt x="28" y="66"/>
                    </a:lnTo>
                    <a:lnTo>
                      <a:pt x="25" y="53"/>
                    </a:lnTo>
                    <a:lnTo>
                      <a:pt x="21" y="42"/>
                    </a:lnTo>
                    <a:lnTo>
                      <a:pt x="16" y="33"/>
                    </a:lnTo>
                    <a:lnTo>
                      <a:pt x="9" y="22"/>
                    </a:lnTo>
                    <a:lnTo>
                      <a:pt x="2" y="1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5" name="Freeform 339"/>
              <p:cNvSpPr>
                <a:spLocks/>
              </p:cNvSpPr>
              <p:nvPr/>
            </p:nvSpPr>
            <p:spPr bwMode="auto">
              <a:xfrm>
                <a:off x="5969000" y="4567238"/>
                <a:ext cx="290513" cy="608013"/>
              </a:xfrm>
              <a:custGeom>
                <a:avLst/>
                <a:gdLst/>
                <a:ahLst/>
                <a:cxnLst>
                  <a:cxn ang="0">
                    <a:pos x="65" y="20"/>
                  </a:cxn>
                  <a:cxn ang="0">
                    <a:pos x="65" y="22"/>
                  </a:cxn>
                  <a:cxn ang="0">
                    <a:pos x="64" y="23"/>
                  </a:cxn>
                  <a:cxn ang="0">
                    <a:pos x="62" y="27"/>
                  </a:cxn>
                  <a:cxn ang="0">
                    <a:pos x="62" y="34"/>
                  </a:cxn>
                  <a:cxn ang="0">
                    <a:pos x="62" y="39"/>
                  </a:cxn>
                  <a:cxn ang="0">
                    <a:pos x="64" y="44"/>
                  </a:cxn>
                  <a:cxn ang="0">
                    <a:pos x="64" y="47"/>
                  </a:cxn>
                  <a:cxn ang="0">
                    <a:pos x="64" y="48"/>
                  </a:cxn>
                  <a:cxn ang="0">
                    <a:pos x="62" y="50"/>
                  </a:cxn>
                  <a:cxn ang="0">
                    <a:pos x="60" y="52"/>
                  </a:cxn>
                  <a:cxn ang="0">
                    <a:pos x="56" y="55"/>
                  </a:cxn>
                  <a:cxn ang="0">
                    <a:pos x="50" y="56"/>
                  </a:cxn>
                  <a:cxn ang="0">
                    <a:pos x="40" y="63"/>
                  </a:cxn>
                  <a:cxn ang="0">
                    <a:pos x="33" y="72"/>
                  </a:cxn>
                  <a:cxn ang="0">
                    <a:pos x="25" y="87"/>
                  </a:cxn>
                  <a:cxn ang="0">
                    <a:pos x="18" y="106"/>
                  </a:cxn>
                  <a:cxn ang="0">
                    <a:pos x="12" y="128"/>
                  </a:cxn>
                  <a:cxn ang="0">
                    <a:pos x="6" y="160"/>
                  </a:cxn>
                  <a:cxn ang="0">
                    <a:pos x="1" y="195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0" y="319"/>
                  </a:cxn>
                  <a:cxn ang="0">
                    <a:pos x="17" y="365"/>
                  </a:cxn>
                  <a:cxn ang="0">
                    <a:pos x="20" y="383"/>
                  </a:cxn>
                  <a:cxn ang="0">
                    <a:pos x="21" y="377"/>
                  </a:cxn>
                  <a:cxn ang="0">
                    <a:pos x="25" y="361"/>
                  </a:cxn>
                  <a:cxn ang="0">
                    <a:pos x="30" y="338"/>
                  </a:cxn>
                  <a:cxn ang="0">
                    <a:pos x="38" y="311"/>
                  </a:cxn>
                  <a:cxn ang="0">
                    <a:pos x="45" y="285"/>
                  </a:cxn>
                  <a:cxn ang="0">
                    <a:pos x="52" y="259"/>
                  </a:cxn>
                  <a:cxn ang="0">
                    <a:pos x="57" y="239"/>
                  </a:cxn>
                  <a:cxn ang="0">
                    <a:pos x="61" y="229"/>
                  </a:cxn>
                  <a:cxn ang="0">
                    <a:pos x="65" y="219"/>
                  </a:cxn>
                  <a:cxn ang="0">
                    <a:pos x="73" y="202"/>
                  </a:cxn>
                  <a:cxn ang="0">
                    <a:pos x="82" y="179"/>
                  </a:cxn>
                  <a:cxn ang="0">
                    <a:pos x="93" y="154"/>
                  </a:cxn>
                  <a:cxn ang="0">
                    <a:pos x="104" y="128"/>
                  </a:cxn>
                  <a:cxn ang="0">
                    <a:pos x="116" y="106"/>
                  </a:cxn>
                  <a:cxn ang="0">
                    <a:pos x="125" y="87"/>
                  </a:cxn>
                  <a:cxn ang="0">
                    <a:pos x="133" y="76"/>
                  </a:cxn>
                  <a:cxn ang="0">
                    <a:pos x="141" y="68"/>
                  </a:cxn>
                  <a:cxn ang="0">
                    <a:pos x="149" y="59"/>
                  </a:cxn>
                  <a:cxn ang="0">
                    <a:pos x="157" y="48"/>
                  </a:cxn>
                  <a:cxn ang="0">
                    <a:pos x="165" y="39"/>
                  </a:cxn>
                  <a:cxn ang="0">
                    <a:pos x="172" y="30"/>
                  </a:cxn>
                  <a:cxn ang="0">
                    <a:pos x="177" y="22"/>
                  </a:cxn>
                  <a:cxn ang="0">
                    <a:pos x="181" y="16"/>
                  </a:cxn>
                  <a:cxn ang="0">
                    <a:pos x="183" y="15"/>
                  </a:cxn>
                  <a:cxn ang="0">
                    <a:pos x="181" y="15"/>
                  </a:cxn>
                  <a:cxn ang="0">
                    <a:pos x="179" y="14"/>
                  </a:cxn>
                  <a:cxn ang="0">
                    <a:pos x="175" y="12"/>
                  </a:cxn>
                  <a:cxn ang="0">
                    <a:pos x="169" y="11"/>
                  </a:cxn>
                  <a:cxn ang="0">
                    <a:pos x="165" y="7"/>
                  </a:cxn>
                  <a:cxn ang="0">
                    <a:pos x="161" y="4"/>
                  </a:cxn>
                  <a:cxn ang="0">
                    <a:pos x="160" y="2"/>
                  </a:cxn>
                  <a:cxn ang="0">
                    <a:pos x="159" y="0"/>
                  </a:cxn>
                  <a:cxn ang="0">
                    <a:pos x="78" y="54"/>
                  </a:cxn>
                  <a:cxn ang="0">
                    <a:pos x="65" y="20"/>
                  </a:cxn>
                </a:cxnLst>
                <a:rect l="0" t="0" r="r" b="b"/>
                <a:pathLst>
                  <a:path w="183" h="383">
                    <a:moveTo>
                      <a:pt x="65" y="20"/>
                    </a:moveTo>
                    <a:lnTo>
                      <a:pt x="65" y="22"/>
                    </a:lnTo>
                    <a:lnTo>
                      <a:pt x="64" y="23"/>
                    </a:lnTo>
                    <a:lnTo>
                      <a:pt x="62" y="27"/>
                    </a:lnTo>
                    <a:lnTo>
                      <a:pt x="62" y="34"/>
                    </a:lnTo>
                    <a:lnTo>
                      <a:pt x="62" y="39"/>
                    </a:lnTo>
                    <a:lnTo>
                      <a:pt x="64" y="44"/>
                    </a:lnTo>
                    <a:lnTo>
                      <a:pt x="64" y="47"/>
                    </a:lnTo>
                    <a:lnTo>
                      <a:pt x="64" y="48"/>
                    </a:lnTo>
                    <a:lnTo>
                      <a:pt x="62" y="50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0" y="56"/>
                    </a:lnTo>
                    <a:lnTo>
                      <a:pt x="40" y="63"/>
                    </a:lnTo>
                    <a:lnTo>
                      <a:pt x="33" y="72"/>
                    </a:lnTo>
                    <a:lnTo>
                      <a:pt x="25" y="87"/>
                    </a:lnTo>
                    <a:lnTo>
                      <a:pt x="18" y="106"/>
                    </a:lnTo>
                    <a:lnTo>
                      <a:pt x="12" y="128"/>
                    </a:lnTo>
                    <a:lnTo>
                      <a:pt x="6" y="160"/>
                    </a:lnTo>
                    <a:lnTo>
                      <a:pt x="1" y="195"/>
                    </a:lnTo>
                    <a:lnTo>
                      <a:pt x="0" y="227"/>
                    </a:lnTo>
                    <a:lnTo>
                      <a:pt x="4" y="267"/>
                    </a:lnTo>
                    <a:lnTo>
                      <a:pt x="10" y="319"/>
                    </a:lnTo>
                    <a:lnTo>
                      <a:pt x="17" y="365"/>
                    </a:lnTo>
                    <a:lnTo>
                      <a:pt x="20" y="383"/>
                    </a:lnTo>
                    <a:lnTo>
                      <a:pt x="21" y="377"/>
                    </a:lnTo>
                    <a:lnTo>
                      <a:pt x="25" y="361"/>
                    </a:lnTo>
                    <a:lnTo>
                      <a:pt x="30" y="338"/>
                    </a:lnTo>
                    <a:lnTo>
                      <a:pt x="38" y="311"/>
                    </a:lnTo>
                    <a:lnTo>
                      <a:pt x="45" y="285"/>
                    </a:lnTo>
                    <a:lnTo>
                      <a:pt x="52" y="259"/>
                    </a:lnTo>
                    <a:lnTo>
                      <a:pt x="57" y="239"/>
                    </a:lnTo>
                    <a:lnTo>
                      <a:pt x="61" y="229"/>
                    </a:lnTo>
                    <a:lnTo>
                      <a:pt x="65" y="219"/>
                    </a:lnTo>
                    <a:lnTo>
                      <a:pt x="73" y="202"/>
                    </a:lnTo>
                    <a:lnTo>
                      <a:pt x="82" y="179"/>
                    </a:lnTo>
                    <a:lnTo>
                      <a:pt x="93" y="154"/>
                    </a:lnTo>
                    <a:lnTo>
                      <a:pt x="104" y="128"/>
                    </a:lnTo>
                    <a:lnTo>
                      <a:pt x="116" y="106"/>
                    </a:lnTo>
                    <a:lnTo>
                      <a:pt x="125" y="87"/>
                    </a:lnTo>
                    <a:lnTo>
                      <a:pt x="133" y="76"/>
                    </a:lnTo>
                    <a:lnTo>
                      <a:pt x="141" y="68"/>
                    </a:lnTo>
                    <a:lnTo>
                      <a:pt x="149" y="59"/>
                    </a:lnTo>
                    <a:lnTo>
                      <a:pt x="157" y="48"/>
                    </a:lnTo>
                    <a:lnTo>
                      <a:pt x="165" y="39"/>
                    </a:lnTo>
                    <a:lnTo>
                      <a:pt x="172" y="30"/>
                    </a:lnTo>
                    <a:lnTo>
                      <a:pt x="177" y="22"/>
                    </a:lnTo>
                    <a:lnTo>
                      <a:pt x="181" y="16"/>
                    </a:lnTo>
                    <a:lnTo>
                      <a:pt x="183" y="15"/>
                    </a:lnTo>
                    <a:lnTo>
                      <a:pt x="181" y="15"/>
                    </a:lnTo>
                    <a:lnTo>
                      <a:pt x="179" y="14"/>
                    </a:lnTo>
                    <a:lnTo>
                      <a:pt x="175" y="12"/>
                    </a:lnTo>
                    <a:lnTo>
                      <a:pt x="169" y="11"/>
                    </a:lnTo>
                    <a:lnTo>
                      <a:pt x="165" y="7"/>
                    </a:lnTo>
                    <a:lnTo>
                      <a:pt x="161" y="4"/>
                    </a:lnTo>
                    <a:lnTo>
                      <a:pt x="160" y="2"/>
                    </a:lnTo>
                    <a:lnTo>
                      <a:pt x="159" y="0"/>
                    </a:lnTo>
                    <a:lnTo>
                      <a:pt x="78" y="54"/>
                    </a:lnTo>
                    <a:lnTo>
                      <a:pt x="65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6" name="Freeform 340"/>
              <p:cNvSpPr>
                <a:spLocks/>
              </p:cNvSpPr>
              <p:nvPr/>
            </p:nvSpPr>
            <p:spPr bwMode="auto">
              <a:xfrm>
                <a:off x="5583238" y="5443538"/>
                <a:ext cx="414338" cy="982663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237" y="2"/>
                  </a:cxn>
                  <a:cxn ang="0">
                    <a:pos x="231" y="10"/>
                  </a:cxn>
                  <a:cxn ang="0">
                    <a:pos x="223" y="22"/>
                  </a:cxn>
                  <a:cxn ang="0">
                    <a:pos x="213" y="37"/>
                  </a:cxn>
                  <a:cxn ang="0">
                    <a:pos x="204" y="53"/>
                  </a:cxn>
                  <a:cxn ang="0">
                    <a:pos x="196" y="69"/>
                  </a:cxn>
                  <a:cxn ang="0">
                    <a:pos x="187" y="82"/>
                  </a:cxn>
                  <a:cxn ang="0">
                    <a:pos x="180" y="93"/>
                  </a:cxn>
                  <a:cxn ang="0">
                    <a:pos x="175" y="100"/>
                  </a:cxn>
                  <a:cxn ang="0">
                    <a:pos x="163" y="116"/>
                  </a:cxn>
                  <a:cxn ang="0">
                    <a:pos x="144" y="142"/>
                  </a:cxn>
                  <a:cxn ang="0">
                    <a:pos x="124" y="176"/>
                  </a:cxn>
                  <a:cxn ang="0">
                    <a:pos x="103" y="216"/>
                  </a:cxn>
                  <a:cxn ang="0">
                    <a:pos x="85" y="258"/>
                  </a:cxn>
                  <a:cxn ang="0">
                    <a:pos x="72" y="304"/>
                  </a:cxn>
                  <a:cxn ang="0">
                    <a:pos x="68" y="351"/>
                  </a:cxn>
                  <a:cxn ang="0">
                    <a:pos x="67" y="357"/>
                  </a:cxn>
                  <a:cxn ang="0">
                    <a:pos x="65" y="375"/>
                  </a:cxn>
                  <a:cxn ang="0">
                    <a:pos x="61" y="400"/>
                  </a:cxn>
                  <a:cxn ang="0">
                    <a:pos x="56" y="432"/>
                  </a:cxn>
                  <a:cxn ang="0">
                    <a:pos x="49" y="465"/>
                  </a:cxn>
                  <a:cxn ang="0">
                    <a:pos x="41" y="501"/>
                  </a:cxn>
                  <a:cxn ang="0">
                    <a:pos x="30" y="533"/>
                  </a:cxn>
                  <a:cxn ang="0">
                    <a:pos x="20" y="561"/>
                  </a:cxn>
                  <a:cxn ang="0">
                    <a:pos x="17" y="563"/>
                  </a:cxn>
                  <a:cxn ang="0">
                    <a:pos x="9" y="568"/>
                  </a:cxn>
                  <a:cxn ang="0">
                    <a:pos x="2" y="575"/>
                  </a:cxn>
                  <a:cxn ang="0">
                    <a:pos x="0" y="583"/>
                  </a:cxn>
                  <a:cxn ang="0">
                    <a:pos x="4" y="592"/>
                  </a:cxn>
                  <a:cxn ang="0">
                    <a:pos x="18" y="602"/>
                  </a:cxn>
                  <a:cxn ang="0">
                    <a:pos x="49" y="611"/>
                  </a:cxn>
                  <a:cxn ang="0">
                    <a:pos x="99" y="619"/>
                  </a:cxn>
                  <a:cxn ang="0">
                    <a:pos x="103" y="615"/>
                  </a:cxn>
                  <a:cxn ang="0">
                    <a:pos x="113" y="603"/>
                  </a:cxn>
                  <a:cxn ang="0">
                    <a:pos x="128" y="583"/>
                  </a:cxn>
                  <a:cxn ang="0">
                    <a:pos x="145" y="553"/>
                  </a:cxn>
                  <a:cxn ang="0">
                    <a:pos x="163" y="516"/>
                  </a:cxn>
                  <a:cxn ang="0">
                    <a:pos x="177" y="469"/>
                  </a:cxn>
                  <a:cxn ang="0">
                    <a:pos x="187" y="413"/>
                  </a:cxn>
                  <a:cxn ang="0">
                    <a:pos x="189" y="348"/>
                  </a:cxn>
                  <a:cxn ang="0">
                    <a:pos x="191" y="345"/>
                  </a:cxn>
                  <a:cxn ang="0">
                    <a:pos x="192" y="336"/>
                  </a:cxn>
                  <a:cxn ang="0">
                    <a:pos x="197" y="324"/>
                  </a:cxn>
                  <a:cxn ang="0">
                    <a:pos x="203" y="311"/>
                  </a:cxn>
                  <a:cxn ang="0">
                    <a:pos x="212" y="296"/>
                  </a:cxn>
                  <a:cxn ang="0">
                    <a:pos x="223" y="283"/>
                  </a:cxn>
                  <a:cxn ang="0">
                    <a:pos x="236" y="271"/>
                  </a:cxn>
                  <a:cxn ang="0">
                    <a:pos x="252" y="264"/>
                  </a:cxn>
                  <a:cxn ang="0">
                    <a:pos x="256" y="224"/>
                  </a:cxn>
                  <a:cxn ang="0">
                    <a:pos x="261" y="134"/>
                  </a:cxn>
                  <a:cxn ang="0">
                    <a:pos x="259" y="44"/>
                  </a:cxn>
                  <a:cxn ang="0">
                    <a:pos x="241" y="0"/>
                  </a:cxn>
                </a:cxnLst>
                <a:rect l="0" t="0" r="r" b="b"/>
                <a:pathLst>
                  <a:path w="261" h="619">
                    <a:moveTo>
                      <a:pt x="241" y="0"/>
                    </a:moveTo>
                    <a:lnTo>
                      <a:pt x="237" y="2"/>
                    </a:lnTo>
                    <a:lnTo>
                      <a:pt x="231" y="10"/>
                    </a:lnTo>
                    <a:lnTo>
                      <a:pt x="223" y="22"/>
                    </a:lnTo>
                    <a:lnTo>
                      <a:pt x="213" y="37"/>
                    </a:lnTo>
                    <a:lnTo>
                      <a:pt x="204" y="53"/>
                    </a:lnTo>
                    <a:lnTo>
                      <a:pt x="196" y="69"/>
                    </a:lnTo>
                    <a:lnTo>
                      <a:pt x="187" y="82"/>
                    </a:lnTo>
                    <a:lnTo>
                      <a:pt x="180" y="93"/>
                    </a:lnTo>
                    <a:lnTo>
                      <a:pt x="175" y="100"/>
                    </a:lnTo>
                    <a:lnTo>
                      <a:pt x="163" y="116"/>
                    </a:lnTo>
                    <a:lnTo>
                      <a:pt x="144" y="142"/>
                    </a:lnTo>
                    <a:lnTo>
                      <a:pt x="124" y="176"/>
                    </a:lnTo>
                    <a:lnTo>
                      <a:pt x="103" y="216"/>
                    </a:lnTo>
                    <a:lnTo>
                      <a:pt x="85" y="258"/>
                    </a:lnTo>
                    <a:lnTo>
                      <a:pt x="72" y="304"/>
                    </a:lnTo>
                    <a:lnTo>
                      <a:pt x="68" y="351"/>
                    </a:lnTo>
                    <a:lnTo>
                      <a:pt x="67" y="357"/>
                    </a:lnTo>
                    <a:lnTo>
                      <a:pt x="65" y="375"/>
                    </a:lnTo>
                    <a:lnTo>
                      <a:pt x="61" y="400"/>
                    </a:lnTo>
                    <a:lnTo>
                      <a:pt x="56" y="432"/>
                    </a:lnTo>
                    <a:lnTo>
                      <a:pt x="49" y="465"/>
                    </a:lnTo>
                    <a:lnTo>
                      <a:pt x="41" y="501"/>
                    </a:lnTo>
                    <a:lnTo>
                      <a:pt x="30" y="533"/>
                    </a:lnTo>
                    <a:lnTo>
                      <a:pt x="20" y="561"/>
                    </a:lnTo>
                    <a:lnTo>
                      <a:pt x="17" y="563"/>
                    </a:lnTo>
                    <a:lnTo>
                      <a:pt x="9" y="568"/>
                    </a:lnTo>
                    <a:lnTo>
                      <a:pt x="2" y="575"/>
                    </a:lnTo>
                    <a:lnTo>
                      <a:pt x="0" y="583"/>
                    </a:lnTo>
                    <a:lnTo>
                      <a:pt x="4" y="592"/>
                    </a:lnTo>
                    <a:lnTo>
                      <a:pt x="18" y="602"/>
                    </a:lnTo>
                    <a:lnTo>
                      <a:pt x="49" y="611"/>
                    </a:lnTo>
                    <a:lnTo>
                      <a:pt x="99" y="619"/>
                    </a:lnTo>
                    <a:lnTo>
                      <a:pt x="103" y="615"/>
                    </a:lnTo>
                    <a:lnTo>
                      <a:pt x="113" y="603"/>
                    </a:lnTo>
                    <a:lnTo>
                      <a:pt x="128" y="583"/>
                    </a:lnTo>
                    <a:lnTo>
                      <a:pt x="145" y="553"/>
                    </a:lnTo>
                    <a:lnTo>
                      <a:pt x="163" y="516"/>
                    </a:lnTo>
                    <a:lnTo>
                      <a:pt x="177" y="469"/>
                    </a:lnTo>
                    <a:lnTo>
                      <a:pt x="187" y="413"/>
                    </a:lnTo>
                    <a:lnTo>
                      <a:pt x="189" y="348"/>
                    </a:lnTo>
                    <a:lnTo>
                      <a:pt x="191" y="345"/>
                    </a:lnTo>
                    <a:lnTo>
                      <a:pt x="192" y="336"/>
                    </a:lnTo>
                    <a:lnTo>
                      <a:pt x="197" y="324"/>
                    </a:lnTo>
                    <a:lnTo>
                      <a:pt x="203" y="311"/>
                    </a:lnTo>
                    <a:lnTo>
                      <a:pt x="212" y="296"/>
                    </a:lnTo>
                    <a:lnTo>
                      <a:pt x="223" y="283"/>
                    </a:lnTo>
                    <a:lnTo>
                      <a:pt x="236" y="271"/>
                    </a:lnTo>
                    <a:lnTo>
                      <a:pt x="252" y="264"/>
                    </a:lnTo>
                    <a:lnTo>
                      <a:pt x="256" y="224"/>
                    </a:lnTo>
                    <a:lnTo>
                      <a:pt x="261" y="134"/>
                    </a:lnTo>
                    <a:lnTo>
                      <a:pt x="259" y="4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7" name="Freeform 341"/>
              <p:cNvSpPr>
                <a:spLocks/>
              </p:cNvSpPr>
              <p:nvPr/>
            </p:nvSpPr>
            <p:spPr bwMode="auto">
              <a:xfrm>
                <a:off x="5964238" y="4652963"/>
                <a:ext cx="84138" cy="254000"/>
              </a:xfrm>
              <a:custGeom>
                <a:avLst/>
                <a:gdLst/>
                <a:ahLst/>
                <a:cxnLst>
                  <a:cxn ang="0">
                    <a:pos x="5" y="160"/>
                  </a:cxn>
                  <a:cxn ang="0">
                    <a:pos x="5" y="153"/>
                  </a:cxn>
                  <a:cxn ang="0">
                    <a:pos x="8" y="137"/>
                  </a:cxn>
                  <a:cxn ang="0">
                    <a:pos x="11" y="115"/>
                  </a:cxn>
                  <a:cxn ang="0">
                    <a:pos x="16" y="86"/>
                  </a:cxn>
                  <a:cxn ang="0">
                    <a:pos x="23" y="60"/>
                  </a:cxn>
                  <a:cxn ang="0">
                    <a:pos x="31" y="33"/>
                  </a:cxn>
                  <a:cxn ang="0">
                    <a:pos x="41" y="14"/>
                  </a:cxn>
                  <a:cxn ang="0">
                    <a:pos x="53" y="2"/>
                  </a:cxn>
                  <a:cxn ang="0">
                    <a:pos x="51" y="1"/>
                  </a:cxn>
                  <a:cxn ang="0">
                    <a:pos x="41" y="0"/>
                  </a:cxn>
                  <a:cxn ang="0">
                    <a:pos x="31" y="2"/>
                  </a:cxn>
                  <a:cxn ang="0">
                    <a:pos x="19" y="9"/>
                  </a:cxn>
                  <a:cxn ang="0">
                    <a:pos x="8" y="26"/>
                  </a:cxn>
                  <a:cxn ang="0">
                    <a:pos x="1" y="54"/>
                  </a:cxn>
                  <a:cxn ang="0">
                    <a:pos x="0" y="98"/>
                  </a:cxn>
                  <a:cxn ang="0">
                    <a:pos x="5" y="160"/>
                  </a:cxn>
                </a:cxnLst>
                <a:rect l="0" t="0" r="r" b="b"/>
                <a:pathLst>
                  <a:path w="53" h="160">
                    <a:moveTo>
                      <a:pt x="5" y="160"/>
                    </a:moveTo>
                    <a:lnTo>
                      <a:pt x="5" y="153"/>
                    </a:lnTo>
                    <a:lnTo>
                      <a:pt x="8" y="137"/>
                    </a:lnTo>
                    <a:lnTo>
                      <a:pt x="11" y="115"/>
                    </a:lnTo>
                    <a:lnTo>
                      <a:pt x="16" y="86"/>
                    </a:lnTo>
                    <a:lnTo>
                      <a:pt x="23" y="60"/>
                    </a:lnTo>
                    <a:lnTo>
                      <a:pt x="31" y="33"/>
                    </a:lnTo>
                    <a:lnTo>
                      <a:pt x="41" y="14"/>
                    </a:lnTo>
                    <a:lnTo>
                      <a:pt x="53" y="2"/>
                    </a:lnTo>
                    <a:lnTo>
                      <a:pt x="51" y="1"/>
                    </a:lnTo>
                    <a:lnTo>
                      <a:pt x="41" y="0"/>
                    </a:lnTo>
                    <a:lnTo>
                      <a:pt x="31" y="2"/>
                    </a:lnTo>
                    <a:lnTo>
                      <a:pt x="19" y="9"/>
                    </a:lnTo>
                    <a:lnTo>
                      <a:pt x="8" y="26"/>
                    </a:lnTo>
                    <a:lnTo>
                      <a:pt x="1" y="54"/>
                    </a:lnTo>
                    <a:lnTo>
                      <a:pt x="0" y="98"/>
                    </a:lnTo>
                    <a:lnTo>
                      <a:pt x="5" y="16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8" name="Freeform 342"/>
              <p:cNvSpPr>
                <a:spLocks/>
              </p:cNvSpPr>
              <p:nvPr/>
            </p:nvSpPr>
            <p:spPr bwMode="auto">
              <a:xfrm>
                <a:off x="6003925" y="4667250"/>
                <a:ext cx="87313" cy="307975"/>
              </a:xfrm>
              <a:custGeom>
                <a:avLst/>
                <a:gdLst/>
                <a:ahLst/>
                <a:cxnLst>
                  <a:cxn ang="0">
                    <a:pos x="55" y="13"/>
                  </a:cxn>
                  <a:cxn ang="0">
                    <a:pos x="31" y="43"/>
                  </a:cxn>
                  <a:cxn ang="0">
                    <a:pos x="24" y="130"/>
                  </a:cxn>
                  <a:cxn ang="0">
                    <a:pos x="0" y="194"/>
                  </a:cxn>
                  <a:cxn ang="0">
                    <a:pos x="2" y="174"/>
                  </a:cxn>
                  <a:cxn ang="0">
                    <a:pos x="4" y="130"/>
                  </a:cxn>
                  <a:cxn ang="0">
                    <a:pos x="11" y="80"/>
                  </a:cxn>
                  <a:cxn ang="0">
                    <a:pos x="23" y="48"/>
                  </a:cxn>
                  <a:cxn ang="0">
                    <a:pos x="28" y="20"/>
                  </a:cxn>
                  <a:cxn ang="0">
                    <a:pos x="48" y="0"/>
                  </a:cxn>
                  <a:cxn ang="0">
                    <a:pos x="55" y="13"/>
                  </a:cxn>
                </a:cxnLst>
                <a:rect l="0" t="0" r="r" b="b"/>
                <a:pathLst>
                  <a:path w="55" h="194">
                    <a:moveTo>
                      <a:pt x="55" y="13"/>
                    </a:moveTo>
                    <a:lnTo>
                      <a:pt x="31" y="43"/>
                    </a:lnTo>
                    <a:lnTo>
                      <a:pt x="24" y="130"/>
                    </a:lnTo>
                    <a:lnTo>
                      <a:pt x="0" y="194"/>
                    </a:lnTo>
                    <a:lnTo>
                      <a:pt x="2" y="174"/>
                    </a:lnTo>
                    <a:lnTo>
                      <a:pt x="4" y="130"/>
                    </a:lnTo>
                    <a:lnTo>
                      <a:pt x="11" y="80"/>
                    </a:lnTo>
                    <a:lnTo>
                      <a:pt x="23" y="48"/>
                    </a:lnTo>
                    <a:lnTo>
                      <a:pt x="28" y="20"/>
                    </a:lnTo>
                    <a:lnTo>
                      <a:pt x="48" y="0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7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9" name="Freeform 343"/>
              <p:cNvSpPr>
                <a:spLocks/>
              </p:cNvSpPr>
              <p:nvPr/>
            </p:nvSpPr>
            <p:spPr bwMode="auto">
              <a:xfrm>
                <a:off x="5434013" y="5203825"/>
                <a:ext cx="188913" cy="127000"/>
              </a:xfrm>
              <a:custGeom>
                <a:avLst/>
                <a:gdLst/>
                <a:ahLst/>
                <a:cxnLst>
                  <a:cxn ang="0">
                    <a:pos x="119" y="28"/>
                  </a:cxn>
                  <a:cxn ang="0">
                    <a:pos x="119" y="29"/>
                  </a:cxn>
                  <a:cxn ang="0">
                    <a:pos x="118" y="33"/>
                  </a:cxn>
                  <a:cxn ang="0">
                    <a:pos x="115" y="38"/>
                  </a:cxn>
                  <a:cxn ang="0">
                    <a:pos x="110" y="44"/>
                  </a:cxn>
                  <a:cxn ang="0">
                    <a:pos x="104" y="50"/>
                  </a:cxn>
                  <a:cxn ang="0">
                    <a:pos x="96" y="57"/>
                  </a:cxn>
                  <a:cxn ang="0">
                    <a:pos x="86" y="61"/>
                  </a:cxn>
                  <a:cxn ang="0">
                    <a:pos x="72" y="64"/>
                  </a:cxn>
                  <a:cxn ang="0">
                    <a:pos x="70" y="65"/>
                  </a:cxn>
                  <a:cxn ang="0">
                    <a:pos x="64" y="69"/>
                  </a:cxn>
                  <a:cxn ang="0">
                    <a:pos x="58" y="73"/>
                  </a:cxn>
                  <a:cxn ang="0">
                    <a:pos x="56" y="78"/>
                  </a:cxn>
                  <a:cxn ang="0">
                    <a:pos x="56" y="76"/>
                  </a:cxn>
                  <a:cxn ang="0">
                    <a:pos x="56" y="68"/>
                  </a:cxn>
                  <a:cxn ang="0">
                    <a:pos x="60" y="57"/>
                  </a:cxn>
                  <a:cxn ang="0">
                    <a:pos x="72" y="49"/>
                  </a:cxn>
                  <a:cxn ang="0">
                    <a:pos x="46" y="48"/>
                  </a:cxn>
                  <a:cxn ang="0">
                    <a:pos x="22" y="65"/>
                  </a:cxn>
                  <a:cxn ang="0">
                    <a:pos x="2" y="80"/>
                  </a:cxn>
                  <a:cxn ang="0">
                    <a:pos x="0" y="49"/>
                  </a:cxn>
                  <a:cxn ang="0">
                    <a:pos x="2" y="48"/>
                  </a:cxn>
                  <a:cxn ang="0">
                    <a:pos x="6" y="42"/>
                  </a:cxn>
                  <a:cxn ang="0">
                    <a:pos x="11" y="36"/>
                  </a:cxn>
                  <a:cxn ang="0">
                    <a:pos x="18" y="28"/>
                  </a:cxn>
                  <a:cxn ang="0">
                    <a:pos x="27" y="21"/>
                  </a:cxn>
                  <a:cxn ang="0">
                    <a:pos x="36" y="14"/>
                  </a:cxn>
                  <a:cxn ang="0">
                    <a:pos x="47" y="9"/>
                  </a:cxn>
                  <a:cxn ang="0">
                    <a:pos x="58" y="8"/>
                  </a:cxn>
                  <a:cxn ang="0">
                    <a:pos x="59" y="8"/>
                  </a:cxn>
                  <a:cxn ang="0">
                    <a:pos x="64" y="8"/>
                  </a:cxn>
                  <a:cxn ang="0">
                    <a:pos x="70" y="8"/>
                  </a:cxn>
                  <a:cxn ang="0">
                    <a:pos x="78" y="6"/>
                  </a:cxn>
                  <a:cxn ang="0">
                    <a:pos x="87" y="6"/>
                  </a:cxn>
                  <a:cxn ang="0">
                    <a:pos x="95" y="4"/>
                  </a:cxn>
                  <a:cxn ang="0">
                    <a:pos x="102" y="2"/>
                  </a:cxn>
                  <a:cxn ang="0">
                    <a:pos x="108" y="0"/>
                  </a:cxn>
                  <a:cxn ang="0">
                    <a:pos x="119" y="28"/>
                  </a:cxn>
                </a:cxnLst>
                <a:rect l="0" t="0" r="r" b="b"/>
                <a:pathLst>
                  <a:path w="119" h="80">
                    <a:moveTo>
                      <a:pt x="119" y="28"/>
                    </a:moveTo>
                    <a:lnTo>
                      <a:pt x="119" y="29"/>
                    </a:lnTo>
                    <a:lnTo>
                      <a:pt x="118" y="33"/>
                    </a:lnTo>
                    <a:lnTo>
                      <a:pt x="115" y="38"/>
                    </a:lnTo>
                    <a:lnTo>
                      <a:pt x="110" y="44"/>
                    </a:lnTo>
                    <a:lnTo>
                      <a:pt x="104" y="50"/>
                    </a:lnTo>
                    <a:lnTo>
                      <a:pt x="96" y="57"/>
                    </a:lnTo>
                    <a:lnTo>
                      <a:pt x="86" y="61"/>
                    </a:lnTo>
                    <a:lnTo>
                      <a:pt x="72" y="64"/>
                    </a:lnTo>
                    <a:lnTo>
                      <a:pt x="70" y="65"/>
                    </a:lnTo>
                    <a:lnTo>
                      <a:pt x="64" y="69"/>
                    </a:lnTo>
                    <a:lnTo>
                      <a:pt x="58" y="73"/>
                    </a:lnTo>
                    <a:lnTo>
                      <a:pt x="56" y="78"/>
                    </a:lnTo>
                    <a:lnTo>
                      <a:pt x="56" y="76"/>
                    </a:lnTo>
                    <a:lnTo>
                      <a:pt x="56" y="68"/>
                    </a:lnTo>
                    <a:lnTo>
                      <a:pt x="60" y="57"/>
                    </a:lnTo>
                    <a:lnTo>
                      <a:pt x="72" y="49"/>
                    </a:lnTo>
                    <a:lnTo>
                      <a:pt x="46" y="48"/>
                    </a:lnTo>
                    <a:lnTo>
                      <a:pt x="22" y="65"/>
                    </a:lnTo>
                    <a:lnTo>
                      <a:pt x="2" y="80"/>
                    </a:lnTo>
                    <a:lnTo>
                      <a:pt x="0" y="49"/>
                    </a:lnTo>
                    <a:lnTo>
                      <a:pt x="2" y="48"/>
                    </a:lnTo>
                    <a:lnTo>
                      <a:pt x="6" y="42"/>
                    </a:lnTo>
                    <a:lnTo>
                      <a:pt x="11" y="36"/>
                    </a:lnTo>
                    <a:lnTo>
                      <a:pt x="18" y="28"/>
                    </a:lnTo>
                    <a:lnTo>
                      <a:pt x="27" y="21"/>
                    </a:lnTo>
                    <a:lnTo>
                      <a:pt x="36" y="14"/>
                    </a:lnTo>
                    <a:lnTo>
                      <a:pt x="47" y="9"/>
                    </a:lnTo>
                    <a:lnTo>
                      <a:pt x="58" y="8"/>
                    </a:lnTo>
                    <a:lnTo>
                      <a:pt x="59" y="8"/>
                    </a:lnTo>
                    <a:lnTo>
                      <a:pt x="64" y="8"/>
                    </a:lnTo>
                    <a:lnTo>
                      <a:pt x="70" y="8"/>
                    </a:lnTo>
                    <a:lnTo>
                      <a:pt x="78" y="6"/>
                    </a:lnTo>
                    <a:lnTo>
                      <a:pt x="87" y="6"/>
                    </a:lnTo>
                    <a:lnTo>
                      <a:pt x="95" y="4"/>
                    </a:lnTo>
                    <a:lnTo>
                      <a:pt x="102" y="2"/>
                    </a:lnTo>
                    <a:lnTo>
                      <a:pt x="108" y="0"/>
                    </a:lnTo>
                    <a:lnTo>
                      <a:pt x="119" y="28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0" name="Freeform 344"/>
              <p:cNvSpPr>
                <a:spLocks/>
              </p:cNvSpPr>
              <p:nvPr/>
            </p:nvSpPr>
            <p:spPr bwMode="auto">
              <a:xfrm>
                <a:off x="5995988" y="4356100"/>
                <a:ext cx="227013" cy="306388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7" y="8"/>
                  </a:cxn>
                  <a:cxn ang="0">
                    <a:pos x="31" y="4"/>
                  </a:cxn>
                  <a:cxn ang="0">
                    <a:pos x="36" y="1"/>
                  </a:cxn>
                  <a:cxn ang="0">
                    <a:pos x="43" y="0"/>
                  </a:cxn>
                  <a:cxn ang="0">
                    <a:pos x="48" y="0"/>
                  </a:cxn>
                  <a:cxn ang="0">
                    <a:pos x="55" y="0"/>
                  </a:cxn>
                  <a:cxn ang="0">
                    <a:pos x="61" y="0"/>
                  </a:cxn>
                  <a:cxn ang="0">
                    <a:pos x="69" y="0"/>
                  </a:cxn>
                  <a:cxn ang="0">
                    <a:pos x="76" y="1"/>
                  </a:cxn>
                  <a:cxn ang="0">
                    <a:pos x="83" y="3"/>
                  </a:cxn>
                  <a:cxn ang="0">
                    <a:pos x="89" y="4"/>
                  </a:cxn>
                  <a:cxn ang="0">
                    <a:pos x="95" y="5"/>
                  </a:cxn>
                  <a:cxn ang="0">
                    <a:pos x="104" y="15"/>
                  </a:cxn>
                  <a:cxn ang="0">
                    <a:pos x="105" y="29"/>
                  </a:cxn>
                  <a:cxn ang="0">
                    <a:pos x="100" y="48"/>
                  </a:cxn>
                  <a:cxn ang="0">
                    <a:pos x="85" y="69"/>
                  </a:cxn>
                  <a:cxn ang="0">
                    <a:pos x="116" y="45"/>
                  </a:cxn>
                  <a:cxn ang="0">
                    <a:pos x="118" y="45"/>
                  </a:cxn>
                  <a:cxn ang="0">
                    <a:pos x="122" y="48"/>
                  </a:cxn>
                  <a:cxn ang="0">
                    <a:pos x="127" y="52"/>
                  </a:cxn>
                  <a:cxn ang="0">
                    <a:pos x="135" y="59"/>
                  </a:cxn>
                  <a:cxn ang="0">
                    <a:pos x="138" y="63"/>
                  </a:cxn>
                  <a:cxn ang="0">
                    <a:pos x="142" y="71"/>
                  </a:cxn>
                  <a:cxn ang="0">
                    <a:pos x="143" y="83"/>
                  </a:cxn>
                  <a:cxn ang="0">
                    <a:pos x="136" y="95"/>
                  </a:cxn>
                  <a:cxn ang="0">
                    <a:pos x="142" y="100"/>
                  </a:cxn>
                  <a:cxn ang="0">
                    <a:pos x="142" y="133"/>
                  </a:cxn>
                  <a:cxn ang="0">
                    <a:pos x="55" y="193"/>
                  </a:cxn>
                  <a:cxn ang="0">
                    <a:pos x="55" y="187"/>
                  </a:cxn>
                  <a:cxn ang="0">
                    <a:pos x="53" y="172"/>
                  </a:cxn>
                  <a:cxn ang="0">
                    <a:pos x="52" y="156"/>
                  </a:cxn>
                  <a:cxn ang="0">
                    <a:pos x="52" y="147"/>
                  </a:cxn>
                  <a:cxn ang="0">
                    <a:pos x="17" y="148"/>
                  </a:cxn>
                  <a:cxn ang="0">
                    <a:pos x="16" y="145"/>
                  </a:cxn>
                  <a:cxn ang="0">
                    <a:pos x="12" y="140"/>
                  </a:cxn>
                  <a:cxn ang="0">
                    <a:pos x="11" y="133"/>
                  </a:cxn>
                  <a:cxn ang="0">
                    <a:pos x="12" y="125"/>
                  </a:cxn>
                  <a:cxn ang="0">
                    <a:pos x="11" y="115"/>
                  </a:cxn>
                  <a:cxn ang="0">
                    <a:pos x="15" y="109"/>
                  </a:cxn>
                  <a:cxn ang="0">
                    <a:pos x="8" y="103"/>
                  </a:cxn>
                  <a:cxn ang="0">
                    <a:pos x="15" y="95"/>
                  </a:cxn>
                  <a:cxn ang="0">
                    <a:pos x="0" y="85"/>
                  </a:cxn>
                  <a:cxn ang="0">
                    <a:pos x="19" y="55"/>
                  </a:cxn>
                  <a:cxn ang="0">
                    <a:pos x="17" y="51"/>
                  </a:cxn>
                  <a:cxn ang="0">
                    <a:pos x="15" y="39"/>
                  </a:cxn>
                  <a:cxn ang="0">
                    <a:pos x="16" y="24"/>
                  </a:cxn>
                  <a:cxn ang="0">
                    <a:pos x="25" y="9"/>
                  </a:cxn>
                </a:cxnLst>
                <a:rect l="0" t="0" r="r" b="b"/>
                <a:pathLst>
                  <a:path w="143" h="193">
                    <a:moveTo>
                      <a:pt x="25" y="9"/>
                    </a:moveTo>
                    <a:lnTo>
                      <a:pt x="27" y="8"/>
                    </a:lnTo>
                    <a:lnTo>
                      <a:pt x="31" y="4"/>
                    </a:lnTo>
                    <a:lnTo>
                      <a:pt x="36" y="1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3" y="3"/>
                    </a:lnTo>
                    <a:lnTo>
                      <a:pt x="89" y="4"/>
                    </a:lnTo>
                    <a:lnTo>
                      <a:pt x="95" y="5"/>
                    </a:lnTo>
                    <a:lnTo>
                      <a:pt x="104" y="15"/>
                    </a:lnTo>
                    <a:lnTo>
                      <a:pt x="105" y="29"/>
                    </a:lnTo>
                    <a:lnTo>
                      <a:pt x="100" y="48"/>
                    </a:lnTo>
                    <a:lnTo>
                      <a:pt x="85" y="69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22" y="48"/>
                    </a:lnTo>
                    <a:lnTo>
                      <a:pt x="127" y="52"/>
                    </a:lnTo>
                    <a:lnTo>
                      <a:pt x="135" y="59"/>
                    </a:lnTo>
                    <a:lnTo>
                      <a:pt x="138" y="63"/>
                    </a:lnTo>
                    <a:lnTo>
                      <a:pt x="142" y="71"/>
                    </a:lnTo>
                    <a:lnTo>
                      <a:pt x="143" y="83"/>
                    </a:lnTo>
                    <a:lnTo>
                      <a:pt x="136" y="95"/>
                    </a:lnTo>
                    <a:lnTo>
                      <a:pt x="142" y="100"/>
                    </a:lnTo>
                    <a:lnTo>
                      <a:pt x="142" y="133"/>
                    </a:lnTo>
                    <a:lnTo>
                      <a:pt x="55" y="193"/>
                    </a:lnTo>
                    <a:lnTo>
                      <a:pt x="55" y="187"/>
                    </a:lnTo>
                    <a:lnTo>
                      <a:pt x="53" y="172"/>
                    </a:lnTo>
                    <a:lnTo>
                      <a:pt x="52" y="156"/>
                    </a:lnTo>
                    <a:lnTo>
                      <a:pt x="52" y="147"/>
                    </a:lnTo>
                    <a:lnTo>
                      <a:pt x="17" y="148"/>
                    </a:lnTo>
                    <a:lnTo>
                      <a:pt x="16" y="145"/>
                    </a:lnTo>
                    <a:lnTo>
                      <a:pt x="12" y="140"/>
                    </a:lnTo>
                    <a:lnTo>
                      <a:pt x="11" y="133"/>
                    </a:lnTo>
                    <a:lnTo>
                      <a:pt x="12" y="125"/>
                    </a:lnTo>
                    <a:lnTo>
                      <a:pt x="11" y="115"/>
                    </a:lnTo>
                    <a:lnTo>
                      <a:pt x="15" y="109"/>
                    </a:lnTo>
                    <a:lnTo>
                      <a:pt x="8" y="103"/>
                    </a:lnTo>
                    <a:lnTo>
                      <a:pt x="15" y="95"/>
                    </a:lnTo>
                    <a:lnTo>
                      <a:pt x="0" y="85"/>
                    </a:lnTo>
                    <a:lnTo>
                      <a:pt x="19" y="55"/>
                    </a:lnTo>
                    <a:lnTo>
                      <a:pt x="17" y="51"/>
                    </a:lnTo>
                    <a:lnTo>
                      <a:pt x="15" y="39"/>
                    </a:lnTo>
                    <a:lnTo>
                      <a:pt x="16" y="24"/>
                    </a:ln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1" name="Freeform 345"/>
              <p:cNvSpPr>
                <a:spLocks/>
              </p:cNvSpPr>
              <p:nvPr/>
            </p:nvSpPr>
            <p:spPr bwMode="auto">
              <a:xfrm>
                <a:off x="6034088" y="4316413"/>
                <a:ext cx="222250" cy="206375"/>
              </a:xfrm>
              <a:custGeom>
                <a:avLst/>
                <a:gdLst/>
                <a:ahLst/>
                <a:cxnLst>
                  <a:cxn ang="0">
                    <a:pos x="130" y="113"/>
                  </a:cxn>
                  <a:cxn ang="0">
                    <a:pos x="132" y="105"/>
                  </a:cxn>
                  <a:cxn ang="0">
                    <a:pos x="138" y="88"/>
                  </a:cxn>
                  <a:cxn ang="0">
                    <a:pos x="140" y="62"/>
                  </a:cxn>
                  <a:cxn ang="0">
                    <a:pos x="132" y="38"/>
                  </a:cxn>
                  <a:cxn ang="0">
                    <a:pos x="128" y="32"/>
                  </a:cxn>
                  <a:cxn ang="0">
                    <a:pos x="123" y="25"/>
                  </a:cxn>
                  <a:cxn ang="0">
                    <a:pos x="116" y="20"/>
                  </a:cxn>
                  <a:cxn ang="0">
                    <a:pos x="110" y="14"/>
                  </a:cxn>
                  <a:cxn ang="0">
                    <a:pos x="102" y="10"/>
                  </a:cxn>
                  <a:cxn ang="0">
                    <a:pos x="91" y="6"/>
                  </a:cxn>
                  <a:cxn ang="0">
                    <a:pos x="79" y="4"/>
                  </a:cxn>
                  <a:cxn ang="0">
                    <a:pos x="65" y="2"/>
                  </a:cxn>
                  <a:cxn ang="0">
                    <a:pos x="51" y="1"/>
                  </a:cxn>
                  <a:cxn ang="0">
                    <a:pos x="35" y="0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29"/>
                  </a:cxn>
                  <a:cxn ang="0">
                    <a:pos x="11" y="29"/>
                  </a:cxn>
                  <a:cxn ang="0">
                    <a:pos x="21" y="29"/>
                  </a:cxn>
                  <a:cxn ang="0">
                    <a:pos x="37" y="30"/>
                  </a:cxn>
                  <a:cxn ang="0">
                    <a:pos x="53" y="33"/>
                  </a:cxn>
                  <a:cxn ang="0">
                    <a:pos x="68" y="38"/>
                  </a:cxn>
                  <a:cxn ang="0">
                    <a:pos x="77" y="46"/>
                  </a:cxn>
                  <a:cxn ang="0">
                    <a:pos x="80" y="56"/>
                  </a:cxn>
                  <a:cxn ang="0">
                    <a:pos x="73" y="70"/>
                  </a:cxn>
                  <a:cxn ang="0">
                    <a:pos x="59" y="97"/>
                  </a:cxn>
                  <a:cxn ang="0">
                    <a:pos x="67" y="104"/>
                  </a:cxn>
                  <a:cxn ang="0">
                    <a:pos x="69" y="97"/>
                  </a:cxn>
                  <a:cxn ang="0">
                    <a:pos x="79" y="85"/>
                  </a:cxn>
                  <a:cxn ang="0">
                    <a:pos x="91" y="76"/>
                  </a:cxn>
                  <a:cxn ang="0">
                    <a:pos x="104" y="80"/>
                  </a:cxn>
                  <a:cxn ang="0">
                    <a:pos x="107" y="84"/>
                  </a:cxn>
                  <a:cxn ang="0">
                    <a:pos x="112" y="92"/>
                  </a:cxn>
                  <a:cxn ang="0">
                    <a:pos x="116" y="102"/>
                  </a:cxn>
                  <a:cxn ang="0">
                    <a:pos x="112" y="110"/>
                  </a:cxn>
                  <a:cxn ang="0">
                    <a:pos x="108" y="116"/>
                  </a:cxn>
                  <a:cxn ang="0">
                    <a:pos x="111" y="122"/>
                  </a:cxn>
                  <a:cxn ang="0">
                    <a:pos x="116" y="128"/>
                  </a:cxn>
                  <a:cxn ang="0">
                    <a:pos x="119" y="130"/>
                  </a:cxn>
                  <a:cxn ang="0">
                    <a:pos x="130" y="113"/>
                  </a:cxn>
                </a:cxnLst>
                <a:rect l="0" t="0" r="r" b="b"/>
                <a:pathLst>
                  <a:path w="140" h="130">
                    <a:moveTo>
                      <a:pt x="130" y="113"/>
                    </a:moveTo>
                    <a:lnTo>
                      <a:pt x="132" y="105"/>
                    </a:lnTo>
                    <a:lnTo>
                      <a:pt x="138" y="88"/>
                    </a:lnTo>
                    <a:lnTo>
                      <a:pt x="140" y="62"/>
                    </a:lnTo>
                    <a:lnTo>
                      <a:pt x="132" y="38"/>
                    </a:lnTo>
                    <a:lnTo>
                      <a:pt x="128" y="32"/>
                    </a:lnTo>
                    <a:lnTo>
                      <a:pt x="123" y="25"/>
                    </a:lnTo>
                    <a:lnTo>
                      <a:pt x="116" y="20"/>
                    </a:lnTo>
                    <a:lnTo>
                      <a:pt x="110" y="14"/>
                    </a:lnTo>
                    <a:lnTo>
                      <a:pt x="102" y="10"/>
                    </a:lnTo>
                    <a:lnTo>
                      <a:pt x="91" y="6"/>
                    </a:lnTo>
                    <a:lnTo>
                      <a:pt x="79" y="4"/>
                    </a:lnTo>
                    <a:lnTo>
                      <a:pt x="65" y="2"/>
                    </a:lnTo>
                    <a:lnTo>
                      <a:pt x="51" y="1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21" y="29"/>
                    </a:lnTo>
                    <a:lnTo>
                      <a:pt x="37" y="30"/>
                    </a:lnTo>
                    <a:lnTo>
                      <a:pt x="53" y="33"/>
                    </a:lnTo>
                    <a:lnTo>
                      <a:pt x="68" y="38"/>
                    </a:lnTo>
                    <a:lnTo>
                      <a:pt x="77" y="46"/>
                    </a:lnTo>
                    <a:lnTo>
                      <a:pt x="80" y="56"/>
                    </a:lnTo>
                    <a:lnTo>
                      <a:pt x="73" y="70"/>
                    </a:lnTo>
                    <a:lnTo>
                      <a:pt x="59" y="97"/>
                    </a:lnTo>
                    <a:lnTo>
                      <a:pt x="67" y="104"/>
                    </a:lnTo>
                    <a:lnTo>
                      <a:pt x="69" y="97"/>
                    </a:lnTo>
                    <a:lnTo>
                      <a:pt x="79" y="85"/>
                    </a:lnTo>
                    <a:lnTo>
                      <a:pt x="91" y="76"/>
                    </a:lnTo>
                    <a:lnTo>
                      <a:pt x="104" y="80"/>
                    </a:lnTo>
                    <a:lnTo>
                      <a:pt x="107" y="84"/>
                    </a:lnTo>
                    <a:lnTo>
                      <a:pt x="112" y="92"/>
                    </a:lnTo>
                    <a:lnTo>
                      <a:pt x="116" y="102"/>
                    </a:lnTo>
                    <a:lnTo>
                      <a:pt x="112" y="110"/>
                    </a:lnTo>
                    <a:lnTo>
                      <a:pt x="108" y="116"/>
                    </a:lnTo>
                    <a:lnTo>
                      <a:pt x="111" y="122"/>
                    </a:lnTo>
                    <a:lnTo>
                      <a:pt x="116" y="128"/>
                    </a:lnTo>
                    <a:lnTo>
                      <a:pt x="119" y="130"/>
                    </a:lnTo>
                    <a:lnTo>
                      <a:pt x="130" y="113"/>
                    </a:lnTo>
                    <a:close/>
                  </a:path>
                </a:pathLst>
              </a:custGeom>
              <a:solidFill>
                <a:srgbClr val="FFA8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2" name="Freeform 346"/>
              <p:cNvSpPr>
                <a:spLocks/>
              </p:cNvSpPr>
              <p:nvPr/>
            </p:nvSpPr>
            <p:spPr bwMode="auto">
              <a:xfrm>
                <a:off x="6354763" y="5400675"/>
                <a:ext cx="71438" cy="80963"/>
              </a:xfrm>
              <a:custGeom>
                <a:avLst/>
                <a:gdLst/>
                <a:ahLst/>
                <a:cxnLst>
                  <a:cxn ang="0">
                    <a:pos x="41" y="51"/>
                  </a:cxn>
                  <a:cxn ang="0">
                    <a:pos x="42" y="48"/>
                  </a:cxn>
                  <a:cxn ang="0">
                    <a:pos x="44" y="43"/>
                  </a:cxn>
                  <a:cxn ang="0">
                    <a:pos x="45" y="36"/>
                  </a:cxn>
                  <a:cxn ang="0">
                    <a:pos x="45" y="27"/>
                  </a:cxn>
                  <a:cxn ang="0">
                    <a:pos x="41" y="17"/>
                  </a:cxn>
                  <a:cxn ang="0">
                    <a:pos x="34" y="9"/>
                  </a:cxn>
                  <a:cxn ang="0">
                    <a:pos x="20" y="3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6" y="7"/>
                  </a:cxn>
                  <a:cxn ang="0">
                    <a:pos x="14" y="12"/>
                  </a:cxn>
                  <a:cxn ang="0">
                    <a:pos x="22" y="20"/>
                  </a:cxn>
                  <a:cxn ang="0">
                    <a:pos x="30" y="29"/>
                  </a:cxn>
                  <a:cxn ang="0">
                    <a:pos x="37" y="37"/>
                  </a:cxn>
                  <a:cxn ang="0">
                    <a:pos x="41" y="44"/>
                  </a:cxn>
                  <a:cxn ang="0">
                    <a:pos x="41" y="51"/>
                  </a:cxn>
                </a:cxnLst>
                <a:rect l="0" t="0" r="r" b="b"/>
                <a:pathLst>
                  <a:path w="45" h="51">
                    <a:moveTo>
                      <a:pt x="41" y="51"/>
                    </a:moveTo>
                    <a:lnTo>
                      <a:pt x="42" y="48"/>
                    </a:lnTo>
                    <a:lnTo>
                      <a:pt x="44" y="43"/>
                    </a:lnTo>
                    <a:lnTo>
                      <a:pt x="45" y="36"/>
                    </a:lnTo>
                    <a:lnTo>
                      <a:pt x="45" y="27"/>
                    </a:lnTo>
                    <a:lnTo>
                      <a:pt x="41" y="17"/>
                    </a:lnTo>
                    <a:lnTo>
                      <a:pt x="34" y="9"/>
                    </a:lnTo>
                    <a:lnTo>
                      <a:pt x="2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6" y="7"/>
                    </a:lnTo>
                    <a:lnTo>
                      <a:pt x="14" y="12"/>
                    </a:lnTo>
                    <a:lnTo>
                      <a:pt x="22" y="20"/>
                    </a:lnTo>
                    <a:lnTo>
                      <a:pt x="30" y="29"/>
                    </a:lnTo>
                    <a:lnTo>
                      <a:pt x="37" y="37"/>
                    </a:lnTo>
                    <a:lnTo>
                      <a:pt x="41" y="44"/>
                    </a:lnTo>
                    <a:lnTo>
                      <a:pt x="41" y="51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3" name="Freeform 347"/>
              <p:cNvSpPr>
                <a:spLocks/>
              </p:cNvSpPr>
              <p:nvPr/>
            </p:nvSpPr>
            <p:spPr bwMode="auto">
              <a:xfrm>
                <a:off x="6186488" y="5387975"/>
                <a:ext cx="73025" cy="74613"/>
              </a:xfrm>
              <a:custGeom>
                <a:avLst/>
                <a:gdLst/>
                <a:ahLst/>
                <a:cxnLst>
                  <a:cxn ang="0">
                    <a:pos x="4" y="47"/>
                  </a:cxn>
                  <a:cxn ang="0">
                    <a:pos x="3" y="44"/>
                  </a:cxn>
                  <a:cxn ang="0">
                    <a:pos x="2" y="39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4" y="13"/>
                  </a:cxn>
                  <a:cxn ang="0">
                    <a:pos x="11" y="7"/>
                  </a:cxn>
                  <a:cxn ang="0">
                    <a:pos x="26" y="1"/>
                  </a:cxn>
                  <a:cxn ang="0">
                    <a:pos x="46" y="0"/>
                  </a:cxn>
                  <a:cxn ang="0">
                    <a:pos x="44" y="1"/>
                  </a:cxn>
                  <a:cxn ang="0">
                    <a:pos x="39" y="5"/>
                  </a:cxn>
                  <a:cxn ang="0">
                    <a:pos x="31" y="11"/>
                  </a:cxn>
                  <a:cxn ang="0">
                    <a:pos x="23" y="19"/>
                  </a:cxn>
                  <a:cxn ang="0">
                    <a:pos x="15" y="27"/>
                  </a:cxn>
                  <a:cxn ang="0">
                    <a:pos x="8" y="33"/>
                  </a:cxn>
                  <a:cxn ang="0">
                    <a:pos x="4" y="41"/>
                  </a:cxn>
                  <a:cxn ang="0">
                    <a:pos x="4" y="47"/>
                  </a:cxn>
                </a:cxnLst>
                <a:rect l="0" t="0" r="r" b="b"/>
                <a:pathLst>
                  <a:path w="46" h="47">
                    <a:moveTo>
                      <a:pt x="4" y="47"/>
                    </a:moveTo>
                    <a:lnTo>
                      <a:pt x="3" y="44"/>
                    </a:lnTo>
                    <a:lnTo>
                      <a:pt x="2" y="39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3"/>
                    </a:lnTo>
                    <a:lnTo>
                      <a:pt x="11" y="7"/>
                    </a:lnTo>
                    <a:lnTo>
                      <a:pt x="26" y="1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39" y="5"/>
                    </a:lnTo>
                    <a:lnTo>
                      <a:pt x="31" y="11"/>
                    </a:lnTo>
                    <a:lnTo>
                      <a:pt x="23" y="19"/>
                    </a:lnTo>
                    <a:lnTo>
                      <a:pt x="15" y="27"/>
                    </a:lnTo>
                    <a:lnTo>
                      <a:pt x="8" y="33"/>
                    </a:lnTo>
                    <a:lnTo>
                      <a:pt x="4" y="41"/>
                    </a:lnTo>
                    <a:lnTo>
                      <a:pt x="4" y="47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4" name="Freeform 348"/>
              <p:cNvSpPr>
                <a:spLocks/>
              </p:cNvSpPr>
              <p:nvPr/>
            </p:nvSpPr>
            <p:spPr bwMode="auto">
              <a:xfrm>
                <a:off x="6067425" y="4306888"/>
                <a:ext cx="169863" cy="555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4" y="4"/>
                  </a:cxn>
                  <a:cxn ang="0">
                    <a:pos x="14" y="3"/>
                  </a:cxn>
                  <a:cxn ang="0">
                    <a:pos x="27" y="0"/>
                  </a:cxn>
                  <a:cxn ang="0">
                    <a:pos x="43" y="0"/>
                  </a:cxn>
                  <a:cxn ang="0">
                    <a:pos x="60" y="1"/>
                  </a:cxn>
                  <a:cxn ang="0">
                    <a:pos x="79" y="8"/>
                  </a:cxn>
                  <a:cxn ang="0">
                    <a:pos x="95" y="19"/>
                  </a:cxn>
                  <a:cxn ang="0">
                    <a:pos x="107" y="35"/>
                  </a:cxn>
                  <a:cxn ang="0">
                    <a:pos x="106" y="34"/>
                  </a:cxn>
                  <a:cxn ang="0">
                    <a:pos x="101" y="30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3" y="12"/>
                  </a:cxn>
                  <a:cxn ang="0">
                    <a:pos x="46" y="7"/>
                  </a:cxn>
                  <a:cxn ang="0">
                    <a:pos x="24" y="6"/>
                  </a:cxn>
                  <a:cxn ang="0">
                    <a:pos x="0" y="6"/>
                  </a:cxn>
                </a:cxnLst>
                <a:rect l="0" t="0" r="r" b="b"/>
                <a:pathLst>
                  <a:path w="107" h="35">
                    <a:moveTo>
                      <a:pt x="0" y="6"/>
                    </a:moveTo>
                    <a:lnTo>
                      <a:pt x="4" y="4"/>
                    </a:lnTo>
                    <a:lnTo>
                      <a:pt x="14" y="3"/>
                    </a:lnTo>
                    <a:lnTo>
                      <a:pt x="27" y="0"/>
                    </a:lnTo>
                    <a:lnTo>
                      <a:pt x="43" y="0"/>
                    </a:lnTo>
                    <a:lnTo>
                      <a:pt x="60" y="1"/>
                    </a:lnTo>
                    <a:lnTo>
                      <a:pt x="79" y="8"/>
                    </a:lnTo>
                    <a:lnTo>
                      <a:pt x="95" y="19"/>
                    </a:lnTo>
                    <a:lnTo>
                      <a:pt x="107" y="35"/>
                    </a:lnTo>
                    <a:lnTo>
                      <a:pt x="106" y="34"/>
                    </a:lnTo>
                    <a:lnTo>
                      <a:pt x="101" y="30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3" y="12"/>
                    </a:lnTo>
                    <a:lnTo>
                      <a:pt x="46" y="7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5" name="Freeform 349"/>
              <p:cNvSpPr>
                <a:spLocks/>
              </p:cNvSpPr>
              <p:nvPr/>
            </p:nvSpPr>
            <p:spPr bwMode="auto">
              <a:xfrm>
                <a:off x="6237288" y="4383088"/>
                <a:ext cx="34925" cy="1174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2"/>
                  </a:cxn>
                  <a:cxn ang="0">
                    <a:pos x="12" y="7"/>
                  </a:cxn>
                  <a:cxn ang="0">
                    <a:pos x="16" y="15"/>
                  </a:cxn>
                  <a:cxn ang="0">
                    <a:pos x="20" y="24"/>
                  </a:cxn>
                  <a:cxn ang="0">
                    <a:pos x="22" y="35"/>
                  </a:cxn>
                  <a:cxn ang="0">
                    <a:pos x="19" y="47"/>
                  </a:cxn>
                  <a:cxn ang="0">
                    <a:pos x="12" y="60"/>
                  </a:cxn>
                  <a:cxn ang="0">
                    <a:pos x="0" y="74"/>
                  </a:cxn>
                  <a:cxn ang="0">
                    <a:pos x="3" y="68"/>
                  </a:cxn>
                  <a:cxn ang="0">
                    <a:pos x="8" y="52"/>
                  </a:cxn>
                  <a:cxn ang="0">
                    <a:pos x="11" y="30"/>
                  </a:cxn>
                  <a:cxn ang="0">
                    <a:pos x="8" y="0"/>
                  </a:cxn>
                </a:cxnLst>
                <a:rect l="0" t="0" r="r" b="b"/>
                <a:pathLst>
                  <a:path w="22" h="74">
                    <a:moveTo>
                      <a:pt x="8" y="0"/>
                    </a:moveTo>
                    <a:lnTo>
                      <a:pt x="10" y="2"/>
                    </a:lnTo>
                    <a:lnTo>
                      <a:pt x="12" y="7"/>
                    </a:lnTo>
                    <a:lnTo>
                      <a:pt x="16" y="15"/>
                    </a:lnTo>
                    <a:lnTo>
                      <a:pt x="20" y="24"/>
                    </a:lnTo>
                    <a:lnTo>
                      <a:pt x="22" y="35"/>
                    </a:lnTo>
                    <a:lnTo>
                      <a:pt x="19" y="47"/>
                    </a:lnTo>
                    <a:lnTo>
                      <a:pt x="12" y="60"/>
                    </a:lnTo>
                    <a:lnTo>
                      <a:pt x="0" y="74"/>
                    </a:lnTo>
                    <a:lnTo>
                      <a:pt x="3" y="68"/>
                    </a:lnTo>
                    <a:lnTo>
                      <a:pt x="8" y="52"/>
                    </a:lnTo>
                    <a:lnTo>
                      <a:pt x="11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6" name="Freeform 350"/>
              <p:cNvSpPr>
                <a:spLocks/>
              </p:cNvSpPr>
              <p:nvPr/>
            </p:nvSpPr>
            <p:spPr bwMode="auto">
              <a:xfrm>
                <a:off x="6010275" y="4322763"/>
                <a:ext cx="23813" cy="34925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4" y="1"/>
                  </a:cxn>
                  <a:cxn ang="0">
                    <a:pos x="10" y="5"/>
                  </a:cxn>
                  <a:cxn ang="0">
                    <a:pos x="8" y="12"/>
                  </a:cxn>
                  <a:cxn ang="0">
                    <a:pos x="12" y="22"/>
                  </a:cxn>
                  <a:cxn ang="0">
                    <a:pos x="8" y="18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22">
                    <a:moveTo>
                      <a:pt x="15" y="0"/>
                    </a:moveTo>
                    <a:lnTo>
                      <a:pt x="14" y="1"/>
                    </a:lnTo>
                    <a:lnTo>
                      <a:pt x="10" y="5"/>
                    </a:lnTo>
                    <a:lnTo>
                      <a:pt x="8" y="12"/>
                    </a:lnTo>
                    <a:lnTo>
                      <a:pt x="12" y="22"/>
                    </a:lnTo>
                    <a:lnTo>
                      <a:pt x="8" y="18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7" name="Freeform 351"/>
              <p:cNvSpPr>
                <a:spLocks/>
              </p:cNvSpPr>
              <p:nvPr/>
            </p:nvSpPr>
            <p:spPr bwMode="auto">
              <a:xfrm>
                <a:off x="6040438" y="4349750"/>
                <a:ext cx="101600" cy="508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16" y="4"/>
                  </a:cxn>
                  <a:cxn ang="0">
                    <a:pos x="29" y="4"/>
                  </a:cxn>
                  <a:cxn ang="0">
                    <a:pos x="39" y="1"/>
                  </a:cxn>
                  <a:cxn ang="0">
                    <a:pos x="44" y="0"/>
                  </a:cxn>
                  <a:cxn ang="0">
                    <a:pos x="56" y="1"/>
                  </a:cxn>
                  <a:cxn ang="0">
                    <a:pos x="64" y="9"/>
                  </a:cxn>
                  <a:cxn ang="0">
                    <a:pos x="63" y="32"/>
                  </a:cxn>
                  <a:cxn ang="0">
                    <a:pos x="63" y="28"/>
                  </a:cxn>
                  <a:cxn ang="0">
                    <a:pos x="61" y="17"/>
                  </a:cxn>
                  <a:cxn ang="0">
                    <a:pos x="53" y="11"/>
                  </a:cxn>
                  <a:cxn ang="0">
                    <a:pos x="33" y="11"/>
                  </a:cxn>
                  <a:cxn ang="0">
                    <a:pos x="32" y="12"/>
                  </a:cxn>
                  <a:cxn ang="0">
                    <a:pos x="27" y="12"/>
                  </a:cxn>
                  <a:cxn ang="0">
                    <a:pos x="16" y="11"/>
                  </a:cxn>
                  <a:cxn ang="0">
                    <a:pos x="0" y="3"/>
                  </a:cxn>
                </a:cxnLst>
                <a:rect l="0" t="0" r="r" b="b"/>
                <a:pathLst>
                  <a:path w="64" h="32">
                    <a:moveTo>
                      <a:pt x="0" y="3"/>
                    </a:moveTo>
                    <a:lnTo>
                      <a:pt x="5" y="3"/>
                    </a:lnTo>
                    <a:lnTo>
                      <a:pt x="16" y="4"/>
                    </a:lnTo>
                    <a:lnTo>
                      <a:pt x="29" y="4"/>
                    </a:lnTo>
                    <a:lnTo>
                      <a:pt x="39" y="1"/>
                    </a:lnTo>
                    <a:lnTo>
                      <a:pt x="44" y="0"/>
                    </a:lnTo>
                    <a:lnTo>
                      <a:pt x="56" y="1"/>
                    </a:lnTo>
                    <a:lnTo>
                      <a:pt x="64" y="9"/>
                    </a:lnTo>
                    <a:lnTo>
                      <a:pt x="63" y="32"/>
                    </a:lnTo>
                    <a:lnTo>
                      <a:pt x="63" y="28"/>
                    </a:lnTo>
                    <a:lnTo>
                      <a:pt x="61" y="17"/>
                    </a:lnTo>
                    <a:lnTo>
                      <a:pt x="53" y="11"/>
                    </a:lnTo>
                    <a:lnTo>
                      <a:pt x="33" y="11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16" y="1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8" name="Freeform 352"/>
              <p:cNvSpPr>
                <a:spLocks/>
              </p:cNvSpPr>
              <p:nvPr/>
            </p:nvSpPr>
            <p:spPr bwMode="auto">
              <a:xfrm>
                <a:off x="6172200" y="4437063"/>
                <a:ext cx="33338" cy="33338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9" y="6"/>
                  </a:cxn>
                  <a:cxn ang="0">
                    <a:pos x="21" y="6"/>
                  </a:cxn>
                  <a:cxn ang="0">
                    <a:pos x="17" y="4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1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0" y="18"/>
                    </a:lnTo>
                    <a:lnTo>
                      <a:pt x="2" y="12"/>
                    </a:lnTo>
                    <a:lnTo>
                      <a:pt x="9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9" name="Freeform 353"/>
              <p:cNvSpPr>
                <a:spLocks/>
              </p:cNvSpPr>
              <p:nvPr/>
            </p:nvSpPr>
            <p:spPr bwMode="auto">
              <a:xfrm>
                <a:off x="6173788" y="4470400"/>
                <a:ext cx="38100" cy="460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7"/>
                  </a:cxn>
                  <a:cxn ang="0">
                    <a:pos x="23" y="19"/>
                  </a:cxn>
                  <a:cxn ang="0">
                    <a:pos x="16" y="29"/>
                  </a:cxn>
                  <a:cxn ang="0">
                    <a:pos x="0" y="29"/>
                  </a:cxn>
                  <a:cxn ang="0">
                    <a:pos x="4" y="29"/>
                  </a:cxn>
                  <a:cxn ang="0">
                    <a:pos x="12" y="25"/>
                  </a:cxn>
                  <a:cxn ang="0">
                    <a:pos x="19" y="16"/>
                  </a:cxn>
                  <a:cxn ang="0">
                    <a:pos x="23" y="0"/>
                  </a:cxn>
                </a:cxnLst>
                <a:rect l="0" t="0" r="r" b="b"/>
                <a:pathLst>
                  <a:path w="24" h="29">
                    <a:moveTo>
                      <a:pt x="23" y="0"/>
                    </a:moveTo>
                    <a:lnTo>
                      <a:pt x="24" y="7"/>
                    </a:lnTo>
                    <a:lnTo>
                      <a:pt x="23" y="19"/>
                    </a:lnTo>
                    <a:lnTo>
                      <a:pt x="16" y="29"/>
                    </a:lnTo>
                    <a:lnTo>
                      <a:pt x="0" y="29"/>
                    </a:lnTo>
                    <a:lnTo>
                      <a:pt x="4" y="29"/>
                    </a:lnTo>
                    <a:lnTo>
                      <a:pt x="12" y="25"/>
                    </a:lnTo>
                    <a:lnTo>
                      <a:pt x="19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0" name="Freeform 354"/>
              <p:cNvSpPr>
                <a:spLocks/>
              </p:cNvSpPr>
              <p:nvPr/>
            </p:nvSpPr>
            <p:spPr bwMode="auto">
              <a:xfrm>
                <a:off x="6003925" y="4373563"/>
                <a:ext cx="22225" cy="650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" y="4"/>
                  </a:cxn>
                  <a:cxn ang="0">
                    <a:pos x="3" y="13"/>
                  </a:cxn>
                  <a:cxn ang="0">
                    <a:pos x="0" y="26"/>
                  </a:cxn>
                  <a:cxn ang="0">
                    <a:pos x="11" y="41"/>
                  </a:cxn>
                  <a:cxn ang="0">
                    <a:pos x="10" y="37"/>
                  </a:cxn>
                  <a:cxn ang="0">
                    <a:pos x="7" y="28"/>
                  </a:cxn>
                  <a:cxn ang="0">
                    <a:pos x="7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41">
                    <a:moveTo>
                      <a:pt x="14" y="0"/>
                    </a:moveTo>
                    <a:lnTo>
                      <a:pt x="10" y="4"/>
                    </a:lnTo>
                    <a:lnTo>
                      <a:pt x="3" y="13"/>
                    </a:lnTo>
                    <a:lnTo>
                      <a:pt x="0" y="26"/>
                    </a:lnTo>
                    <a:lnTo>
                      <a:pt x="11" y="41"/>
                    </a:lnTo>
                    <a:lnTo>
                      <a:pt x="10" y="37"/>
                    </a:lnTo>
                    <a:lnTo>
                      <a:pt x="7" y="2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1" name="Freeform 355"/>
              <p:cNvSpPr>
                <a:spLocks/>
              </p:cNvSpPr>
              <p:nvPr/>
            </p:nvSpPr>
            <p:spPr bwMode="auto">
              <a:xfrm>
                <a:off x="6111875" y="4433888"/>
                <a:ext cx="38100" cy="53975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1" y="26"/>
                  </a:cxn>
                  <a:cxn ang="0">
                    <a:pos x="12" y="24"/>
                  </a:cxn>
                  <a:cxn ang="0">
                    <a:pos x="15" y="19"/>
                  </a:cxn>
                  <a:cxn ang="0">
                    <a:pos x="19" y="11"/>
                  </a:cxn>
                  <a:cxn ang="0">
                    <a:pos x="24" y="0"/>
                  </a:cxn>
                  <a:cxn ang="0">
                    <a:pos x="22" y="4"/>
                  </a:cxn>
                  <a:cxn ang="0">
                    <a:pos x="16" y="11"/>
                  </a:cxn>
                  <a:cxn ang="0">
                    <a:pos x="8" y="20"/>
                  </a:cxn>
                  <a:cxn ang="0">
                    <a:pos x="0" y="27"/>
                  </a:cxn>
                  <a:cxn ang="0">
                    <a:pos x="18" y="34"/>
                  </a:cxn>
                </a:cxnLst>
                <a:rect l="0" t="0" r="r" b="b"/>
                <a:pathLst>
                  <a:path w="24" h="34">
                    <a:moveTo>
                      <a:pt x="18" y="34"/>
                    </a:moveTo>
                    <a:lnTo>
                      <a:pt x="11" y="26"/>
                    </a:lnTo>
                    <a:lnTo>
                      <a:pt x="12" y="24"/>
                    </a:lnTo>
                    <a:lnTo>
                      <a:pt x="15" y="19"/>
                    </a:lnTo>
                    <a:lnTo>
                      <a:pt x="19" y="11"/>
                    </a:lnTo>
                    <a:lnTo>
                      <a:pt x="24" y="0"/>
                    </a:lnTo>
                    <a:lnTo>
                      <a:pt x="22" y="4"/>
                    </a:lnTo>
                    <a:lnTo>
                      <a:pt x="16" y="11"/>
                    </a:lnTo>
                    <a:lnTo>
                      <a:pt x="8" y="20"/>
                    </a:lnTo>
                    <a:lnTo>
                      <a:pt x="0" y="27"/>
                    </a:lnTo>
                    <a:lnTo>
                      <a:pt x="1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2" name="Freeform 356"/>
              <p:cNvSpPr>
                <a:spLocks/>
              </p:cNvSpPr>
              <p:nvPr/>
            </p:nvSpPr>
            <p:spPr bwMode="auto">
              <a:xfrm>
                <a:off x="6172200" y="4470400"/>
                <a:ext cx="17463" cy="269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1"/>
                  </a:cxn>
                  <a:cxn ang="0">
                    <a:pos x="11" y="7"/>
                  </a:cxn>
                  <a:cxn ang="0">
                    <a:pos x="11" y="12"/>
                  </a:cxn>
                  <a:cxn ang="0">
                    <a:pos x="0" y="17"/>
                  </a:cxn>
                  <a:cxn ang="0">
                    <a:pos x="1" y="16"/>
                  </a:cxn>
                  <a:cxn ang="0">
                    <a:pos x="4" y="13"/>
                  </a:cxn>
                  <a:cxn ang="0">
                    <a:pos x="7" y="8"/>
                  </a:cxn>
                  <a:cxn ang="0">
                    <a:pos x="4" y="0"/>
                  </a:cxn>
                </a:cxnLst>
                <a:rect l="0" t="0" r="r" b="b"/>
                <a:pathLst>
                  <a:path w="11" h="17">
                    <a:moveTo>
                      <a:pt x="4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1" y="12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7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3" name="Freeform 357"/>
              <p:cNvSpPr>
                <a:spLocks/>
              </p:cNvSpPr>
              <p:nvPr/>
            </p:nvSpPr>
            <p:spPr bwMode="auto">
              <a:xfrm>
                <a:off x="5983288" y="4438650"/>
                <a:ext cx="39688" cy="4921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3" y="3"/>
                  </a:cxn>
                  <a:cxn ang="0">
                    <a:pos x="16" y="11"/>
                  </a:cxn>
                  <a:cxn ang="0">
                    <a:pos x="8" y="21"/>
                  </a:cxn>
                  <a:cxn ang="0">
                    <a:pos x="0" y="31"/>
                  </a:cxn>
                  <a:cxn ang="0">
                    <a:pos x="0" y="27"/>
                  </a:cxn>
                  <a:cxn ang="0">
                    <a:pos x="3" y="17"/>
                  </a:cxn>
                  <a:cxn ang="0">
                    <a:pos x="9" y="8"/>
                  </a:cxn>
                  <a:cxn ang="0">
                    <a:pos x="25" y="0"/>
                  </a:cxn>
                </a:cxnLst>
                <a:rect l="0" t="0" r="r" b="b"/>
                <a:pathLst>
                  <a:path w="25" h="31">
                    <a:moveTo>
                      <a:pt x="25" y="0"/>
                    </a:moveTo>
                    <a:lnTo>
                      <a:pt x="23" y="3"/>
                    </a:lnTo>
                    <a:lnTo>
                      <a:pt x="16" y="11"/>
                    </a:lnTo>
                    <a:lnTo>
                      <a:pt x="8" y="21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9" y="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4" name="Freeform 358"/>
              <p:cNvSpPr>
                <a:spLocks/>
              </p:cNvSpPr>
              <p:nvPr/>
            </p:nvSpPr>
            <p:spPr bwMode="auto">
              <a:xfrm>
                <a:off x="5991225" y="4489450"/>
                <a:ext cx="31750" cy="12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5" y="0"/>
                  </a:cxn>
                  <a:cxn ang="0">
                    <a:pos x="20" y="3"/>
                  </a:cxn>
                  <a:cxn ang="0">
                    <a:pos x="14" y="8"/>
                  </a:cxn>
                  <a:cxn ang="0">
                    <a:pos x="12" y="7"/>
                  </a:cxn>
                  <a:cxn ang="0">
                    <a:pos x="8" y="4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20" h="8">
                    <a:moveTo>
                      <a:pt x="0" y="0"/>
                    </a:moveTo>
                    <a:lnTo>
                      <a:pt x="6" y="0"/>
                    </a:lnTo>
                    <a:lnTo>
                      <a:pt x="15" y="0"/>
                    </a:lnTo>
                    <a:lnTo>
                      <a:pt x="20" y="3"/>
                    </a:lnTo>
                    <a:lnTo>
                      <a:pt x="14" y="8"/>
                    </a:lnTo>
                    <a:lnTo>
                      <a:pt x="12" y="7"/>
                    </a:lnTo>
                    <a:lnTo>
                      <a:pt x="8" y="4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5" name="Freeform 359"/>
              <p:cNvSpPr>
                <a:spLocks/>
              </p:cNvSpPr>
              <p:nvPr/>
            </p:nvSpPr>
            <p:spPr bwMode="auto">
              <a:xfrm>
                <a:off x="6027738" y="4421188"/>
                <a:ext cx="63500" cy="30163"/>
              </a:xfrm>
              <a:custGeom>
                <a:avLst/>
                <a:gdLst/>
                <a:ahLst/>
                <a:cxnLst>
                  <a:cxn ang="0">
                    <a:pos x="40" y="12"/>
                  </a:cxn>
                  <a:cxn ang="0">
                    <a:pos x="36" y="11"/>
                  </a:cxn>
                  <a:cxn ang="0">
                    <a:pos x="28" y="7"/>
                  </a:cxn>
                  <a:cxn ang="0">
                    <a:pos x="19" y="6"/>
                  </a:cxn>
                  <a:cxn ang="0">
                    <a:pos x="12" y="7"/>
                  </a:cxn>
                  <a:cxn ang="0">
                    <a:pos x="32" y="19"/>
                  </a:cxn>
                  <a:cxn ang="0">
                    <a:pos x="9" y="19"/>
                  </a:cxn>
                  <a:cxn ang="0">
                    <a:pos x="8" y="16"/>
                  </a:cxn>
                  <a:cxn ang="0">
                    <a:pos x="7" y="11"/>
                  </a:cxn>
                  <a:cxn ang="0">
                    <a:pos x="3" y="6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25" y="2"/>
                  </a:cxn>
                  <a:cxn ang="0">
                    <a:pos x="32" y="6"/>
                  </a:cxn>
                  <a:cxn ang="0">
                    <a:pos x="40" y="11"/>
                  </a:cxn>
                  <a:cxn ang="0">
                    <a:pos x="40" y="12"/>
                  </a:cxn>
                </a:cxnLst>
                <a:rect l="0" t="0" r="r" b="b"/>
                <a:pathLst>
                  <a:path w="40" h="19">
                    <a:moveTo>
                      <a:pt x="40" y="12"/>
                    </a:moveTo>
                    <a:lnTo>
                      <a:pt x="36" y="11"/>
                    </a:lnTo>
                    <a:lnTo>
                      <a:pt x="28" y="7"/>
                    </a:lnTo>
                    <a:lnTo>
                      <a:pt x="19" y="6"/>
                    </a:lnTo>
                    <a:lnTo>
                      <a:pt x="12" y="7"/>
                    </a:lnTo>
                    <a:lnTo>
                      <a:pt x="32" y="19"/>
                    </a:lnTo>
                    <a:lnTo>
                      <a:pt x="9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5" y="2"/>
                    </a:lnTo>
                    <a:lnTo>
                      <a:pt x="32" y="6"/>
                    </a:lnTo>
                    <a:lnTo>
                      <a:pt x="40" y="11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6" name="Freeform 360"/>
              <p:cNvSpPr>
                <a:spLocks/>
              </p:cNvSpPr>
              <p:nvPr/>
            </p:nvSpPr>
            <p:spPr bwMode="auto">
              <a:xfrm>
                <a:off x="6108700" y="4529138"/>
                <a:ext cx="50800" cy="4286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2"/>
                  </a:cxn>
                  <a:cxn ang="0">
                    <a:pos x="30" y="4"/>
                  </a:cxn>
                  <a:cxn ang="0">
                    <a:pos x="32" y="8"/>
                  </a:cxn>
                  <a:cxn ang="0">
                    <a:pos x="32" y="12"/>
                  </a:cxn>
                  <a:cxn ang="0">
                    <a:pos x="29" y="18"/>
                  </a:cxn>
                  <a:cxn ang="0">
                    <a:pos x="24" y="22"/>
                  </a:cxn>
                  <a:cxn ang="0">
                    <a:pos x="14" y="26"/>
                  </a:cxn>
                  <a:cxn ang="0">
                    <a:pos x="0" y="27"/>
                  </a:cxn>
                  <a:cxn ang="0">
                    <a:pos x="5" y="26"/>
                  </a:cxn>
                  <a:cxn ang="0">
                    <a:pos x="14" y="20"/>
                  </a:cxn>
                  <a:cxn ang="0">
                    <a:pos x="25" y="12"/>
                  </a:cxn>
                  <a:cxn ang="0">
                    <a:pos x="29" y="0"/>
                  </a:cxn>
                </a:cxnLst>
                <a:rect l="0" t="0" r="r" b="b"/>
                <a:pathLst>
                  <a:path w="32" h="27">
                    <a:moveTo>
                      <a:pt x="29" y="0"/>
                    </a:moveTo>
                    <a:lnTo>
                      <a:pt x="29" y="2"/>
                    </a:lnTo>
                    <a:lnTo>
                      <a:pt x="30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29" y="18"/>
                    </a:lnTo>
                    <a:lnTo>
                      <a:pt x="24" y="22"/>
                    </a:lnTo>
                    <a:lnTo>
                      <a:pt x="14" y="26"/>
                    </a:lnTo>
                    <a:lnTo>
                      <a:pt x="0" y="27"/>
                    </a:lnTo>
                    <a:lnTo>
                      <a:pt x="5" y="26"/>
                    </a:lnTo>
                    <a:lnTo>
                      <a:pt x="14" y="20"/>
                    </a:lnTo>
                    <a:lnTo>
                      <a:pt x="25" y="1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7" name="Freeform 361"/>
              <p:cNvSpPr>
                <a:spLocks/>
              </p:cNvSpPr>
              <p:nvPr/>
            </p:nvSpPr>
            <p:spPr bwMode="auto">
              <a:xfrm>
                <a:off x="6002338" y="4557713"/>
                <a:ext cx="76200" cy="41275"/>
              </a:xfrm>
              <a:custGeom>
                <a:avLst/>
                <a:gdLst/>
                <a:ahLst/>
                <a:cxnLst>
                  <a:cxn ang="0">
                    <a:pos x="48" y="13"/>
                  </a:cxn>
                  <a:cxn ang="0">
                    <a:pos x="45" y="14"/>
                  </a:cxn>
                  <a:cxn ang="0">
                    <a:pos x="39" y="18"/>
                  </a:cxn>
                  <a:cxn ang="0">
                    <a:pos x="31" y="22"/>
                  </a:cxn>
                  <a:cxn ang="0">
                    <a:pos x="20" y="26"/>
                  </a:cxn>
                  <a:cxn ang="0">
                    <a:pos x="11" y="26"/>
                  </a:cxn>
                  <a:cxn ang="0">
                    <a:pos x="4" y="24"/>
                  </a:cxn>
                  <a:cxn ang="0">
                    <a:pos x="0" y="16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1" y="5"/>
                  </a:cxn>
                  <a:cxn ang="0">
                    <a:pos x="3" y="9"/>
                  </a:cxn>
                  <a:cxn ang="0">
                    <a:pos x="5" y="13"/>
                  </a:cxn>
                  <a:cxn ang="0">
                    <a:pos x="11" y="17"/>
                  </a:cxn>
                  <a:cxn ang="0">
                    <a:pos x="20" y="18"/>
                  </a:cxn>
                  <a:cxn ang="0">
                    <a:pos x="32" y="18"/>
                  </a:cxn>
                  <a:cxn ang="0">
                    <a:pos x="48" y="13"/>
                  </a:cxn>
                </a:cxnLst>
                <a:rect l="0" t="0" r="r" b="b"/>
                <a:pathLst>
                  <a:path w="48" h="26">
                    <a:moveTo>
                      <a:pt x="48" y="13"/>
                    </a:moveTo>
                    <a:lnTo>
                      <a:pt x="45" y="14"/>
                    </a:lnTo>
                    <a:lnTo>
                      <a:pt x="39" y="18"/>
                    </a:lnTo>
                    <a:lnTo>
                      <a:pt x="31" y="22"/>
                    </a:lnTo>
                    <a:lnTo>
                      <a:pt x="20" y="26"/>
                    </a:lnTo>
                    <a:lnTo>
                      <a:pt x="11" y="26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5" y="13"/>
                    </a:lnTo>
                    <a:lnTo>
                      <a:pt x="11" y="17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8" name="Freeform 362"/>
              <p:cNvSpPr>
                <a:spLocks/>
              </p:cNvSpPr>
              <p:nvPr/>
            </p:nvSpPr>
            <p:spPr bwMode="auto">
              <a:xfrm>
                <a:off x="6002338" y="4516438"/>
                <a:ext cx="33338" cy="11113"/>
              </a:xfrm>
              <a:custGeom>
                <a:avLst/>
                <a:gdLst/>
                <a:ahLst/>
                <a:cxnLst>
                  <a:cxn ang="0">
                    <a:pos x="21" y="7"/>
                  </a:cxn>
                  <a:cxn ang="0">
                    <a:pos x="19" y="6"/>
                  </a:cxn>
                  <a:cxn ang="0">
                    <a:pos x="12" y="2"/>
                  </a:cxn>
                  <a:cxn ang="0">
                    <a:pos x="5" y="0"/>
                  </a:cxn>
                  <a:cxn ang="0">
                    <a:pos x="0" y="2"/>
                  </a:cxn>
                  <a:cxn ang="0">
                    <a:pos x="1" y="7"/>
                  </a:cxn>
                  <a:cxn ang="0">
                    <a:pos x="4" y="7"/>
                  </a:cxn>
                  <a:cxn ang="0">
                    <a:pos x="8" y="6"/>
                  </a:cxn>
                  <a:cxn ang="0">
                    <a:pos x="15" y="6"/>
                  </a:cxn>
                  <a:cxn ang="0">
                    <a:pos x="21" y="7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2" y="2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8" y="6"/>
                    </a:lnTo>
                    <a:lnTo>
                      <a:pt x="15" y="6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9" name="Freeform 363"/>
              <p:cNvSpPr>
                <a:spLocks/>
              </p:cNvSpPr>
              <p:nvPr/>
            </p:nvSpPr>
            <p:spPr bwMode="auto">
              <a:xfrm>
                <a:off x="6003925" y="4538663"/>
                <a:ext cx="22225" cy="127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7" y="6"/>
                  </a:cxn>
                  <a:cxn ang="0">
                    <a:pos x="11" y="4"/>
                  </a:cxn>
                  <a:cxn ang="0">
                    <a:pos x="14" y="0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0" name="Freeform 364"/>
              <p:cNvSpPr>
                <a:spLocks/>
              </p:cNvSpPr>
              <p:nvPr/>
            </p:nvSpPr>
            <p:spPr bwMode="auto">
              <a:xfrm>
                <a:off x="6215063" y="4514850"/>
                <a:ext cx="19050" cy="682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4"/>
                  </a:cxn>
                  <a:cxn ang="0">
                    <a:pos x="0" y="13"/>
                  </a:cxn>
                  <a:cxn ang="0">
                    <a:pos x="0" y="28"/>
                  </a:cxn>
                  <a:cxn ang="0">
                    <a:pos x="12" y="43"/>
                  </a:cxn>
                  <a:cxn ang="0">
                    <a:pos x="10" y="37"/>
                  </a:cxn>
                  <a:cxn ang="0">
                    <a:pos x="8" y="27"/>
                  </a:cxn>
                  <a:cxn ang="0">
                    <a:pos x="6" y="12"/>
                  </a:cxn>
                  <a:cxn ang="0">
                    <a:pos x="8" y="0"/>
                  </a:cxn>
                </a:cxnLst>
                <a:rect l="0" t="0" r="r" b="b"/>
                <a:pathLst>
                  <a:path w="12" h="43">
                    <a:moveTo>
                      <a:pt x="8" y="0"/>
                    </a:moveTo>
                    <a:lnTo>
                      <a:pt x="5" y="4"/>
                    </a:lnTo>
                    <a:lnTo>
                      <a:pt x="0" y="13"/>
                    </a:lnTo>
                    <a:lnTo>
                      <a:pt x="0" y="28"/>
                    </a:lnTo>
                    <a:lnTo>
                      <a:pt x="12" y="43"/>
                    </a:lnTo>
                    <a:lnTo>
                      <a:pt x="10" y="37"/>
                    </a:lnTo>
                    <a:lnTo>
                      <a:pt x="8" y="27"/>
                    </a:lnTo>
                    <a:lnTo>
                      <a:pt x="6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1" name="Freeform 365"/>
              <p:cNvSpPr>
                <a:spLocks/>
              </p:cNvSpPr>
              <p:nvPr/>
            </p:nvSpPr>
            <p:spPr bwMode="auto">
              <a:xfrm>
                <a:off x="6067425" y="4591050"/>
                <a:ext cx="23813" cy="396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3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15" y="25"/>
                  </a:cxn>
                  <a:cxn ang="0">
                    <a:pos x="14" y="24"/>
                  </a:cxn>
                  <a:cxn ang="0">
                    <a:pos x="10" y="19"/>
                  </a:cxn>
                  <a:cxn ang="0">
                    <a:pos x="6" y="11"/>
                  </a:cxn>
                  <a:cxn ang="0">
                    <a:pos x="3" y="0"/>
                  </a:cxn>
                </a:cxnLst>
                <a:rect l="0" t="0" r="r" b="b"/>
                <a:pathLst>
                  <a:path w="15" h="25">
                    <a:moveTo>
                      <a:pt x="3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15" y="25"/>
                    </a:lnTo>
                    <a:lnTo>
                      <a:pt x="14" y="24"/>
                    </a:lnTo>
                    <a:lnTo>
                      <a:pt x="10" y="19"/>
                    </a:lnTo>
                    <a:lnTo>
                      <a:pt x="6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2" name="Freeform 366"/>
              <p:cNvSpPr>
                <a:spLocks/>
              </p:cNvSpPr>
              <p:nvPr/>
            </p:nvSpPr>
            <p:spPr bwMode="auto">
              <a:xfrm>
                <a:off x="6076950" y="4570413"/>
                <a:ext cx="153988" cy="79375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95" y="1"/>
                  </a:cxn>
                  <a:cxn ang="0">
                    <a:pos x="85" y="2"/>
                  </a:cxn>
                  <a:cxn ang="0">
                    <a:pos x="73" y="6"/>
                  </a:cxn>
                  <a:cxn ang="0">
                    <a:pos x="58" y="12"/>
                  </a:cxn>
                  <a:cxn ang="0">
                    <a:pos x="42" y="20"/>
                  </a:cxn>
                  <a:cxn ang="0">
                    <a:pos x="26" y="28"/>
                  </a:cxn>
                  <a:cxn ang="0">
                    <a:pos x="12" y="38"/>
                  </a:cxn>
                  <a:cxn ang="0">
                    <a:pos x="0" y="50"/>
                  </a:cxn>
                  <a:cxn ang="0">
                    <a:pos x="2" y="49"/>
                  </a:cxn>
                  <a:cxn ang="0">
                    <a:pos x="10" y="44"/>
                  </a:cxn>
                  <a:cxn ang="0">
                    <a:pos x="21" y="38"/>
                  </a:cxn>
                  <a:cxn ang="0">
                    <a:pos x="34" y="30"/>
                  </a:cxn>
                  <a:cxn ang="0">
                    <a:pos x="50" y="21"/>
                  </a:cxn>
                  <a:cxn ang="0">
                    <a:pos x="67" y="13"/>
                  </a:cxn>
                  <a:cxn ang="0">
                    <a:pos x="83" y="6"/>
                  </a:cxn>
                  <a:cxn ang="0">
                    <a:pos x="97" y="0"/>
                  </a:cxn>
                </a:cxnLst>
                <a:rect l="0" t="0" r="r" b="b"/>
                <a:pathLst>
                  <a:path w="97" h="50">
                    <a:moveTo>
                      <a:pt x="97" y="0"/>
                    </a:moveTo>
                    <a:lnTo>
                      <a:pt x="95" y="1"/>
                    </a:lnTo>
                    <a:lnTo>
                      <a:pt x="85" y="2"/>
                    </a:lnTo>
                    <a:lnTo>
                      <a:pt x="73" y="6"/>
                    </a:lnTo>
                    <a:lnTo>
                      <a:pt x="58" y="12"/>
                    </a:lnTo>
                    <a:lnTo>
                      <a:pt x="42" y="20"/>
                    </a:lnTo>
                    <a:lnTo>
                      <a:pt x="26" y="28"/>
                    </a:lnTo>
                    <a:lnTo>
                      <a:pt x="12" y="38"/>
                    </a:lnTo>
                    <a:lnTo>
                      <a:pt x="0" y="50"/>
                    </a:lnTo>
                    <a:lnTo>
                      <a:pt x="2" y="49"/>
                    </a:lnTo>
                    <a:lnTo>
                      <a:pt x="10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50" y="21"/>
                    </a:lnTo>
                    <a:lnTo>
                      <a:pt x="67" y="13"/>
                    </a:lnTo>
                    <a:lnTo>
                      <a:pt x="83" y="6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3" name="Freeform 367"/>
              <p:cNvSpPr>
                <a:spLocks/>
              </p:cNvSpPr>
              <p:nvPr/>
            </p:nvSpPr>
            <p:spPr bwMode="auto">
              <a:xfrm>
                <a:off x="6084888" y="4656138"/>
                <a:ext cx="71438" cy="5397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1" y="11"/>
                  </a:cxn>
                  <a:cxn ang="0">
                    <a:pos x="0" y="22"/>
                  </a:cxn>
                  <a:cxn ang="0">
                    <a:pos x="0" y="32"/>
                  </a:cxn>
                  <a:cxn ang="0">
                    <a:pos x="0" y="34"/>
                  </a:cxn>
                  <a:cxn ang="0">
                    <a:pos x="3" y="28"/>
                  </a:cxn>
                  <a:cxn ang="0">
                    <a:pos x="8" y="23"/>
                  </a:cxn>
                  <a:cxn ang="0">
                    <a:pos x="13" y="19"/>
                  </a:cxn>
                  <a:cxn ang="0">
                    <a:pos x="21" y="14"/>
                  </a:cxn>
                  <a:cxn ang="0">
                    <a:pos x="28" y="10"/>
                  </a:cxn>
                  <a:cxn ang="0">
                    <a:pos x="35" y="6"/>
                  </a:cxn>
                  <a:cxn ang="0">
                    <a:pos x="41" y="3"/>
                  </a:cxn>
                  <a:cxn ang="0">
                    <a:pos x="45" y="0"/>
                  </a:cxn>
                  <a:cxn ang="0">
                    <a:pos x="7" y="16"/>
                  </a:cxn>
                  <a:cxn ang="0">
                    <a:pos x="1" y="6"/>
                  </a:cxn>
                </a:cxnLst>
                <a:rect l="0" t="0" r="r" b="b"/>
                <a:pathLst>
                  <a:path w="45" h="34">
                    <a:moveTo>
                      <a:pt x="1" y="6"/>
                    </a:moveTo>
                    <a:lnTo>
                      <a:pt x="1" y="11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3" y="28"/>
                    </a:lnTo>
                    <a:lnTo>
                      <a:pt x="8" y="23"/>
                    </a:lnTo>
                    <a:lnTo>
                      <a:pt x="13" y="19"/>
                    </a:lnTo>
                    <a:lnTo>
                      <a:pt x="21" y="14"/>
                    </a:lnTo>
                    <a:lnTo>
                      <a:pt x="28" y="10"/>
                    </a:lnTo>
                    <a:lnTo>
                      <a:pt x="35" y="6"/>
                    </a:lnTo>
                    <a:lnTo>
                      <a:pt x="41" y="3"/>
                    </a:lnTo>
                    <a:lnTo>
                      <a:pt x="45" y="0"/>
                    </a:lnTo>
                    <a:lnTo>
                      <a:pt x="7" y="1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4" name="Freeform 368"/>
              <p:cNvSpPr>
                <a:spLocks/>
              </p:cNvSpPr>
              <p:nvPr/>
            </p:nvSpPr>
            <p:spPr bwMode="auto">
              <a:xfrm>
                <a:off x="6029325" y="4673600"/>
                <a:ext cx="36513" cy="7620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36"/>
                  </a:cxn>
                  <a:cxn ang="0">
                    <a:pos x="11" y="48"/>
                  </a:cxn>
                  <a:cxn ang="0">
                    <a:pos x="8" y="37"/>
                  </a:cxn>
                  <a:cxn ang="0">
                    <a:pos x="23" y="0"/>
                  </a:cxn>
                </a:cxnLst>
                <a:rect l="0" t="0" r="r" b="b"/>
                <a:pathLst>
                  <a:path w="23" h="48">
                    <a:moveTo>
                      <a:pt x="23" y="0"/>
                    </a:moveTo>
                    <a:lnTo>
                      <a:pt x="0" y="36"/>
                    </a:lnTo>
                    <a:lnTo>
                      <a:pt x="11" y="48"/>
                    </a:lnTo>
                    <a:lnTo>
                      <a:pt x="8" y="3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5" name="Freeform 369"/>
              <p:cNvSpPr>
                <a:spLocks/>
              </p:cNvSpPr>
              <p:nvPr/>
            </p:nvSpPr>
            <p:spPr bwMode="auto">
              <a:xfrm>
                <a:off x="5989638" y="4775200"/>
                <a:ext cx="44450" cy="2000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5" y="1"/>
                  </a:cxn>
                  <a:cxn ang="0">
                    <a:pos x="21" y="8"/>
                  </a:cxn>
                  <a:cxn ang="0">
                    <a:pos x="15" y="17"/>
                  </a:cxn>
                  <a:cxn ang="0">
                    <a:pos x="8" y="32"/>
                  </a:cxn>
                  <a:cxn ang="0">
                    <a:pos x="3" y="50"/>
                  </a:cxn>
                  <a:cxn ang="0">
                    <a:pos x="0" y="71"/>
                  </a:cxn>
                  <a:cxn ang="0">
                    <a:pos x="1" y="96"/>
                  </a:cxn>
                  <a:cxn ang="0">
                    <a:pos x="9" y="126"/>
                  </a:cxn>
                  <a:cxn ang="0">
                    <a:pos x="8" y="114"/>
                  </a:cxn>
                  <a:cxn ang="0">
                    <a:pos x="7" y="84"/>
                  </a:cxn>
                  <a:cxn ang="0">
                    <a:pos x="12" y="43"/>
                  </a:cxn>
                  <a:cxn ang="0">
                    <a:pos x="28" y="0"/>
                  </a:cxn>
                </a:cxnLst>
                <a:rect l="0" t="0" r="r" b="b"/>
                <a:pathLst>
                  <a:path w="28" h="126">
                    <a:moveTo>
                      <a:pt x="28" y="0"/>
                    </a:moveTo>
                    <a:lnTo>
                      <a:pt x="25" y="1"/>
                    </a:lnTo>
                    <a:lnTo>
                      <a:pt x="21" y="8"/>
                    </a:lnTo>
                    <a:lnTo>
                      <a:pt x="15" y="17"/>
                    </a:lnTo>
                    <a:lnTo>
                      <a:pt x="8" y="32"/>
                    </a:lnTo>
                    <a:lnTo>
                      <a:pt x="3" y="50"/>
                    </a:lnTo>
                    <a:lnTo>
                      <a:pt x="0" y="71"/>
                    </a:lnTo>
                    <a:lnTo>
                      <a:pt x="1" y="96"/>
                    </a:lnTo>
                    <a:lnTo>
                      <a:pt x="9" y="126"/>
                    </a:lnTo>
                    <a:lnTo>
                      <a:pt x="8" y="114"/>
                    </a:lnTo>
                    <a:lnTo>
                      <a:pt x="7" y="84"/>
                    </a:lnTo>
                    <a:lnTo>
                      <a:pt x="12" y="4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6" name="Freeform 370"/>
              <p:cNvSpPr>
                <a:spLocks/>
              </p:cNvSpPr>
              <p:nvPr/>
            </p:nvSpPr>
            <p:spPr bwMode="auto">
              <a:xfrm>
                <a:off x="6021388" y="4591050"/>
                <a:ext cx="209550" cy="352425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27" y="3"/>
                  </a:cxn>
                  <a:cxn ang="0">
                    <a:pos x="115" y="11"/>
                  </a:cxn>
                  <a:cxn ang="0">
                    <a:pos x="96" y="25"/>
                  </a:cxn>
                  <a:cxn ang="0">
                    <a:pos x="75" y="47"/>
                  </a:cxn>
                  <a:cxn ang="0">
                    <a:pos x="51" y="77"/>
                  </a:cxn>
                  <a:cxn ang="0">
                    <a:pos x="29" y="115"/>
                  </a:cxn>
                  <a:cxn ang="0">
                    <a:pos x="12" y="163"/>
                  </a:cxn>
                  <a:cxn ang="0">
                    <a:pos x="0" y="222"/>
                  </a:cxn>
                  <a:cxn ang="0">
                    <a:pos x="1" y="215"/>
                  </a:cxn>
                  <a:cxn ang="0">
                    <a:pos x="8" y="195"/>
                  </a:cxn>
                  <a:cxn ang="0">
                    <a:pos x="17" y="167"/>
                  </a:cxn>
                  <a:cxn ang="0">
                    <a:pos x="32" y="133"/>
                  </a:cxn>
                  <a:cxn ang="0">
                    <a:pos x="51" y="96"/>
                  </a:cxn>
                  <a:cxn ang="0">
                    <a:pos x="73" y="60"/>
                  </a:cxn>
                  <a:cxn ang="0">
                    <a:pos x="100" y="27"/>
                  </a:cxn>
                  <a:cxn ang="0">
                    <a:pos x="132" y="0"/>
                  </a:cxn>
                </a:cxnLst>
                <a:rect l="0" t="0" r="r" b="b"/>
                <a:pathLst>
                  <a:path w="132" h="222">
                    <a:moveTo>
                      <a:pt x="132" y="0"/>
                    </a:moveTo>
                    <a:lnTo>
                      <a:pt x="127" y="3"/>
                    </a:lnTo>
                    <a:lnTo>
                      <a:pt x="115" y="11"/>
                    </a:lnTo>
                    <a:lnTo>
                      <a:pt x="96" y="25"/>
                    </a:lnTo>
                    <a:lnTo>
                      <a:pt x="75" y="47"/>
                    </a:lnTo>
                    <a:lnTo>
                      <a:pt x="51" y="77"/>
                    </a:lnTo>
                    <a:lnTo>
                      <a:pt x="29" y="115"/>
                    </a:lnTo>
                    <a:lnTo>
                      <a:pt x="12" y="163"/>
                    </a:lnTo>
                    <a:lnTo>
                      <a:pt x="0" y="222"/>
                    </a:lnTo>
                    <a:lnTo>
                      <a:pt x="1" y="215"/>
                    </a:lnTo>
                    <a:lnTo>
                      <a:pt x="8" y="195"/>
                    </a:lnTo>
                    <a:lnTo>
                      <a:pt x="17" y="167"/>
                    </a:lnTo>
                    <a:lnTo>
                      <a:pt x="32" y="133"/>
                    </a:lnTo>
                    <a:lnTo>
                      <a:pt x="51" y="96"/>
                    </a:lnTo>
                    <a:lnTo>
                      <a:pt x="73" y="60"/>
                    </a:lnTo>
                    <a:lnTo>
                      <a:pt x="100" y="2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7" name="Freeform 371"/>
              <p:cNvSpPr>
                <a:spLocks/>
              </p:cNvSpPr>
              <p:nvPr/>
            </p:nvSpPr>
            <p:spPr bwMode="auto">
              <a:xfrm>
                <a:off x="6286500" y="4621213"/>
                <a:ext cx="222250" cy="149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1" y="4"/>
                  </a:cxn>
                  <a:cxn ang="0">
                    <a:pos x="21" y="9"/>
                  </a:cxn>
                  <a:cxn ang="0">
                    <a:pos x="33" y="14"/>
                  </a:cxn>
                  <a:cxn ang="0">
                    <a:pos x="47" y="20"/>
                  </a:cxn>
                  <a:cxn ang="0">
                    <a:pos x="60" y="25"/>
                  </a:cxn>
                  <a:cxn ang="0">
                    <a:pos x="72" y="28"/>
                  </a:cxn>
                  <a:cxn ang="0">
                    <a:pos x="80" y="29"/>
                  </a:cxn>
                  <a:cxn ang="0">
                    <a:pos x="81" y="29"/>
                  </a:cxn>
                  <a:cxn ang="0">
                    <a:pos x="87" y="30"/>
                  </a:cxn>
                  <a:cxn ang="0">
                    <a:pos x="93" y="34"/>
                  </a:cxn>
                  <a:cxn ang="0">
                    <a:pos x="103" y="40"/>
                  </a:cxn>
                  <a:cxn ang="0">
                    <a:pos x="112" y="48"/>
                  </a:cxn>
                  <a:cxn ang="0">
                    <a:pos x="121" y="60"/>
                  </a:cxn>
                  <a:cxn ang="0">
                    <a:pos x="131" y="74"/>
                  </a:cxn>
                  <a:cxn ang="0">
                    <a:pos x="140" y="94"/>
                  </a:cxn>
                  <a:cxn ang="0">
                    <a:pos x="139" y="93"/>
                  </a:cxn>
                  <a:cxn ang="0">
                    <a:pos x="135" y="88"/>
                  </a:cxn>
                  <a:cxn ang="0">
                    <a:pos x="129" y="81"/>
                  </a:cxn>
                  <a:cxn ang="0">
                    <a:pos x="121" y="72"/>
                  </a:cxn>
                  <a:cxn ang="0">
                    <a:pos x="111" y="62"/>
                  </a:cxn>
                  <a:cxn ang="0">
                    <a:pos x="97" y="52"/>
                  </a:cxn>
                  <a:cxn ang="0">
                    <a:pos x="83" y="44"/>
                  </a:cxn>
                  <a:cxn ang="0">
                    <a:pos x="65" y="36"/>
                  </a:cxn>
                  <a:cxn ang="0">
                    <a:pos x="64" y="36"/>
                  </a:cxn>
                  <a:cxn ang="0">
                    <a:pos x="59" y="33"/>
                  </a:cxn>
                  <a:cxn ang="0">
                    <a:pos x="51" y="30"/>
                  </a:cxn>
                  <a:cxn ang="0">
                    <a:pos x="41" y="26"/>
                  </a:cxn>
                  <a:cxn ang="0">
                    <a:pos x="31" y="21"/>
                  </a:cxn>
                  <a:cxn ang="0">
                    <a:pos x="19" y="14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140" h="94">
                    <a:moveTo>
                      <a:pt x="0" y="0"/>
                    </a:moveTo>
                    <a:lnTo>
                      <a:pt x="3" y="1"/>
                    </a:lnTo>
                    <a:lnTo>
                      <a:pt x="11" y="4"/>
                    </a:lnTo>
                    <a:lnTo>
                      <a:pt x="21" y="9"/>
                    </a:lnTo>
                    <a:lnTo>
                      <a:pt x="33" y="14"/>
                    </a:lnTo>
                    <a:lnTo>
                      <a:pt x="47" y="20"/>
                    </a:lnTo>
                    <a:lnTo>
                      <a:pt x="60" y="25"/>
                    </a:lnTo>
                    <a:lnTo>
                      <a:pt x="72" y="28"/>
                    </a:lnTo>
                    <a:lnTo>
                      <a:pt x="80" y="29"/>
                    </a:lnTo>
                    <a:lnTo>
                      <a:pt x="81" y="29"/>
                    </a:lnTo>
                    <a:lnTo>
                      <a:pt x="87" y="30"/>
                    </a:lnTo>
                    <a:lnTo>
                      <a:pt x="93" y="34"/>
                    </a:lnTo>
                    <a:lnTo>
                      <a:pt x="103" y="40"/>
                    </a:lnTo>
                    <a:lnTo>
                      <a:pt x="112" y="48"/>
                    </a:lnTo>
                    <a:lnTo>
                      <a:pt x="121" y="60"/>
                    </a:lnTo>
                    <a:lnTo>
                      <a:pt x="131" y="74"/>
                    </a:lnTo>
                    <a:lnTo>
                      <a:pt x="140" y="94"/>
                    </a:lnTo>
                    <a:lnTo>
                      <a:pt x="139" y="93"/>
                    </a:lnTo>
                    <a:lnTo>
                      <a:pt x="135" y="88"/>
                    </a:lnTo>
                    <a:lnTo>
                      <a:pt x="129" y="81"/>
                    </a:lnTo>
                    <a:lnTo>
                      <a:pt x="121" y="72"/>
                    </a:lnTo>
                    <a:lnTo>
                      <a:pt x="111" y="62"/>
                    </a:lnTo>
                    <a:lnTo>
                      <a:pt x="97" y="52"/>
                    </a:lnTo>
                    <a:lnTo>
                      <a:pt x="83" y="44"/>
                    </a:lnTo>
                    <a:lnTo>
                      <a:pt x="65" y="36"/>
                    </a:lnTo>
                    <a:lnTo>
                      <a:pt x="64" y="36"/>
                    </a:lnTo>
                    <a:lnTo>
                      <a:pt x="59" y="33"/>
                    </a:lnTo>
                    <a:lnTo>
                      <a:pt x="51" y="30"/>
                    </a:lnTo>
                    <a:lnTo>
                      <a:pt x="41" y="26"/>
                    </a:lnTo>
                    <a:lnTo>
                      <a:pt x="31" y="21"/>
                    </a:lnTo>
                    <a:lnTo>
                      <a:pt x="19" y="14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8" name="Freeform 372"/>
              <p:cNvSpPr>
                <a:spLocks/>
              </p:cNvSpPr>
              <p:nvPr/>
            </p:nvSpPr>
            <p:spPr bwMode="auto">
              <a:xfrm>
                <a:off x="6535738" y="4845050"/>
                <a:ext cx="144463" cy="196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"/>
                  </a:cxn>
                  <a:cxn ang="0">
                    <a:pos x="7" y="11"/>
                  </a:cxn>
                  <a:cxn ang="0">
                    <a:pos x="14" y="22"/>
                  </a:cxn>
                  <a:cxn ang="0">
                    <a:pos x="22" y="34"/>
                  </a:cxn>
                  <a:cxn ang="0">
                    <a:pos x="31" y="47"/>
                  </a:cxn>
                  <a:cxn ang="0">
                    <a:pos x="40" y="58"/>
                  </a:cxn>
                  <a:cxn ang="0">
                    <a:pos x="48" y="68"/>
                  </a:cxn>
                  <a:cxn ang="0">
                    <a:pos x="56" y="74"/>
                  </a:cxn>
                  <a:cxn ang="0">
                    <a:pos x="62" y="79"/>
                  </a:cxn>
                  <a:cxn ang="0">
                    <a:pos x="75" y="92"/>
                  </a:cxn>
                  <a:cxn ang="0">
                    <a:pos x="87" y="110"/>
                  </a:cxn>
                  <a:cxn ang="0">
                    <a:pos x="91" y="124"/>
                  </a:cxn>
                  <a:cxn ang="0">
                    <a:pos x="90" y="123"/>
                  </a:cxn>
                  <a:cxn ang="0">
                    <a:pos x="88" y="119"/>
                  </a:cxn>
                  <a:cxn ang="0">
                    <a:pos x="84" y="114"/>
                  </a:cxn>
                  <a:cxn ang="0">
                    <a:pos x="79" y="107"/>
                  </a:cxn>
                  <a:cxn ang="0">
                    <a:pos x="72" y="100"/>
                  </a:cxn>
                  <a:cxn ang="0">
                    <a:pos x="66" y="92"/>
                  </a:cxn>
                  <a:cxn ang="0">
                    <a:pos x="58" y="86"/>
                  </a:cxn>
                  <a:cxn ang="0">
                    <a:pos x="50" y="80"/>
                  </a:cxn>
                  <a:cxn ang="0">
                    <a:pos x="48" y="79"/>
                  </a:cxn>
                  <a:cxn ang="0">
                    <a:pos x="44" y="75"/>
                  </a:cxn>
                  <a:cxn ang="0">
                    <a:pos x="39" y="70"/>
                  </a:cxn>
                  <a:cxn ang="0">
                    <a:pos x="32" y="60"/>
                  </a:cxn>
                  <a:cxn ang="0">
                    <a:pos x="24" y="50"/>
                  </a:cxn>
                  <a:cxn ang="0">
                    <a:pos x="16" y="35"/>
                  </a:cxn>
                  <a:cxn ang="0">
                    <a:pos x="8" y="19"/>
                  </a:cxn>
                  <a:cxn ang="0">
                    <a:pos x="0" y="0"/>
                  </a:cxn>
                </a:cxnLst>
                <a:rect l="0" t="0" r="r" b="b"/>
                <a:pathLst>
                  <a:path w="91" h="124">
                    <a:moveTo>
                      <a:pt x="0" y="0"/>
                    </a:moveTo>
                    <a:lnTo>
                      <a:pt x="2" y="3"/>
                    </a:lnTo>
                    <a:lnTo>
                      <a:pt x="7" y="11"/>
                    </a:lnTo>
                    <a:lnTo>
                      <a:pt x="14" y="22"/>
                    </a:lnTo>
                    <a:lnTo>
                      <a:pt x="22" y="34"/>
                    </a:lnTo>
                    <a:lnTo>
                      <a:pt x="31" y="47"/>
                    </a:lnTo>
                    <a:lnTo>
                      <a:pt x="40" y="58"/>
                    </a:lnTo>
                    <a:lnTo>
                      <a:pt x="48" y="68"/>
                    </a:lnTo>
                    <a:lnTo>
                      <a:pt x="56" y="74"/>
                    </a:lnTo>
                    <a:lnTo>
                      <a:pt x="62" y="79"/>
                    </a:lnTo>
                    <a:lnTo>
                      <a:pt x="75" y="92"/>
                    </a:lnTo>
                    <a:lnTo>
                      <a:pt x="87" y="110"/>
                    </a:lnTo>
                    <a:lnTo>
                      <a:pt x="91" y="124"/>
                    </a:lnTo>
                    <a:lnTo>
                      <a:pt x="90" y="123"/>
                    </a:lnTo>
                    <a:lnTo>
                      <a:pt x="88" y="119"/>
                    </a:lnTo>
                    <a:lnTo>
                      <a:pt x="84" y="114"/>
                    </a:lnTo>
                    <a:lnTo>
                      <a:pt x="79" y="107"/>
                    </a:lnTo>
                    <a:lnTo>
                      <a:pt x="72" y="100"/>
                    </a:lnTo>
                    <a:lnTo>
                      <a:pt x="66" y="92"/>
                    </a:lnTo>
                    <a:lnTo>
                      <a:pt x="58" y="86"/>
                    </a:lnTo>
                    <a:lnTo>
                      <a:pt x="50" y="80"/>
                    </a:lnTo>
                    <a:lnTo>
                      <a:pt x="48" y="79"/>
                    </a:lnTo>
                    <a:lnTo>
                      <a:pt x="44" y="75"/>
                    </a:lnTo>
                    <a:lnTo>
                      <a:pt x="39" y="70"/>
                    </a:lnTo>
                    <a:lnTo>
                      <a:pt x="32" y="60"/>
                    </a:lnTo>
                    <a:lnTo>
                      <a:pt x="24" y="50"/>
                    </a:lnTo>
                    <a:lnTo>
                      <a:pt x="16" y="35"/>
                    </a:lnTo>
                    <a:lnTo>
                      <a:pt x="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9" name="Freeform 373"/>
              <p:cNvSpPr>
                <a:spLocks/>
              </p:cNvSpPr>
              <p:nvPr/>
            </p:nvSpPr>
            <p:spPr bwMode="auto">
              <a:xfrm>
                <a:off x="6313488" y="4789488"/>
                <a:ext cx="50800" cy="13176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27" y="10"/>
                  </a:cxn>
                  <a:cxn ang="0">
                    <a:pos x="15" y="33"/>
                  </a:cxn>
                  <a:cxn ang="0">
                    <a:pos x="8" y="61"/>
                  </a:cxn>
                  <a:cxn ang="0">
                    <a:pos x="14" y="83"/>
                  </a:cxn>
                  <a:cxn ang="0">
                    <a:pos x="12" y="82"/>
                  </a:cxn>
                  <a:cxn ang="0">
                    <a:pos x="8" y="78"/>
                  </a:cxn>
                  <a:cxn ang="0">
                    <a:pos x="4" y="71"/>
                  </a:cxn>
                  <a:cxn ang="0">
                    <a:pos x="2" y="62"/>
                  </a:cxn>
                  <a:cxn ang="0">
                    <a:pos x="0" y="51"/>
                  </a:cxn>
                  <a:cxn ang="0">
                    <a:pos x="4" y="37"/>
                  </a:cxn>
                  <a:cxn ang="0">
                    <a:pos x="15" y="19"/>
                  </a:cxn>
                  <a:cxn ang="0">
                    <a:pos x="32" y="0"/>
                  </a:cxn>
                </a:cxnLst>
                <a:rect l="0" t="0" r="r" b="b"/>
                <a:pathLst>
                  <a:path w="32" h="83">
                    <a:moveTo>
                      <a:pt x="32" y="0"/>
                    </a:moveTo>
                    <a:lnTo>
                      <a:pt x="27" y="10"/>
                    </a:lnTo>
                    <a:lnTo>
                      <a:pt x="15" y="33"/>
                    </a:lnTo>
                    <a:lnTo>
                      <a:pt x="8" y="61"/>
                    </a:lnTo>
                    <a:lnTo>
                      <a:pt x="14" y="83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1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4" y="37"/>
                    </a:lnTo>
                    <a:lnTo>
                      <a:pt x="15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0" name="Freeform 374"/>
              <p:cNvSpPr>
                <a:spLocks/>
              </p:cNvSpPr>
              <p:nvPr/>
            </p:nvSpPr>
            <p:spPr bwMode="auto">
              <a:xfrm>
                <a:off x="6375400" y="4953000"/>
                <a:ext cx="61913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19" y="12"/>
                  </a:cxn>
                  <a:cxn ang="0">
                    <a:pos x="31" y="24"/>
                  </a:cxn>
                  <a:cxn ang="0">
                    <a:pos x="37" y="36"/>
                  </a:cxn>
                  <a:cxn ang="0">
                    <a:pos x="37" y="35"/>
                  </a:cxn>
                  <a:cxn ang="0">
                    <a:pos x="39" y="31"/>
                  </a:cxn>
                  <a:cxn ang="0">
                    <a:pos x="39" y="27"/>
                  </a:cxn>
                  <a:cxn ang="0">
                    <a:pos x="37" y="20"/>
                  </a:cxn>
                  <a:cxn ang="0">
                    <a:pos x="33" y="14"/>
                  </a:cxn>
                  <a:cxn ang="0">
                    <a:pos x="27" y="8"/>
                  </a:cxn>
                  <a:cxn ang="0">
                    <a:pos x="16" y="3"/>
                  </a:cxn>
                  <a:cxn ang="0">
                    <a:pos x="0" y="0"/>
                  </a:cxn>
                </a:cxnLst>
                <a:rect l="0" t="0" r="r" b="b"/>
                <a:pathLst>
                  <a:path w="39" h="36">
                    <a:moveTo>
                      <a:pt x="0" y="0"/>
                    </a:moveTo>
                    <a:lnTo>
                      <a:pt x="5" y="4"/>
                    </a:lnTo>
                    <a:lnTo>
                      <a:pt x="19" y="12"/>
                    </a:lnTo>
                    <a:lnTo>
                      <a:pt x="31" y="24"/>
                    </a:lnTo>
                    <a:lnTo>
                      <a:pt x="37" y="36"/>
                    </a:lnTo>
                    <a:lnTo>
                      <a:pt x="37" y="35"/>
                    </a:lnTo>
                    <a:lnTo>
                      <a:pt x="39" y="31"/>
                    </a:lnTo>
                    <a:lnTo>
                      <a:pt x="39" y="27"/>
                    </a:lnTo>
                    <a:lnTo>
                      <a:pt x="37" y="20"/>
                    </a:lnTo>
                    <a:lnTo>
                      <a:pt x="33" y="14"/>
                    </a:lnTo>
                    <a:lnTo>
                      <a:pt x="27" y="8"/>
                    </a:lnTo>
                    <a:lnTo>
                      <a:pt x="1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1" name="Freeform 375"/>
              <p:cNvSpPr>
                <a:spLocks/>
              </p:cNvSpPr>
              <p:nvPr/>
            </p:nvSpPr>
            <p:spPr bwMode="auto">
              <a:xfrm>
                <a:off x="6438900" y="5013325"/>
                <a:ext cx="115888" cy="39688"/>
              </a:xfrm>
              <a:custGeom>
                <a:avLst/>
                <a:gdLst/>
                <a:ahLst/>
                <a:cxnLst>
                  <a:cxn ang="0">
                    <a:pos x="73" y="25"/>
                  </a:cxn>
                  <a:cxn ang="0">
                    <a:pos x="72" y="24"/>
                  </a:cxn>
                  <a:cxn ang="0">
                    <a:pos x="71" y="20"/>
                  </a:cxn>
                  <a:cxn ang="0">
                    <a:pos x="65" y="14"/>
                  </a:cxn>
                  <a:cxn ang="0">
                    <a:pos x="59" y="8"/>
                  </a:cxn>
                  <a:cxn ang="0">
                    <a:pos x="49" y="4"/>
                  </a:cxn>
                  <a:cxn ang="0">
                    <a:pos x="36" y="0"/>
                  </a:cxn>
                  <a:cxn ang="0">
                    <a:pos x="20" y="1"/>
                  </a:cxn>
                  <a:cxn ang="0">
                    <a:pos x="0" y="5"/>
                  </a:cxn>
                  <a:cxn ang="0">
                    <a:pos x="3" y="5"/>
                  </a:cxn>
                  <a:cxn ang="0">
                    <a:pos x="9" y="5"/>
                  </a:cxn>
                  <a:cxn ang="0">
                    <a:pos x="19" y="5"/>
                  </a:cxn>
                  <a:cxn ang="0">
                    <a:pos x="31" y="6"/>
                  </a:cxn>
                  <a:cxn ang="0">
                    <a:pos x="43" y="8"/>
                  </a:cxn>
                  <a:cxn ang="0">
                    <a:pos x="55" y="12"/>
                  </a:cxn>
                  <a:cxn ang="0">
                    <a:pos x="65" y="17"/>
                  </a:cxn>
                  <a:cxn ang="0">
                    <a:pos x="73" y="25"/>
                  </a:cxn>
                </a:cxnLst>
                <a:rect l="0" t="0" r="r" b="b"/>
                <a:pathLst>
                  <a:path w="73" h="25">
                    <a:moveTo>
                      <a:pt x="73" y="25"/>
                    </a:moveTo>
                    <a:lnTo>
                      <a:pt x="72" y="24"/>
                    </a:lnTo>
                    <a:lnTo>
                      <a:pt x="71" y="20"/>
                    </a:lnTo>
                    <a:lnTo>
                      <a:pt x="65" y="14"/>
                    </a:lnTo>
                    <a:lnTo>
                      <a:pt x="59" y="8"/>
                    </a:lnTo>
                    <a:lnTo>
                      <a:pt x="49" y="4"/>
                    </a:lnTo>
                    <a:lnTo>
                      <a:pt x="36" y="0"/>
                    </a:lnTo>
                    <a:lnTo>
                      <a:pt x="20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9" y="5"/>
                    </a:lnTo>
                    <a:lnTo>
                      <a:pt x="19" y="5"/>
                    </a:lnTo>
                    <a:lnTo>
                      <a:pt x="31" y="6"/>
                    </a:lnTo>
                    <a:lnTo>
                      <a:pt x="43" y="8"/>
                    </a:lnTo>
                    <a:lnTo>
                      <a:pt x="55" y="12"/>
                    </a:lnTo>
                    <a:lnTo>
                      <a:pt x="65" y="17"/>
                    </a:lnTo>
                    <a:lnTo>
                      <a:pt x="73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2" name="Freeform 376"/>
              <p:cNvSpPr>
                <a:spLocks/>
              </p:cNvSpPr>
              <p:nvPr/>
            </p:nvSpPr>
            <p:spPr bwMode="auto">
              <a:xfrm>
                <a:off x="6332538" y="5064125"/>
                <a:ext cx="120650" cy="1492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75" y="1"/>
                  </a:cxn>
                  <a:cxn ang="0">
                    <a:pos x="75" y="6"/>
                  </a:cxn>
                  <a:cxn ang="0">
                    <a:pos x="75" y="13"/>
                  </a:cxn>
                  <a:cxn ang="0">
                    <a:pos x="76" y="22"/>
                  </a:cxn>
                  <a:cxn ang="0">
                    <a:pos x="75" y="25"/>
                  </a:cxn>
                  <a:cxn ang="0">
                    <a:pos x="70" y="30"/>
                  </a:cxn>
                  <a:cxn ang="0">
                    <a:pos x="62" y="38"/>
                  </a:cxn>
                  <a:cxn ang="0">
                    <a:pos x="51" y="49"/>
                  </a:cxn>
                  <a:cxn ang="0">
                    <a:pos x="39" y="61"/>
                  </a:cxn>
                  <a:cxn ang="0">
                    <a:pos x="27" y="73"/>
                  </a:cxn>
                  <a:cxn ang="0">
                    <a:pos x="14" y="85"/>
                  </a:cxn>
                  <a:cxn ang="0">
                    <a:pos x="0" y="94"/>
                  </a:cxn>
                  <a:cxn ang="0">
                    <a:pos x="3" y="92"/>
                  </a:cxn>
                  <a:cxn ang="0">
                    <a:pos x="8" y="86"/>
                  </a:cxn>
                  <a:cxn ang="0">
                    <a:pos x="18" y="77"/>
                  </a:cxn>
                  <a:cxn ang="0">
                    <a:pos x="28" y="66"/>
                  </a:cxn>
                  <a:cxn ang="0">
                    <a:pos x="39" y="54"/>
                  </a:cxn>
                  <a:cxn ang="0">
                    <a:pos x="50" y="41"/>
                  </a:cxn>
                  <a:cxn ang="0">
                    <a:pos x="59" y="28"/>
                  </a:cxn>
                  <a:cxn ang="0">
                    <a:pos x="66" y="16"/>
                  </a:cxn>
                  <a:cxn ang="0">
                    <a:pos x="66" y="13"/>
                  </a:cxn>
                  <a:cxn ang="0">
                    <a:pos x="67" y="9"/>
                  </a:cxn>
                  <a:cxn ang="0">
                    <a:pos x="70" y="4"/>
                  </a:cxn>
                  <a:cxn ang="0">
                    <a:pos x="75" y="0"/>
                  </a:cxn>
                </a:cxnLst>
                <a:rect l="0" t="0" r="r" b="b"/>
                <a:pathLst>
                  <a:path w="76" h="94">
                    <a:moveTo>
                      <a:pt x="75" y="0"/>
                    </a:moveTo>
                    <a:lnTo>
                      <a:pt x="75" y="1"/>
                    </a:lnTo>
                    <a:lnTo>
                      <a:pt x="75" y="6"/>
                    </a:lnTo>
                    <a:lnTo>
                      <a:pt x="75" y="13"/>
                    </a:lnTo>
                    <a:lnTo>
                      <a:pt x="76" y="22"/>
                    </a:lnTo>
                    <a:lnTo>
                      <a:pt x="75" y="25"/>
                    </a:lnTo>
                    <a:lnTo>
                      <a:pt x="70" y="30"/>
                    </a:lnTo>
                    <a:lnTo>
                      <a:pt x="62" y="38"/>
                    </a:lnTo>
                    <a:lnTo>
                      <a:pt x="51" y="49"/>
                    </a:lnTo>
                    <a:lnTo>
                      <a:pt x="39" y="61"/>
                    </a:lnTo>
                    <a:lnTo>
                      <a:pt x="27" y="73"/>
                    </a:lnTo>
                    <a:lnTo>
                      <a:pt x="14" y="85"/>
                    </a:lnTo>
                    <a:lnTo>
                      <a:pt x="0" y="94"/>
                    </a:lnTo>
                    <a:lnTo>
                      <a:pt x="3" y="92"/>
                    </a:lnTo>
                    <a:lnTo>
                      <a:pt x="8" y="86"/>
                    </a:lnTo>
                    <a:lnTo>
                      <a:pt x="18" y="77"/>
                    </a:lnTo>
                    <a:lnTo>
                      <a:pt x="28" y="66"/>
                    </a:lnTo>
                    <a:lnTo>
                      <a:pt x="39" y="54"/>
                    </a:lnTo>
                    <a:lnTo>
                      <a:pt x="50" y="41"/>
                    </a:lnTo>
                    <a:lnTo>
                      <a:pt x="59" y="28"/>
                    </a:lnTo>
                    <a:lnTo>
                      <a:pt x="66" y="16"/>
                    </a:lnTo>
                    <a:lnTo>
                      <a:pt x="66" y="13"/>
                    </a:lnTo>
                    <a:lnTo>
                      <a:pt x="67" y="9"/>
                    </a:lnTo>
                    <a:lnTo>
                      <a:pt x="70" y="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3" name="Freeform 377"/>
              <p:cNvSpPr>
                <a:spLocks/>
              </p:cNvSpPr>
              <p:nvPr/>
            </p:nvSpPr>
            <p:spPr bwMode="auto">
              <a:xfrm>
                <a:off x="6472238" y="5114925"/>
                <a:ext cx="169863" cy="1984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06" y="4"/>
                  </a:cxn>
                  <a:cxn ang="0">
                    <a:pos x="100" y="14"/>
                  </a:cxn>
                  <a:cxn ang="0">
                    <a:pos x="91" y="30"/>
                  </a:cxn>
                  <a:cxn ang="0">
                    <a:pos x="79" y="49"/>
                  </a:cxn>
                  <a:cxn ang="0">
                    <a:pos x="63" y="69"/>
                  </a:cxn>
                  <a:cxn ang="0">
                    <a:pos x="46" y="90"/>
                  </a:cxn>
                  <a:cxn ang="0">
                    <a:pos x="24" y="109"/>
                  </a:cxn>
                  <a:cxn ang="0">
                    <a:pos x="0" y="125"/>
                  </a:cxn>
                  <a:cxn ang="0">
                    <a:pos x="4" y="121"/>
                  </a:cxn>
                  <a:cxn ang="0">
                    <a:pos x="15" y="109"/>
                  </a:cxn>
                  <a:cxn ang="0">
                    <a:pos x="31" y="92"/>
                  </a:cxn>
                  <a:cxn ang="0">
                    <a:pos x="48" y="72"/>
                  </a:cxn>
                  <a:cxn ang="0">
                    <a:pos x="67" y="50"/>
                  </a:cxn>
                  <a:cxn ang="0">
                    <a:pos x="84" y="30"/>
                  </a:cxn>
                  <a:cxn ang="0">
                    <a:pos x="99" y="12"/>
                  </a:cxn>
                  <a:cxn ang="0">
                    <a:pos x="107" y="0"/>
                  </a:cxn>
                </a:cxnLst>
                <a:rect l="0" t="0" r="r" b="b"/>
                <a:pathLst>
                  <a:path w="107" h="125">
                    <a:moveTo>
                      <a:pt x="107" y="0"/>
                    </a:moveTo>
                    <a:lnTo>
                      <a:pt x="106" y="4"/>
                    </a:lnTo>
                    <a:lnTo>
                      <a:pt x="100" y="14"/>
                    </a:lnTo>
                    <a:lnTo>
                      <a:pt x="91" y="30"/>
                    </a:lnTo>
                    <a:lnTo>
                      <a:pt x="79" y="49"/>
                    </a:lnTo>
                    <a:lnTo>
                      <a:pt x="63" y="69"/>
                    </a:lnTo>
                    <a:lnTo>
                      <a:pt x="46" y="90"/>
                    </a:lnTo>
                    <a:lnTo>
                      <a:pt x="24" y="109"/>
                    </a:lnTo>
                    <a:lnTo>
                      <a:pt x="0" y="125"/>
                    </a:lnTo>
                    <a:lnTo>
                      <a:pt x="4" y="121"/>
                    </a:lnTo>
                    <a:lnTo>
                      <a:pt x="15" y="109"/>
                    </a:lnTo>
                    <a:lnTo>
                      <a:pt x="31" y="92"/>
                    </a:lnTo>
                    <a:lnTo>
                      <a:pt x="48" y="72"/>
                    </a:lnTo>
                    <a:lnTo>
                      <a:pt x="67" y="50"/>
                    </a:lnTo>
                    <a:lnTo>
                      <a:pt x="84" y="30"/>
                    </a:lnTo>
                    <a:lnTo>
                      <a:pt x="99" y="1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4" name="Freeform 378"/>
              <p:cNvSpPr>
                <a:spLocks/>
              </p:cNvSpPr>
              <p:nvPr/>
            </p:nvSpPr>
            <p:spPr bwMode="auto">
              <a:xfrm>
                <a:off x="5599113" y="51800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9"/>
                  </a:cxn>
                  <a:cxn ang="0">
                    <a:pos x="38" y="45"/>
                  </a:cxn>
                  <a:cxn ang="0">
                    <a:pos x="34" y="32"/>
                  </a:cxn>
                  <a:cxn ang="0">
                    <a:pos x="26" y="19"/>
                  </a:cxn>
                  <a:cxn ang="0">
                    <a:pos x="15" y="8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8" y="7"/>
                  </a:cxn>
                  <a:cxn ang="0">
                    <a:pos x="15" y="13"/>
                  </a:cxn>
                  <a:cxn ang="0">
                    <a:pos x="20" y="24"/>
                  </a:cxn>
                  <a:cxn ang="0">
                    <a:pos x="28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9"/>
                    </a:lnTo>
                    <a:lnTo>
                      <a:pt x="38" y="45"/>
                    </a:lnTo>
                    <a:lnTo>
                      <a:pt x="34" y="32"/>
                    </a:lnTo>
                    <a:lnTo>
                      <a:pt x="26" y="19"/>
                    </a:lnTo>
                    <a:lnTo>
                      <a:pt x="15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15" y="13"/>
                    </a:lnTo>
                    <a:lnTo>
                      <a:pt x="20" y="24"/>
                    </a:lnTo>
                    <a:lnTo>
                      <a:pt x="28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5" name="Freeform 379"/>
              <p:cNvSpPr>
                <a:spLocks/>
              </p:cNvSpPr>
              <p:nvPr/>
            </p:nvSpPr>
            <p:spPr bwMode="auto">
              <a:xfrm>
                <a:off x="5643563" y="51673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7"/>
                  </a:cxn>
                  <a:cxn ang="0">
                    <a:pos x="39" y="44"/>
                  </a:cxn>
                  <a:cxn ang="0">
                    <a:pos x="34" y="29"/>
                  </a:cxn>
                  <a:cxn ang="0">
                    <a:pos x="27" y="17"/>
                  </a:cxn>
                  <a:cxn ang="0">
                    <a:pos x="15" y="7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9" y="7"/>
                  </a:cxn>
                  <a:cxn ang="0">
                    <a:pos x="15" y="13"/>
                  </a:cxn>
                  <a:cxn ang="0">
                    <a:pos x="21" y="24"/>
                  </a:cxn>
                  <a:cxn ang="0">
                    <a:pos x="29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7"/>
                    </a:lnTo>
                    <a:lnTo>
                      <a:pt x="39" y="44"/>
                    </a:lnTo>
                    <a:lnTo>
                      <a:pt x="34" y="29"/>
                    </a:lnTo>
                    <a:lnTo>
                      <a:pt x="27" y="1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9" y="7"/>
                    </a:lnTo>
                    <a:lnTo>
                      <a:pt x="15" y="13"/>
                    </a:lnTo>
                    <a:lnTo>
                      <a:pt x="21" y="24"/>
                    </a:lnTo>
                    <a:lnTo>
                      <a:pt x="29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6" name="Freeform 380"/>
              <p:cNvSpPr>
                <a:spLocks/>
              </p:cNvSpPr>
              <p:nvPr/>
            </p:nvSpPr>
            <p:spPr bwMode="auto">
              <a:xfrm>
                <a:off x="6040438" y="4646613"/>
                <a:ext cx="209550" cy="427038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84" y="92"/>
                  </a:cxn>
                  <a:cxn ang="0">
                    <a:pos x="53" y="109"/>
                  </a:cxn>
                  <a:cxn ang="0">
                    <a:pos x="64" y="121"/>
                  </a:cxn>
                  <a:cxn ang="0">
                    <a:pos x="61" y="125"/>
                  </a:cxn>
                  <a:cxn ang="0">
                    <a:pos x="55" y="137"/>
                  </a:cxn>
                  <a:cxn ang="0">
                    <a:pos x="44" y="153"/>
                  </a:cxn>
                  <a:cxn ang="0">
                    <a:pos x="33" y="175"/>
                  </a:cxn>
                  <a:cxn ang="0">
                    <a:pos x="21" y="199"/>
                  </a:cxn>
                  <a:cxn ang="0">
                    <a:pos x="11" y="223"/>
                  </a:cxn>
                  <a:cxn ang="0">
                    <a:pos x="4" y="247"/>
                  </a:cxn>
                  <a:cxn ang="0">
                    <a:pos x="0" y="269"/>
                  </a:cxn>
                  <a:cxn ang="0">
                    <a:pos x="0" y="265"/>
                  </a:cxn>
                  <a:cxn ang="0">
                    <a:pos x="1" y="256"/>
                  </a:cxn>
                  <a:cxn ang="0">
                    <a:pos x="3" y="240"/>
                  </a:cxn>
                  <a:cxn ang="0">
                    <a:pos x="7" y="220"/>
                  </a:cxn>
                  <a:cxn ang="0">
                    <a:pos x="13" y="197"/>
                  </a:cxn>
                  <a:cxn ang="0">
                    <a:pos x="23" y="172"/>
                  </a:cxn>
                  <a:cxn ang="0">
                    <a:pos x="36" y="148"/>
                  </a:cxn>
                  <a:cxn ang="0">
                    <a:pos x="55" y="123"/>
                  </a:cxn>
                  <a:cxn ang="0">
                    <a:pos x="41" y="109"/>
                  </a:cxn>
                  <a:cxn ang="0">
                    <a:pos x="75" y="90"/>
                  </a:cxn>
                  <a:cxn ang="0">
                    <a:pos x="132" y="0"/>
                  </a:cxn>
                </a:cxnLst>
                <a:rect l="0" t="0" r="r" b="b"/>
                <a:pathLst>
                  <a:path w="132" h="269">
                    <a:moveTo>
                      <a:pt x="132" y="0"/>
                    </a:moveTo>
                    <a:lnTo>
                      <a:pt x="84" y="92"/>
                    </a:lnTo>
                    <a:lnTo>
                      <a:pt x="53" y="109"/>
                    </a:lnTo>
                    <a:lnTo>
                      <a:pt x="64" y="121"/>
                    </a:lnTo>
                    <a:lnTo>
                      <a:pt x="61" y="125"/>
                    </a:lnTo>
                    <a:lnTo>
                      <a:pt x="55" y="137"/>
                    </a:lnTo>
                    <a:lnTo>
                      <a:pt x="44" y="153"/>
                    </a:lnTo>
                    <a:lnTo>
                      <a:pt x="33" y="175"/>
                    </a:lnTo>
                    <a:lnTo>
                      <a:pt x="21" y="199"/>
                    </a:lnTo>
                    <a:lnTo>
                      <a:pt x="11" y="223"/>
                    </a:lnTo>
                    <a:lnTo>
                      <a:pt x="4" y="247"/>
                    </a:lnTo>
                    <a:lnTo>
                      <a:pt x="0" y="269"/>
                    </a:lnTo>
                    <a:lnTo>
                      <a:pt x="0" y="265"/>
                    </a:lnTo>
                    <a:lnTo>
                      <a:pt x="1" y="256"/>
                    </a:lnTo>
                    <a:lnTo>
                      <a:pt x="3" y="240"/>
                    </a:lnTo>
                    <a:lnTo>
                      <a:pt x="7" y="220"/>
                    </a:lnTo>
                    <a:lnTo>
                      <a:pt x="13" y="197"/>
                    </a:lnTo>
                    <a:lnTo>
                      <a:pt x="23" y="172"/>
                    </a:lnTo>
                    <a:lnTo>
                      <a:pt x="36" y="148"/>
                    </a:lnTo>
                    <a:lnTo>
                      <a:pt x="55" y="123"/>
                    </a:lnTo>
                    <a:lnTo>
                      <a:pt x="41" y="109"/>
                    </a:lnTo>
                    <a:lnTo>
                      <a:pt x="75" y="9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7" name="Freeform 381"/>
              <p:cNvSpPr>
                <a:spLocks/>
              </p:cNvSpPr>
              <p:nvPr/>
            </p:nvSpPr>
            <p:spPr bwMode="auto">
              <a:xfrm>
                <a:off x="5962650" y="4786313"/>
                <a:ext cx="25400" cy="33813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20"/>
                  </a:cxn>
                  <a:cxn ang="0">
                    <a:pos x="10" y="71"/>
                  </a:cxn>
                  <a:cxn ang="0">
                    <a:pos x="9" y="140"/>
                  </a:cxn>
                  <a:cxn ang="0">
                    <a:pos x="14" y="213"/>
                  </a:cxn>
                  <a:cxn ang="0">
                    <a:pos x="9" y="193"/>
                  </a:cxn>
                  <a:cxn ang="0">
                    <a:pos x="1" y="144"/>
                  </a:cxn>
                  <a:cxn ang="0">
                    <a:pos x="0" y="75"/>
                  </a:cxn>
                  <a:cxn ang="0">
                    <a:pos x="16" y="0"/>
                  </a:cxn>
                </a:cxnLst>
                <a:rect l="0" t="0" r="r" b="b"/>
                <a:pathLst>
                  <a:path w="16" h="213">
                    <a:moveTo>
                      <a:pt x="16" y="0"/>
                    </a:moveTo>
                    <a:lnTo>
                      <a:pt x="13" y="20"/>
                    </a:lnTo>
                    <a:lnTo>
                      <a:pt x="10" y="71"/>
                    </a:lnTo>
                    <a:lnTo>
                      <a:pt x="9" y="140"/>
                    </a:lnTo>
                    <a:lnTo>
                      <a:pt x="14" y="213"/>
                    </a:lnTo>
                    <a:lnTo>
                      <a:pt x="9" y="193"/>
                    </a:lnTo>
                    <a:lnTo>
                      <a:pt x="1" y="144"/>
                    </a:lnTo>
                    <a:lnTo>
                      <a:pt x="0" y="7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8" name="Freeform 382"/>
              <p:cNvSpPr>
                <a:spLocks/>
              </p:cNvSpPr>
              <p:nvPr/>
            </p:nvSpPr>
            <p:spPr bwMode="auto">
              <a:xfrm>
                <a:off x="6235700" y="5283200"/>
                <a:ext cx="100013" cy="163513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61" y="2"/>
                  </a:cxn>
                  <a:cxn ang="0">
                    <a:pos x="59" y="4"/>
                  </a:cxn>
                  <a:cxn ang="0">
                    <a:pos x="55" y="8"/>
                  </a:cxn>
                  <a:cxn ang="0">
                    <a:pos x="48" y="14"/>
                  </a:cxn>
                  <a:cxn ang="0">
                    <a:pos x="41" y="19"/>
                  </a:cxn>
                  <a:cxn ang="0">
                    <a:pos x="35" y="24"/>
                  </a:cxn>
                  <a:cxn ang="0">
                    <a:pos x="27" y="28"/>
                  </a:cxn>
                  <a:cxn ang="0">
                    <a:pos x="20" y="31"/>
                  </a:cxn>
                  <a:cxn ang="0">
                    <a:pos x="16" y="32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1" y="61"/>
                  </a:cxn>
                  <a:cxn ang="0">
                    <a:pos x="1" y="83"/>
                  </a:cxn>
                  <a:cxn ang="0">
                    <a:pos x="3" y="85"/>
                  </a:cxn>
                  <a:cxn ang="0">
                    <a:pos x="7" y="87"/>
                  </a:cxn>
                  <a:cxn ang="0">
                    <a:pos x="12" y="91"/>
                  </a:cxn>
                  <a:cxn ang="0">
                    <a:pos x="20" y="95"/>
                  </a:cxn>
                  <a:cxn ang="0">
                    <a:pos x="28" y="99"/>
                  </a:cxn>
                  <a:cxn ang="0">
                    <a:pos x="39" y="102"/>
                  </a:cxn>
                  <a:cxn ang="0">
                    <a:pos x="49" y="103"/>
                  </a:cxn>
                  <a:cxn ang="0">
                    <a:pos x="60" y="103"/>
                  </a:cxn>
                  <a:cxn ang="0">
                    <a:pos x="59" y="103"/>
                  </a:cxn>
                  <a:cxn ang="0">
                    <a:pos x="56" y="103"/>
                  </a:cxn>
                  <a:cxn ang="0">
                    <a:pos x="52" y="102"/>
                  </a:cxn>
                  <a:cxn ang="0">
                    <a:pos x="47" y="101"/>
                  </a:cxn>
                  <a:cxn ang="0">
                    <a:pos x="39" y="99"/>
                  </a:cxn>
                  <a:cxn ang="0">
                    <a:pos x="32" y="95"/>
                  </a:cxn>
                  <a:cxn ang="0">
                    <a:pos x="24" y="91"/>
                  </a:cxn>
                  <a:cxn ang="0">
                    <a:pos x="16" y="85"/>
                  </a:cxn>
                  <a:cxn ang="0">
                    <a:pos x="1" y="61"/>
                  </a:cxn>
                  <a:cxn ang="0">
                    <a:pos x="3" y="58"/>
                  </a:cxn>
                  <a:cxn ang="0">
                    <a:pos x="5" y="51"/>
                  </a:cxn>
                  <a:cxn ang="0">
                    <a:pos x="12" y="45"/>
                  </a:cxn>
                  <a:cxn ang="0">
                    <a:pos x="21" y="41"/>
                  </a:cxn>
                  <a:cxn ang="0">
                    <a:pos x="23" y="39"/>
                  </a:cxn>
                  <a:cxn ang="0">
                    <a:pos x="25" y="38"/>
                  </a:cxn>
                  <a:cxn ang="0">
                    <a:pos x="31" y="35"/>
                  </a:cxn>
                  <a:cxn ang="0">
                    <a:pos x="37" y="30"/>
                  </a:cxn>
                  <a:cxn ang="0">
                    <a:pos x="44" y="24"/>
                  </a:cxn>
                  <a:cxn ang="0">
                    <a:pos x="51" y="18"/>
                  </a:cxn>
                  <a:cxn ang="0">
                    <a:pos x="57" y="10"/>
                  </a:cxn>
                  <a:cxn ang="0">
                    <a:pos x="63" y="0"/>
                  </a:cxn>
                </a:cxnLst>
                <a:rect l="0" t="0" r="r" b="b"/>
                <a:pathLst>
                  <a:path w="63" h="103">
                    <a:moveTo>
                      <a:pt x="63" y="0"/>
                    </a:moveTo>
                    <a:lnTo>
                      <a:pt x="61" y="2"/>
                    </a:lnTo>
                    <a:lnTo>
                      <a:pt x="59" y="4"/>
                    </a:lnTo>
                    <a:lnTo>
                      <a:pt x="55" y="8"/>
                    </a:lnTo>
                    <a:lnTo>
                      <a:pt x="48" y="14"/>
                    </a:lnTo>
                    <a:lnTo>
                      <a:pt x="41" y="19"/>
                    </a:lnTo>
                    <a:lnTo>
                      <a:pt x="35" y="24"/>
                    </a:lnTo>
                    <a:lnTo>
                      <a:pt x="27" y="28"/>
                    </a:lnTo>
                    <a:lnTo>
                      <a:pt x="20" y="31"/>
                    </a:lnTo>
                    <a:lnTo>
                      <a:pt x="16" y="32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1" y="61"/>
                    </a:lnTo>
                    <a:lnTo>
                      <a:pt x="1" y="83"/>
                    </a:lnTo>
                    <a:lnTo>
                      <a:pt x="3" y="85"/>
                    </a:lnTo>
                    <a:lnTo>
                      <a:pt x="7" y="87"/>
                    </a:lnTo>
                    <a:lnTo>
                      <a:pt x="12" y="91"/>
                    </a:lnTo>
                    <a:lnTo>
                      <a:pt x="20" y="95"/>
                    </a:lnTo>
                    <a:lnTo>
                      <a:pt x="28" y="99"/>
                    </a:lnTo>
                    <a:lnTo>
                      <a:pt x="39" y="102"/>
                    </a:lnTo>
                    <a:lnTo>
                      <a:pt x="49" y="103"/>
                    </a:lnTo>
                    <a:lnTo>
                      <a:pt x="60" y="103"/>
                    </a:lnTo>
                    <a:lnTo>
                      <a:pt x="59" y="103"/>
                    </a:lnTo>
                    <a:lnTo>
                      <a:pt x="56" y="103"/>
                    </a:lnTo>
                    <a:lnTo>
                      <a:pt x="52" y="102"/>
                    </a:lnTo>
                    <a:lnTo>
                      <a:pt x="47" y="101"/>
                    </a:lnTo>
                    <a:lnTo>
                      <a:pt x="39" y="99"/>
                    </a:lnTo>
                    <a:lnTo>
                      <a:pt x="32" y="95"/>
                    </a:lnTo>
                    <a:lnTo>
                      <a:pt x="24" y="91"/>
                    </a:lnTo>
                    <a:lnTo>
                      <a:pt x="16" y="85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5" y="51"/>
                    </a:lnTo>
                    <a:lnTo>
                      <a:pt x="12" y="45"/>
                    </a:lnTo>
                    <a:lnTo>
                      <a:pt x="21" y="41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31" y="35"/>
                    </a:lnTo>
                    <a:lnTo>
                      <a:pt x="37" y="30"/>
                    </a:lnTo>
                    <a:lnTo>
                      <a:pt x="44" y="24"/>
                    </a:lnTo>
                    <a:lnTo>
                      <a:pt x="51" y="18"/>
                    </a:lnTo>
                    <a:lnTo>
                      <a:pt x="57" y="1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9" name="Freeform 383"/>
              <p:cNvSpPr>
                <a:spLocks/>
              </p:cNvSpPr>
              <p:nvPr/>
            </p:nvSpPr>
            <p:spPr bwMode="auto">
              <a:xfrm>
                <a:off x="6367463" y="5326063"/>
                <a:ext cx="47625" cy="762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1"/>
                  </a:cxn>
                  <a:cxn ang="0">
                    <a:pos x="30" y="5"/>
                  </a:cxn>
                  <a:cxn ang="0">
                    <a:pos x="30" y="12"/>
                  </a:cxn>
                  <a:cxn ang="0">
                    <a:pos x="30" y="20"/>
                  </a:cxn>
                  <a:cxn ang="0">
                    <a:pos x="28" y="28"/>
                  </a:cxn>
                  <a:cxn ang="0">
                    <a:pos x="22" y="36"/>
                  </a:cxn>
                  <a:cxn ang="0">
                    <a:pos x="13" y="43"/>
                  </a:cxn>
                  <a:cxn ang="0">
                    <a:pos x="0" y="48"/>
                  </a:cxn>
                  <a:cxn ang="0">
                    <a:pos x="4" y="44"/>
                  </a:cxn>
                  <a:cxn ang="0">
                    <a:pos x="14" y="34"/>
                  </a:cxn>
                  <a:cxn ang="0">
                    <a:pos x="24" y="18"/>
                  </a:cxn>
                  <a:cxn ang="0">
                    <a:pos x="29" y="0"/>
                  </a:cxn>
                </a:cxnLst>
                <a:rect l="0" t="0" r="r" b="b"/>
                <a:pathLst>
                  <a:path w="30" h="48">
                    <a:moveTo>
                      <a:pt x="29" y="0"/>
                    </a:moveTo>
                    <a:lnTo>
                      <a:pt x="29" y="1"/>
                    </a:lnTo>
                    <a:lnTo>
                      <a:pt x="30" y="5"/>
                    </a:lnTo>
                    <a:lnTo>
                      <a:pt x="30" y="12"/>
                    </a:lnTo>
                    <a:lnTo>
                      <a:pt x="30" y="20"/>
                    </a:lnTo>
                    <a:lnTo>
                      <a:pt x="28" y="28"/>
                    </a:lnTo>
                    <a:lnTo>
                      <a:pt x="22" y="36"/>
                    </a:lnTo>
                    <a:lnTo>
                      <a:pt x="13" y="43"/>
                    </a:lnTo>
                    <a:lnTo>
                      <a:pt x="0" y="48"/>
                    </a:lnTo>
                    <a:lnTo>
                      <a:pt x="4" y="44"/>
                    </a:lnTo>
                    <a:lnTo>
                      <a:pt x="14" y="34"/>
                    </a:lnTo>
                    <a:lnTo>
                      <a:pt x="24" y="1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0" name="Freeform 384"/>
              <p:cNvSpPr>
                <a:spLocks/>
              </p:cNvSpPr>
              <p:nvPr/>
            </p:nvSpPr>
            <p:spPr bwMode="auto">
              <a:xfrm>
                <a:off x="5892800" y="4932363"/>
                <a:ext cx="69850" cy="11906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3"/>
                  </a:cxn>
                  <a:cxn ang="0">
                    <a:pos x="42" y="9"/>
                  </a:cxn>
                  <a:cxn ang="0">
                    <a:pos x="40" y="19"/>
                  </a:cxn>
                  <a:cxn ang="0">
                    <a:pos x="36" y="31"/>
                  </a:cxn>
                  <a:cxn ang="0">
                    <a:pos x="30" y="43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0" y="75"/>
                  </a:cxn>
                  <a:cxn ang="0">
                    <a:pos x="1" y="72"/>
                  </a:cxn>
                  <a:cxn ang="0">
                    <a:pos x="6" y="67"/>
                  </a:cxn>
                  <a:cxn ang="0">
                    <a:pos x="13" y="57"/>
                  </a:cxn>
                  <a:cxn ang="0">
                    <a:pos x="20" y="45"/>
                  </a:cxn>
                  <a:cxn ang="0">
                    <a:pos x="28" y="33"/>
                  </a:cxn>
                  <a:cxn ang="0">
                    <a:pos x="36" y="21"/>
                  </a:cxn>
                  <a:cxn ang="0">
                    <a:pos x="41" y="9"/>
                  </a:cxn>
                  <a:cxn ang="0">
                    <a:pos x="44" y="0"/>
                  </a:cxn>
                </a:cxnLst>
                <a:rect l="0" t="0" r="r" b="b"/>
                <a:pathLst>
                  <a:path w="44" h="75">
                    <a:moveTo>
                      <a:pt x="44" y="0"/>
                    </a:moveTo>
                    <a:lnTo>
                      <a:pt x="44" y="3"/>
                    </a:lnTo>
                    <a:lnTo>
                      <a:pt x="42" y="9"/>
                    </a:lnTo>
                    <a:lnTo>
                      <a:pt x="40" y="19"/>
                    </a:lnTo>
                    <a:lnTo>
                      <a:pt x="36" y="31"/>
                    </a:lnTo>
                    <a:lnTo>
                      <a:pt x="30" y="43"/>
                    </a:lnTo>
                    <a:lnTo>
                      <a:pt x="22" y="55"/>
                    </a:lnTo>
                    <a:lnTo>
                      <a:pt x="13" y="67"/>
                    </a:lnTo>
                    <a:lnTo>
                      <a:pt x="0" y="75"/>
                    </a:lnTo>
                    <a:lnTo>
                      <a:pt x="1" y="72"/>
                    </a:lnTo>
                    <a:lnTo>
                      <a:pt x="6" y="67"/>
                    </a:lnTo>
                    <a:lnTo>
                      <a:pt x="13" y="57"/>
                    </a:lnTo>
                    <a:lnTo>
                      <a:pt x="20" y="45"/>
                    </a:lnTo>
                    <a:lnTo>
                      <a:pt x="28" y="33"/>
                    </a:lnTo>
                    <a:lnTo>
                      <a:pt x="36" y="21"/>
                    </a:lnTo>
                    <a:lnTo>
                      <a:pt x="41" y="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1" name="Freeform 385"/>
              <p:cNvSpPr>
                <a:spLocks/>
              </p:cNvSpPr>
              <p:nvPr/>
            </p:nvSpPr>
            <p:spPr bwMode="auto">
              <a:xfrm>
                <a:off x="5951538" y="4681538"/>
                <a:ext cx="77788" cy="125413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7" y="0"/>
                  </a:cxn>
                  <a:cxn ang="0">
                    <a:pos x="43" y="2"/>
                  </a:cxn>
                  <a:cxn ang="0">
                    <a:pos x="35" y="4"/>
                  </a:cxn>
                  <a:cxn ang="0">
                    <a:pos x="25" y="11"/>
                  </a:cxn>
                  <a:cxn ang="0">
                    <a:pos x="17" y="20"/>
                  </a:cxn>
                  <a:cxn ang="0">
                    <a:pos x="9" y="34"/>
                  </a:cxn>
                  <a:cxn ang="0">
                    <a:pos x="3" y="54"/>
                  </a:cxn>
                  <a:cxn ang="0">
                    <a:pos x="0" y="79"/>
                  </a:cxn>
                  <a:cxn ang="0">
                    <a:pos x="0" y="76"/>
                  </a:cxn>
                  <a:cxn ang="0">
                    <a:pos x="3" y="70"/>
                  </a:cxn>
                  <a:cxn ang="0">
                    <a:pos x="5" y="60"/>
                  </a:cxn>
                  <a:cxn ang="0">
                    <a:pos x="11" y="48"/>
                  </a:cxn>
                  <a:cxn ang="0">
                    <a:pos x="17" y="35"/>
                  </a:cxn>
                  <a:cxn ang="0">
                    <a:pos x="25" y="22"/>
                  </a:cxn>
                  <a:cxn ang="0">
                    <a:pos x="36" y="10"/>
                  </a:cxn>
                  <a:cxn ang="0">
                    <a:pos x="49" y="0"/>
                  </a:cxn>
                </a:cxnLst>
                <a:rect l="0" t="0" r="r" b="b"/>
                <a:pathLst>
                  <a:path w="49" h="79">
                    <a:moveTo>
                      <a:pt x="49" y="0"/>
                    </a:moveTo>
                    <a:lnTo>
                      <a:pt x="47" y="0"/>
                    </a:lnTo>
                    <a:lnTo>
                      <a:pt x="43" y="2"/>
                    </a:lnTo>
                    <a:lnTo>
                      <a:pt x="35" y="4"/>
                    </a:lnTo>
                    <a:lnTo>
                      <a:pt x="25" y="11"/>
                    </a:lnTo>
                    <a:lnTo>
                      <a:pt x="17" y="20"/>
                    </a:lnTo>
                    <a:lnTo>
                      <a:pt x="9" y="34"/>
                    </a:lnTo>
                    <a:lnTo>
                      <a:pt x="3" y="54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3" y="70"/>
                    </a:lnTo>
                    <a:lnTo>
                      <a:pt x="5" y="60"/>
                    </a:lnTo>
                    <a:lnTo>
                      <a:pt x="11" y="48"/>
                    </a:lnTo>
                    <a:lnTo>
                      <a:pt x="17" y="35"/>
                    </a:lnTo>
                    <a:lnTo>
                      <a:pt x="25" y="22"/>
                    </a:lnTo>
                    <a:lnTo>
                      <a:pt x="36" y="1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2" name="Freeform 386"/>
              <p:cNvSpPr>
                <a:spLocks/>
              </p:cNvSpPr>
              <p:nvPr/>
            </p:nvSpPr>
            <p:spPr bwMode="auto">
              <a:xfrm>
                <a:off x="5673725" y="5064125"/>
                <a:ext cx="187325" cy="952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07" y="1"/>
                  </a:cxn>
                  <a:cxn ang="0">
                    <a:pos x="100" y="1"/>
                  </a:cxn>
                  <a:cxn ang="0">
                    <a:pos x="92" y="4"/>
                  </a:cxn>
                  <a:cxn ang="0">
                    <a:pos x="86" y="6"/>
                  </a:cxn>
                  <a:cxn ang="0">
                    <a:pos x="79" y="10"/>
                  </a:cxn>
                  <a:cxn ang="0">
                    <a:pos x="74" y="16"/>
                  </a:cxn>
                  <a:cxn ang="0">
                    <a:pos x="72" y="17"/>
                  </a:cxn>
                  <a:cxn ang="0">
                    <a:pos x="67" y="21"/>
                  </a:cxn>
                  <a:cxn ang="0">
                    <a:pos x="59" y="26"/>
                  </a:cxn>
                  <a:cxn ang="0">
                    <a:pos x="50" y="32"/>
                  </a:cxn>
                  <a:cxn ang="0">
                    <a:pos x="38" y="40"/>
                  </a:cxn>
                  <a:cxn ang="0">
                    <a:pos x="26" y="46"/>
                  </a:cxn>
                  <a:cxn ang="0">
                    <a:pos x="12" y="53"/>
                  </a:cxn>
                  <a:cxn ang="0">
                    <a:pos x="0" y="60"/>
                  </a:cxn>
                  <a:cxn ang="0">
                    <a:pos x="2" y="60"/>
                  </a:cxn>
                  <a:cxn ang="0">
                    <a:pos x="6" y="58"/>
                  </a:cxn>
                  <a:cxn ang="0">
                    <a:pos x="12" y="57"/>
                  </a:cxn>
                  <a:cxn ang="0">
                    <a:pos x="22" y="54"/>
                  </a:cxn>
                  <a:cxn ang="0">
                    <a:pos x="32" y="50"/>
                  </a:cxn>
                  <a:cxn ang="0">
                    <a:pos x="46" y="44"/>
                  </a:cxn>
                  <a:cxn ang="0">
                    <a:pos x="59" y="36"/>
                  </a:cxn>
                  <a:cxn ang="0">
                    <a:pos x="75" y="26"/>
                  </a:cxn>
                  <a:cxn ang="0">
                    <a:pos x="76" y="25"/>
                  </a:cxn>
                  <a:cxn ang="0">
                    <a:pos x="80" y="22"/>
                  </a:cxn>
                  <a:cxn ang="0">
                    <a:pos x="86" y="18"/>
                  </a:cxn>
                  <a:cxn ang="0">
                    <a:pos x="92" y="13"/>
                  </a:cxn>
                  <a:cxn ang="0">
                    <a:pos x="99" y="9"/>
                  </a:cxn>
                  <a:cxn ang="0">
                    <a:pos x="106" y="5"/>
                  </a:cxn>
                  <a:cxn ang="0">
                    <a:pos x="112" y="1"/>
                  </a:cxn>
                  <a:cxn ang="0">
                    <a:pos x="118" y="0"/>
                  </a:cxn>
                </a:cxnLst>
                <a:rect l="0" t="0" r="r" b="b"/>
                <a:pathLst>
                  <a:path w="118" h="60">
                    <a:moveTo>
                      <a:pt x="118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107" y="1"/>
                    </a:lnTo>
                    <a:lnTo>
                      <a:pt x="100" y="1"/>
                    </a:lnTo>
                    <a:lnTo>
                      <a:pt x="92" y="4"/>
                    </a:lnTo>
                    <a:lnTo>
                      <a:pt x="86" y="6"/>
                    </a:lnTo>
                    <a:lnTo>
                      <a:pt x="79" y="10"/>
                    </a:lnTo>
                    <a:lnTo>
                      <a:pt x="74" y="16"/>
                    </a:lnTo>
                    <a:lnTo>
                      <a:pt x="72" y="17"/>
                    </a:lnTo>
                    <a:lnTo>
                      <a:pt x="67" y="21"/>
                    </a:lnTo>
                    <a:lnTo>
                      <a:pt x="59" y="26"/>
                    </a:lnTo>
                    <a:lnTo>
                      <a:pt x="50" y="32"/>
                    </a:lnTo>
                    <a:lnTo>
                      <a:pt x="38" y="40"/>
                    </a:lnTo>
                    <a:lnTo>
                      <a:pt x="26" y="46"/>
                    </a:lnTo>
                    <a:lnTo>
                      <a:pt x="12" y="53"/>
                    </a:lnTo>
                    <a:lnTo>
                      <a:pt x="0" y="60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7"/>
                    </a:lnTo>
                    <a:lnTo>
                      <a:pt x="22" y="54"/>
                    </a:lnTo>
                    <a:lnTo>
                      <a:pt x="32" y="50"/>
                    </a:lnTo>
                    <a:lnTo>
                      <a:pt x="46" y="44"/>
                    </a:lnTo>
                    <a:lnTo>
                      <a:pt x="59" y="36"/>
                    </a:lnTo>
                    <a:lnTo>
                      <a:pt x="75" y="26"/>
                    </a:lnTo>
                    <a:lnTo>
                      <a:pt x="76" y="25"/>
                    </a:lnTo>
                    <a:lnTo>
                      <a:pt x="80" y="22"/>
                    </a:lnTo>
                    <a:lnTo>
                      <a:pt x="86" y="18"/>
                    </a:lnTo>
                    <a:lnTo>
                      <a:pt x="92" y="13"/>
                    </a:lnTo>
                    <a:lnTo>
                      <a:pt x="99" y="9"/>
                    </a:lnTo>
                    <a:lnTo>
                      <a:pt x="106" y="5"/>
                    </a:lnTo>
                    <a:lnTo>
                      <a:pt x="112" y="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3" name="Freeform 387"/>
              <p:cNvSpPr>
                <a:spLocks/>
              </p:cNvSpPr>
              <p:nvPr/>
            </p:nvSpPr>
            <p:spPr bwMode="auto">
              <a:xfrm>
                <a:off x="5710238" y="5203825"/>
                <a:ext cx="234950" cy="92075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45" y="2"/>
                  </a:cxn>
                  <a:cxn ang="0">
                    <a:pos x="137" y="8"/>
                  </a:cxn>
                  <a:cxn ang="0">
                    <a:pos x="124" y="16"/>
                  </a:cxn>
                  <a:cxn ang="0">
                    <a:pos x="107" y="26"/>
                  </a:cxn>
                  <a:cxn ang="0">
                    <a:pos x="85" y="36"/>
                  </a:cxn>
                  <a:cxn ang="0">
                    <a:pos x="60" y="46"/>
                  </a:cxn>
                  <a:cxn ang="0">
                    <a:pos x="31" y="53"/>
                  </a:cxn>
                  <a:cxn ang="0">
                    <a:pos x="0" y="58"/>
                  </a:cxn>
                  <a:cxn ang="0">
                    <a:pos x="4" y="57"/>
                  </a:cxn>
                  <a:cxn ang="0">
                    <a:pos x="16" y="53"/>
                  </a:cxn>
                  <a:cxn ang="0">
                    <a:pos x="35" y="46"/>
                  </a:cxn>
                  <a:cxn ang="0">
                    <a:pos x="56" y="38"/>
                  </a:cxn>
                  <a:cxn ang="0">
                    <a:pos x="80" y="30"/>
                  </a:cxn>
                  <a:cxn ang="0">
                    <a:pos x="104" y="20"/>
                  </a:cxn>
                  <a:cxn ang="0">
                    <a:pos x="128" y="10"/>
                  </a:cxn>
                  <a:cxn ang="0">
                    <a:pos x="148" y="0"/>
                  </a:cxn>
                </a:cxnLst>
                <a:rect l="0" t="0" r="r" b="b"/>
                <a:pathLst>
                  <a:path w="148" h="58">
                    <a:moveTo>
                      <a:pt x="148" y="0"/>
                    </a:moveTo>
                    <a:lnTo>
                      <a:pt x="145" y="2"/>
                    </a:lnTo>
                    <a:lnTo>
                      <a:pt x="137" y="8"/>
                    </a:lnTo>
                    <a:lnTo>
                      <a:pt x="124" y="16"/>
                    </a:lnTo>
                    <a:lnTo>
                      <a:pt x="107" y="26"/>
                    </a:lnTo>
                    <a:lnTo>
                      <a:pt x="85" y="36"/>
                    </a:lnTo>
                    <a:lnTo>
                      <a:pt x="60" y="46"/>
                    </a:lnTo>
                    <a:lnTo>
                      <a:pt x="31" y="53"/>
                    </a:lnTo>
                    <a:lnTo>
                      <a:pt x="0" y="58"/>
                    </a:lnTo>
                    <a:lnTo>
                      <a:pt x="4" y="57"/>
                    </a:lnTo>
                    <a:lnTo>
                      <a:pt x="16" y="53"/>
                    </a:lnTo>
                    <a:lnTo>
                      <a:pt x="35" y="46"/>
                    </a:lnTo>
                    <a:lnTo>
                      <a:pt x="56" y="38"/>
                    </a:lnTo>
                    <a:lnTo>
                      <a:pt x="80" y="30"/>
                    </a:lnTo>
                    <a:lnTo>
                      <a:pt x="104" y="20"/>
                    </a:lnTo>
                    <a:lnTo>
                      <a:pt x="128" y="1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4" name="Freeform 388"/>
              <p:cNvSpPr>
                <a:spLocks/>
              </p:cNvSpPr>
              <p:nvPr/>
            </p:nvSpPr>
            <p:spPr bwMode="auto">
              <a:xfrm>
                <a:off x="5905500" y="5235575"/>
                <a:ext cx="63500" cy="20161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7" y="2"/>
                  </a:cxn>
                  <a:cxn ang="0">
                    <a:pos x="32" y="9"/>
                  </a:cxn>
                  <a:cxn ang="0">
                    <a:pos x="25" y="21"/>
                  </a:cxn>
                  <a:cxn ang="0">
                    <a:pos x="17" y="36"/>
                  </a:cxn>
                  <a:cxn ang="0">
                    <a:pos x="9" y="54"/>
                  </a:cxn>
                  <a:cxn ang="0">
                    <a:pos x="2" y="76"/>
                  </a:cxn>
                  <a:cxn ang="0">
                    <a:pos x="0" y="100"/>
                  </a:cxn>
                  <a:cxn ang="0">
                    <a:pos x="1" y="127"/>
                  </a:cxn>
                  <a:cxn ang="0">
                    <a:pos x="5" y="111"/>
                  </a:cxn>
                  <a:cxn ang="0">
                    <a:pos x="14" y="72"/>
                  </a:cxn>
                  <a:cxn ang="0">
                    <a:pos x="28" y="29"/>
                  </a:cxn>
                  <a:cxn ang="0">
                    <a:pos x="40" y="0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37" y="2"/>
                    </a:lnTo>
                    <a:lnTo>
                      <a:pt x="32" y="9"/>
                    </a:lnTo>
                    <a:lnTo>
                      <a:pt x="25" y="21"/>
                    </a:lnTo>
                    <a:lnTo>
                      <a:pt x="17" y="36"/>
                    </a:lnTo>
                    <a:lnTo>
                      <a:pt x="9" y="54"/>
                    </a:lnTo>
                    <a:lnTo>
                      <a:pt x="2" y="76"/>
                    </a:lnTo>
                    <a:lnTo>
                      <a:pt x="0" y="100"/>
                    </a:lnTo>
                    <a:lnTo>
                      <a:pt x="1" y="127"/>
                    </a:lnTo>
                    <a:lnTo>
                      <a:pt x="5" y="111"/>
                    </a:lnTo>
                    <a:lnTo>
                      <a:pt x="14" y="72"/>
                    </a:lnTo>
                    <a:lnTo>
                      <a:pt x="28" y="2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5" name="Freeform 389"/>
              <p:cNvSpPr>
                <a:spLocks/>
              </p:cNvSpPr>
              <p:nvPr/>
            </p:nvSpPr>
            <p:spPr bwMode="auto">
              <a:xfrm>
                <a:off x="6348413" y="5418138"/>
                <a:ext cx="53975" cy="50800"/>
              </a:xfrm>
              <a:custGeom>
                <a:avLst/>
                <a:gdLst/>
                <a:ahLst/>
                <a:cxnLst>
                  <a:cxn ang="0">
                    <a:pos x="33" y="32"/>
                  </a:cxn>
                  <a:cxn ang="0">
                    <a:pos x="33" y="30"/>
                  </a:cxn>
                  <a:cxn ang="0">
                    <a:pos x="34" y="26"/>
                  </a:cxn>
                  <a:cxn ang="0">
                    <a:pos x="34" y="21"/>
                  </a:cxn>
                  <a:cxn ang="0">
                    <a:pos x="34" y="16"/>
                  </a:cxn>
                  <a:cxn ang="0">
                    <a:pos x="30" y="10"/>
                  </a:cxn>
                  <a:cxn ang="0">
                    <a:pos x="25" y="5"/>
                  </a:cxn>
                  <a:cxn ang="0">
                    <a:pos x="14" y="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17" y="9"/>
                  </a:cxn>
                  <a:cxn ang="0">
                    <a:pos x="28" y="18"/>
                  </a:cxn>
                  <a:cxn ang="0">
                    <a:pos x="33" y="32"/>
                  </a:cxn>
                </a:cxnLst>
                <a:rect l="0" t="0" r="r" b="b"/>
                <a:pathLst>
                  <a:path w="34" h="32">
                    <a:moveTo>
                      <a:pt x="33" y="32"/>
                    </a:moveTo>
                    <a:lnTo>
                      <a:pt x="33" y="30"/>
                    </a:lnTo>
                    <a:lnTo>
                      <a:pt x="34" y="26"/>
                    </a:lnTo>
                    <a:lnTo>
                      <a:pt x="34" y="21"/>
                    </a:lnTo>
                    <a:lnTo>
                      <a:pt x="34" y="16"/>
                    </a:lnTo>
                    <a:lnTo>
                      <a:pt x="30" y="10"/>
                    </a:lnTo>
                    <a:lnTo>
                      <a:pt x="25" y="5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7" y="9"/>
                    </a:lnTo>
                    <a:lnTo>
                      <a:pt x="28" y="18"/>
                    </a:ln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6" name="Freeform 390"/>
              <p:cNvSpPr>
                <a:spLocks/>
              </p:cNvSpPr>
              <p:nvPr/>
            </p:nvSpPr>
            <p:spPr bwMode="auto">
              <a:xfrm>
                <a:off x="6203950" y="5411788"/>
                <a:ext cx="25400" cy="3492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3" y="20"/>
                  </a:cxn>
                  <a:cxn ang="0">
                    <a:pos x="0" y="13"/>
                  </a:cxn>
                  <a:cxn ang="0">
                    <a:pos x="4" y="5"/>
                  </a:cxn>
                  <a:cxn ang="0">
                    <a:pos x="16" y="0"/>
                  </a:cxn>
                  <a:cxn ang="0">
                    <a:pos x="13" y="1"/>
                  </a:cxn>
                  <a:cxn ang="0">
                    <a:pos x="9" y="5"/>
                  </a:cxn>
                  <a:cxn ang="0">
                    <a:pos x="5" y="13"/>
                  </a:cxn>
                  <a:cxn ang="0">
                    <a:pos x="4" y="22"/>
                  </a:cxn>
                </a:cxnLst>
                <a:rect l="0" t="0" r="r" b="b"/>
                <a:pathLst>
                  <a:path w="16" h="22">
                    <a:moveTo>
                      <a:pt x="4" y="22"/>
                    </a:moveTo>
                    <a:lnTo>
                      <a:pt x="3" y="20"/>
                    </a:lnTo>
                    <a:lnTo>
                      <a:pt x="0" y="13"/>
                    </a:lnTo>
                    <a:lnTo>
                      <a:pt x="4" y="5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7" name="Freeform 391"/>
              <p:cNvSpPr>
                <a:spLocks/>
              </p:cNvSpPr>
              <p:nvPr/>
            </p:nvSpPr>
            <p:spPr bwMode="auto">
              <a:xfrm>
                <a:off x="5421313" y="5199063"/>
                <a:ext cx="184150" cy="84138"/>
              </a:xfrm>
              <a:custGeom>
                <a:avLst/>
                <a:gdLst/>
                <a:ahLst/>
                <a:cxnLst>
                  <a:cxn ang="0">
                    <a:pos x="116" y="3"/>
                  </a:cxn>
                  <a:cxn ang="0">
                    <a:pos x="115" y="3"/>
                  </a:cxn>
                  <a:cxn ang="0">
                    <a:pos x="112" y="4"/>
                  </a:cxn>
                  <a:cxn ang="0">
                    <a:pos x="107" y="5"/>
                  </a:cxn>
                  <a:cxn ang="0">
                    <a:pos x="102" y="7"/>
                  </a:cxn>
                  <a:cxn ang="0">
                    <a:pos x="94" y="8"/>
                  </a:cxn>
                  <a:cxn ang="0">
                    <a:pos x="84" y="9"/>
                  </a:cxn>
                  <a:cxn ang="0">
                    <a:pos x="75" y="11"/>
                  </a:cxn>
                  <a:cxn ang="0">
                    <a:pos x="66" y="11"/>
                  </a:cxn>
                  <a:cxn ang="0">
                    <a:pos x="63" y="12"/>
                  </a:cxn>
                  <a:cxn ang="0">
                    <a:pos x="58" y="15"/>
                  </a:cxn>
                  <a:cxn ang="0">
                    <a:pos x="50" y="19"/>
                  </a:cxn>
                  <a:cxn ang="0">
                    <a:pos x="39" y="25"/>
                  </a:cxn>
                  <a:cxn ang="0">
                    <a:pos x="28" y="32"/>
                  </a:cxn>
                  <a:cxn ang="0">
                    <a:pos x="18" y="39"/>
                  </a:cxn>
                  <a:cxn ang="0">
                    <a:pos x="8" y="47"/>
                  </a:cxn>
                  <a:cxn ang="0">
                    <a:pos x="0" y="53"/>
                  </a:cxn>
                  <a:cxn ang="0">
                    <a:pos x="2" y="52"/>
                  </a:cxn>
                  <a:cxn ang="0">
                    <a:pos x="4" y="47"/>
                  </a:cxn>
                  <a:cxn ang="0">
                    <a:pos x="8" y="40"/>
                  </a:cxn>
                  <a:cxn ang="0">
                    <a:pos x="15" y="32"/>
                  </a:cxn>
                  <a:cxn ang="0">
                    <a:pos x="24" y="23"/>
                  </a:cxn>
                  <a:cxn ang="0">
                    <a:pos x="36" y="15"/>
                  </a:cxn>
                  <a:cxn ang="0">
                    <a:pos x="50" y="7"/>
                  </a:cxn>
                  <a:cxn ang="0">
                    <a:pos x="66" y="0"/>
                  </a:cxn>
                  <a:cxn ang="0">
                    <a:pos x="67" y="0"/>
                  </a:cxn>
                  <a:cxn ang="0">
                    <a:pos x="70" y="1"/>
                  </a:cxn>
                  <a:cxn ang="0">
                    <a:pos x="74" y="3"/>
                  </a:cxn>
                  <a:cxn ang="0">
                    <a:pos x="80" y="4"/>
                  </a:cxn>
                  <a:cxn ang="0">
                    <a:pos x="88" y="5"/>
                  </a:cxn>
                  <a:cxn ang="0">
                    <a:pos x="96" y="5"/>
                  </a:cxn>
                  <a:cxn ang="0">
                    <a:pos x="106" y="4"/>
                  </a:cxn>
                  <a:cxn ang="0">
                    <a:pos x="116" y="3"/>
                  </a:cxn>
                </a:cxnLst>
                <a:rect l="0" t="0" r="r" b="b"/>
                <a:pathLst>
                  <a:path w="116" h="53">
                    <a:moveTo>
                      <a:pt x="116" y="3"/>
                    </a:moveTo>
                    <a:lnTo>
                      <a:pt x="115" y="3"/>
                    </a:lnTo>
                    <a:lnTo>
                      <a:pt x="112" y="4"/>
                    </a:lnTo>
                    <a:lnTo>
                      <a:pt x="107" y="5"/>
                    </a:lnTo>
                    <a:lnTo>
                      <a:pt x="102" y="7"/>
                    </a:lnTo>
                    <a:lnTo>
                      <a:pt x="94" y="8"/>
                    </a:lnTo>
                    <a:lnTo>
                      <a:pt x="84" y="9"/>
                    </a:lnTo>
                    <a:lnTo>
                      <a:pt x="75" y="11"/>
                    </a:lnTo>
                    <a:lnTo>
                      <a:pt x="66" y="11"/>
                    </a:lnTo>
                    <a:lnTo>
                      <a:pt x="63" y="12"/>
                    </a:lnTo>
                    <a:lnTo>
                      <a:pt x="58" y="15"/>
                    </a:lnTo>
                    <a:lnTo>
                      <a:pt x="50" y="19"/>
                    </a:lnTo>
                    <a:lnTo>
                      <a:pt x="39" y="25"/>
                    </a:lnTo>
                    <a:lnTo>
                      <a:pt x="28" y="32"/>
                    </a:lnTo>
                    <a:lnTo>
                      <a:pt x="18" y="39"/>
                    </a:lnTo>
                    <a:lnTo>
                      <a:pt x="8" y="47"/>
                    </a:lnTo>
                    <a:lnTo>
                      <a:pt x="0" y="53"/>
                    </a:lnTo>
                    <a:lnTo>
                      <a:pt x="2" y="52"/>
                    </a:lnTo>
                    <a:lnTo>
                      <a:pt x="4" y="47"/>
                    </a:lnTo>
                    <a:lnTo>
                      <a:pt x="8" y="40"/>
                    </a:lnTo>
                    <a:lnTo>
                      <a:pt x="15" y="32"/>
                    </a:lnTo>
                    <a:lnTo>
                      <a:pt x="24" y="23"/>
                    </a:lnTo>
                    <a:lnTo>
                      <a:pt x="36" y="15"/>
                    </a:lnTo>
                    <a:lnTo>
                      <a:pt x="50" y="7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70" y="1"/>
                    </a:lnTo>
                    <a:lnTo>
                      <a:pt x="74" y="3"/>
                    </a:lnTo>
                    <a:lnTo>
                      <a:pt x="80" y="4"/>
                    </a:lnTo>
                    <a:lnTo>
                      <a:pt x="88" y="5"/>
                    </a:lnTo>
                    <a:lnTo>
                      <a:pt x="96" y="5"/>
                    </a:lnTo>
                    <a:lnTo>
                      <a:pt x="106" y="4"/>
                    </a:lnTo>
                    <a:lnTo>
                      <a:pt x="116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8" name="Freeform 392"/>
              <p:cNvSpPr>
                <a:spLocks/>
              </p:cNvSpPr>
              <p:nvPr/>
            </p:nvSpPr>
            <p:spPr bwMode="auto">
              <a:xfrm>
                <a:off x="5564188" y="5270500"/>
                <a:ext cx="63500" cy="4127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3" y="6"/>
                  </a:cxn>
                  <a:cxn ang="0">
                    <a:pos x="29" y="10"/>
                  </a:cxn>
                  <a:cxn ang="0">
                    <a:pos x="22" y="14"/>
                  </a:cxn>
                  <a:cxn ang="0">
                    <a:pos x="16" y="18"/>
                  </a:cxn>
                  <a:cxn ang="0">
                    <a:pos x="8" y="22"/>
                  </a:cxn>
                  <a:cxn ang="0">
                    <a:pos x="0" y="26"/>
                  </a:cxn>
                  <a:cxn ang="0">
                    <a:pos x="1" y="26"/>
                  </a:cxn>
                  <a:cxn ang="0">
                    <a:pos x="5" y="26"/>
                  </a:cxn>
                  <a:cxn ang="0">
                    <a:pos x="10" y="26"/>
                  </a:cxn>
                  <a:cxn ang="0">
                    <a:pos x="16" y="23"/>
                  </a:cxn>
                  <a:cxn ang="0">
                    <a:pos x="22" y="20"/>
                  </a:cxn>
                  <a:cxn ang="0">
                    <a:pos x="29" y="16"/>
                  </a:cxn>
                  <a:cxn ang="0">
                    <a:pos x="36" y="10"/>
                  </a:cxn>
                  <a:cxn ang="0">
                    <a:pos x="40" y="0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lnTo>
                      <a:pt x="38" y="2"/>
                    </a:lnTo>
                    <a:lnTo>
                      <a:pt x="37" y="3"/>
                    </a:lnTo>
                    <a:lnTo>
                      <a:pt x="33" y="6"/>
                    </a:lnTo>
                    <a:lnTo>
                      <a:pt x="29" y="10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5" y="26"/>
                    </a:lnTo>
                    <a:lnTo>
                      <a:pt x="10" y="26"/>
                    </a:lnTo>
                    <a:lnTo>
                      <a:pt x="16" y="23"/>
                    </a:lnTo>
                    <a:lnTo>
                      <a:pt x="22" y="20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9" name="Freeform 393"/>
              <p:cNvSpPr>
                <a:spLocks/>
              </p:cNvSpPr>
              <p:nvPr/>
            </p:nvSpPr>
            <p:spPr bwMode="auto">
              <a:xfrm>
                <a:off x="5437188" y="5256213"/>
                <a:ext cx="115888" cy="74613"/>
              </a:xfrm>
              <a:custGeom>
                <a:avLst/>
                <a:gdLst/>
                <a:ahLst/>
                <a:cxnLst>
                  <a:cxn ang="0">
                    <a:pos x="73" y="9"/>
                  </a:cxn>
                  <a:cxn ang="0">
                    <a:pos x="70" y="11"/>
                  </a:cxn>
                  <a:cxn ang="0">
                    <a:pos x="66" y="12"/>
                  </a:cxn>
                  <a:cxn ang="0">
                    <a:pos x="58" y="13"/>
                  </a:cxn>
                  <a:cxn ang="0">
                    <a:pos x="52" y="12"/>
                  </a:cxn>
                  <a:cxn ang="0">
                    <a:pos x="48" y="11"/>
                  </a:cxn>
                  <a:cxn ang="0">
                    <a:pos x="45" y="12"/>
                  </a:cxn>
                  <a:cxn ang="0">
                    <a:pos x="44" y="13"/>
                  </a:cxn>
                  <a:cxn ang="0">
                    <a:pos x="44" y="15"/>
                  </a:cxn>
                  <a:cxn ang="0">
                    <a:pos x="41" y="16"/>
                  </a:cxn>
                  <a:cxn ang="0">
                    <a:pos x="34" y="21"/>
                  </a:cxn>
                  <a:cxn ang="0">
                    <a:pos x="26" y="27"/>
                  </a:cxn>
                  <a:cxn ang="0">
                    <a:pos x="20" y="32"/>
                  </a:cxn>
                  <a:cxn ang="0">
                    <a:pos x="18" y="35"/>
                  </a:cxn>
                  <a:cxn ang="0">
                    <a:pos x="13" y="39"/>
                  </a:cxn>
                  <a:cxn ang="0">
                    <a:pos x="6" y="44"/>
                  </a:cxn>
                  <a:cxn ang="0">
                    <a:pos x="0" y="47"/>
                  </a:cxn>
                  <a:cxn ang="0">
                    <a:pos x="1" y="45"/>
                  </a:cxn>
                  <a:cxn ang="0">
                    <a:pos x="5" y="43"/>
                  </a:cxn>
                  <a:cxn ang="0">
                    <a:pos x="10" y="37"/>
                  </a:cxn>
                  <a:cxn ang="0">
                    <a:pos x="14" y="31"/>
                  </a:cxn>
                  <a:cxn ang="0">
                    <a:pos x="18" y="27"/>
                  </a:cxn>
                  <a:cxn ang="0">
                    <a:pos x="26" y="17"/>
                  </a:cxn>
                  <a:cxn ang="0">
                    <a:pos x="36" y="7"/>
                  </a:cxn>
                  <a:cxn ang="0">
                    <a:pos x="42" y="0"/>
                  </a:cxn>
                  <a:cxn ang="0">
                    <a:pos x="46" y="3"/>
                  </a:cxn>
                  <a:cxn ang="0">
                    <a:pos x="56" y="7"/>
                  </a:cxn>
                  <a:cxn ang="0">
                    <a:pos x="65" y="11"/>
                  </a:cxn>
                  <a:cxn ang="0">
                    <a:pos x="73" y="9"/>
                  </a:cxn>
                </a:cxnLst>
                <a:rect l="0" t="0" r="r" b="b"/>
                <a:pathLst>
                  <a:path w="73" h="47">
                    <a:moveTo>
                      <a:pt x="73" y="9"/>
                    </a:moveTo>
                    <a:lnTo>
                      <a:pt x="70" y="11"/>
                    </a:lnTo>
                    <a:lnTo>
                      <a:pt x="66" y="12"/>
                    </a:lnTo>
                    <a:lnTo>
                      <a:pt x="58" y="13"/>
                    </a:lnTo>
                    <a:lnTo>
                      <a:pt x="52" y="12"/>
                    </a:lnTo>
                    <a:lnTo>
                      <a:pt x="48" y="11"/>
                    </a:lnTo>
                    <a:lnTo>
                      <a:pt x="45" y="12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6" y="27"/>
                    </a:lnTo>
                    <a:lnTo>
                      <a:pt x="20" y="32"/>
                    </a:lnTo>
                    <a:lnTo>
                      <a:pt x="18" y="35"/>
                    </a:lnTo>
                    <a:lnTo>
                      <a:pt x="13" y="39"/>
                    </a:lnTo>
                    <a:lnTo>
                      <a:pt x="6" y="44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5" y="43"/>
                    </a:lnTo>
                    <a:lnTo>
                      <a:pt x="10" y="37"/>
                    </a:lnTo>
                    <a:lnTo>
                      <a:pt x="14" y="31"/>
                    </a:lnTo>
                    <a:lnTo>
                      <a:pt x="18" y="27"/>
                    </a:lnTo>
                    <a:lnTo>
                      <a:pt x="26" y="17"/>
                    </a:lnTo>
                    <a:lnTo>
                      <a:pt x="36" y="7"/>
                    </a:lnTo>
                    <a:lnTo>
                      <a:pt x="42" y="0"/>
                    </a:lnTo>
                    <a:lnTo>
                      <a:pt x="46" y="3"/>
                    </a:lnTo>
                    <a:lnTo>
                      <a:pt x="56" y="7"/>
                    </a:lnTo>
                    <a:lnTo>
                      <a:pt x="65" y="11"/>
                    </a:lnTo>
                    <a:lnTo>
                      <a:pt x="73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0" name="Freeform 394"/>
              <p:cNvSpPr>
                <a:spLocks/>
              </p:cNvSpPr>
              <p:nvPr/>
            </p:nvSpPr>
            <p:spPr bwMode="auto">
              <a:xfrm>
                <a:off x="5503863" y="5281613"/>
                <a:ext cx="44450" cy="4603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4" y="1"/>
                  </a:cxn>
                  <a:cxn ang="0">
                    <a:pos x="16" y="8"/>
                  </a:cxn>
                  <a:cxn ang="0">
                    <a:pos x="8" y="17"/>
                  </a:cxn>
                  <a:cxn ang="0">
                    <a:pos x="7" y="29"/>
                  </a:cxn>
                  <a:cxn ang="0">
                    <a:pos x="6" y="28"/>
                  </a:cxn>
                  <a:cxn ang="0">
                    <a:pos x="3" y="27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4" y="8"/>
                  </a:cxn>
                  <a:cxn ang="0">
                    <a:pos x="14" y="4"/>
                  </a:cxn>
                  <a:cxn ang="0">
                    <a:pos x="28" y="0"/>
                  </a:cxn>
                </a:cxnLst>
                <a:rect l="0" t="0" r="r" b="b"/>
                <a:pathLst>
                  <a:path w="28" h="29">
                    <a:moveTo>
                      <a:pt x="28" y="0"/>
                    </a:moveTo>
                    <a:lnTo>
                      <a:pt x="24" y="1"/>
                    </a:lnTo>
                    <a:lnTo>
                      <a:pt x="16" y="8"/>
                    </a:lnTo>
                    <a:lnTo>
                      <a:pt x="8" y="17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1" name="Freeform 395"/>
              <p:cNvSpPr>
                <a:spLocks/>
              </p:cNvSpPr>
              <p:nvPr/>
            </p:nvSpPr>
            <p:spPr bwMode="auto">
              <a:xfrm>
                <a:off x="5522913" y="5307013"/>
                <a:ext cx="30163" cy="20638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6" y="3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3" y="11"/>
                  </a:cxn>
                  <a:cxn ang="0">
                    <a:pos x="8" y="7"/>
                  </a:cxn>
                  <a:cxn ang="0">
                    <a:pos x="19" y="4"/>
                  </a:cxn>
                </a:cxnLst>
                <a:rect l="0" t="0" r="r" b="b"/>
                <a:pathLst>
                  <a:path w="19" h="13">
                    <a:moveTo>
                      <a:pt x="19" y="4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8" y="7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2" name="Freeform 396"/>
              <p:cNvSpPr>
                <a:spLocks/>
              </p:cNvSpPr>
              <p:nvPr/>
            </p:nvSpPr>
            <p:spPr bwMode="auto">
              <a:xfrm>
                <a:off x="5561013" y="5959475"/>
                <a:ext cx="136525" cy="398463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85" y="7"/>
                  </a:cxn>
                  <a:cxn ang="0">
                    <a:pos x="82" y="28"/>
                  </a:cxn>
                  <a:cxn ang="0">
                    <a:pos x="77" y="58"/>
                  </a:cxn>
                  <a:cxn ang="0">
                    <a:pos x="67" y="94"/>
                  </a:cxn>
                  <a:cxn ang="0">
                    <a:pos x="56" y="135"/>
                  </a:cxn>
                  <a:cxn ang="0">
                    <a:pos x="42" y="176"/>
                  </a:cxn>
                  <a:cxn ang="0">
                    <a:pos x="23" y="216"/>
                  </a:cxn>
                  <a:cxn ang="0">
                    <a:pos x="0" y="251"/>
                  </a:cxn>
                  <a:cxn ang="0">
                    <a:pos x="3" y="243"/>
                  </a:cxn>
                  <a:cxn ang="0">
                    <a:pos x="12" y="220"/>
                  </a:cxn>
                  <a:cxn ang="0">
                    <a:pos x="24" y="187"/>
                  </a:cxn>
                  <a:cxn ang="0">
                    <a:pos x="39" y="147"/>
                  </a:cxn>
                  <a:cxn ang="0">
                    <a:pos x="54" y="106"/>
                  </a:cxn>
                  <a:cxn ang="0">
                    <a:pos x="69" y="64"/>
                  </a:cxn>
                  <a:cxn ang="0">
                    <a:pos x="79" y="28"/>
                  </a:cxn>
                  <a:cxn ang="0">
                    <a:pos x="86" y="0"/>
                  </a:cxn>
                </a:cxnLst>
                <a:rect l="0" t="0" r="r" b="b"/>
                <a:pathLst>
                  <a:path w="86" h="251">
                    <a:moveTo>
                      <a:pt x="86" y="0"/>
                    </a:moveTo>
                    <a:lnTo>
                      <a:pt x="85" y="7"/>
                    </a:lnTo>
                    <a:lnTo>
                      <a:pt x="82" y="28"/>
                    </a:lnTo>
                    <a:lnTo>
                      <a:pt x="77" y="58"/>
                    </a:lnTo>
                    <a:lnTo>
                      <a:pt x="67" y="94"/>
                    </a:lnTo>
                    <a:lnTo>
                      <a:pt x="56" y="135"/>
                    </a:lnTo>
                    <a:lnTo>
                      <a:pt x="42" y="176"/>
                    </a:lnTo>
                    <a:lnTo>
                      <a:pt x="23" y="216"/>
                    </a:lnTo>
                    <a:lnTo>
                      <a:pt x="0" y="251"/>
                    </a:lnTo>
                    <a:lnTo>
                      <a:pt x="3" y="243"/>
                    </a:lnTo>
                    <a:lnTo>
                      <a:pt x="12" y="220"/>
                    </a:lnTo>
                    <a:lnTo>
                      <a:pt x="24" y="187"/>
                    </a:lnTo>
                    <a:lnTo>
                      <a:pt x="39" y="147"/>
                    </a:lnTo>
                    <a:lnTo>
                      <a:pt x="54" y="106"/>
                    </a:lnTo>
                    <a:lnTo>
                      <a:pt x="69" y="64"/>
                    </a:lnTo>
                    <a:lnTo>
                      <a:pt x="79" y="2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3" name="Freeform 397"/>
              <p:cNvSpPr>
                <a:spLocks/>
              </p:cNvSpPr>
              <p:nvPr/>
            </p:nvSpPr>
            <p:spPr bwMode="auto">
              <a:xfrm>
                <a:off x="5892800" y="5881688"/>
                <a:ext cx="84138" cy="13811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0" y="1"/>
                  </a:cxn>
                  <a:cxn ang="0">
                    <a:pos x="45" y="7"/>
                  </a:cxn>
                  <a:cxn ang="0">
                    <a:pos x="36" y="16"/>
                  </a:cxn>
                  <a:cxn ang="0">
                    <a:pos x="26" y="27"/>
                  </a:cxn>
                  <a:cxn ang="0">
                    <a:pos x="17" y="39"/>
                  </a:cxn>
                  <a:cxn ang="0">
                    <a:pos x="10" y="53"/>
                  </a:cxn>
                  <a:cxn ang="0">
                    <a:pos x="6" y="69"/>
                  </a:cxn>
                  <a:cxn ang="0">
                    <a:pos x="6" y="87"/>
                  </a:cxn>
                  <a:cxn ang="0">
                    <a:pos x="5" y="84"/>
                  </a:cxn>
                  <a:cxn ang="0">
                    <a:pos x="2" y="77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4" y="40"/>
                  </a:cxn>
                  <a:cxn ang="0">
                    <a:pos x="12" y="25"/>
                  </a:cxn>
                  <a:cxn ang="0">
                    <a:pos x="28" y="12"/>
                  </a:cxn>
                  <a:cxn ang="0">
                    <a:pos x="53" y="0"/>
                  </a:cxn>
                </a:cxnLst>
                <a:rect l="0" t="0" r="r" b="b"/>
                <a:pathLst>
                  <a:path w="53" h="87">
                    <a:moveTo>
                      <a:pt x="53" y="0"/>
                    </a:moveTo>
                    <a:lnTo>
                      <a:pt x="50" y="1"/>
                    </a:lnTo>
                    <a:lnTo>
                      <a:pt x="45" y="7"/>
                    </a:lnTo>
                    <a:lnTo>
                      <a:pt x="36" y="16"/>
                    </a:lnTo>
                    <a:lnTo>
                      <a:pt x="26" y="27"/>
                    </a:lnTo>
                    <a:lnTo>
                      <a:pt x="17" y="39"/>
                    </a:lnTo>
                    <a:lnTo>
                      <a:pt x="10" y="53"/>
                    </a:lnTo>
                    <a:lnTo>
                      <a:pt x="6" y="69"/>
                    </a:lnTo>
                    <a:lnTo>
                      <a:pt x="6" y="87"/>
                    </a:lnTo>
                    <a:lnTo>
                      <a:pt x="5" y="84"/>
                    </a:lnTo>
                    <a:lnTo>
                      <a:pt x="2" y="77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4" y="40"/>
                    </a:lnTo>
                    <a:lnTo>
                      <a:pt x="12" y="25"/>
                    </a:lnTo>
                    <a:lnTo>
                      <a:pt x="28" y="1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4" name="Freeform 398"/>
              <p:cNvSpPr>
                <a:spLocks/>
              </p:cNvSpPr>
              <p:nvPr/>
            </p:nvSpPr>
            <p:spPr bwMode="auto">
              <a:xfrm>
                <a:off x="5641975" y="6092825"/>
                <a:ext cx="257175" cy="334963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160" y="7"/>
                  </a:cxn>
                  <a:cxn ang="0">
                    <a:pos x="158" y="24"/>
                  </a:cxn>
                  <a:cxn ang="0">
                    <a:pos x="152" y="50"/>
                  </a:cxn>
                  <a:cxn ang="0">
                    <a:pos x="144" y="82"/>
                  </a:cxn>
                  <a:cxn ang="0">
                    <a:pos x="135" y="115"/>
                  </a:cxn>
                  <a:cxn ang="0">
                    <a:pos x="124" y="150"/>
                  </a:cxn>
                  <a:cxn ang="0">
                    <a:pos x="111" y="182"/>
                  </a:cxn>
                  <a:cxn ang="0">
                    <a:pos x="95" y="209"/>
                  </a:cxn>
                  <a:cxn ang="0">
                    <a:pos x="92" y="209"/>
                  </a:cxn>
                  <a:cxn ang="0">
                    <a:pos x="84" y="210"/>
                  </a:cxn>
                  <a:cxn ang="0">
                    <a:pos x="74" y="211"/>
                  </a:cxn>
                  <a:cxn ang="0">
                    <a:pos x="60" y="211"/>
                  </a:cxn>
                  <a:cxn ang="0">
                    <a:pos x="44" y="210"/>
                  </a:cxn>
                  <a:cxn ang="0">
                    <a:pos x="30" y="207"/>
                  </a:cxn>
                  <a:cxn ang="0">
                    <a:pos x="14" y="202"/>
                  </a:cxn>
                  <a:cxn ang="0">
                    <a:pos x="0" y="194"/>
                  </a:cxn>
                  <a:cxn ang="0">
                    <a:pos x="1" y="194"/>
                  </a:cxn>
                  <a:cxn ang="0">
                    <a:pos x="5" y="195"/>
                  </a:cxn>
                  <a:cxn ang="0">
                    <a:pos x="12" y="198"/>
                  </a:cxn>
                  <a:cxn ang="0">
                    <a:pos x="23" y="199"/>
                  </a:cxn>
                  <a:cxn ang="0">
                    <a:pos x="34" y="201"/>
                  </a:cxn>
                  <a:cxn ang="0">
                    <a:pos x="48" y="202"/>
                  </a:cxn>
                  <a:cxn ang="0">
                    <a:pos x="66" y="202"/>
                  </a:cxn>
                  <a:cxn ang="0">
                    <a:pos x="84" y="199"/>
                  </a:cxn>
                  <a:cxn ang="0">
                    <a:pos x="86" y="197"/>
                  </a:cxn>
                  <a:cxn ang="0">
                    <a:pos x="91" y="186"/>
                  </a:cxn>
                  <a:cxn ang="0">
                    <a:pos x="99" y="171"/>
                  </a:cxn>
                  <a:cxn ang="0">
                    <a:pos x="110" y="148"/>
                  </a:cxn>
                  <a:cxn ang="0">
                    <a:pos x="122" y="120"/>
                  </a:cxn>
                  <a:cxn ang="0">
                    <a:pos x="135" y="87"/>
                  </a:cxn>
                  <a:cxn ang="0">
                    <a:pos x="148" y="47"/>
                  </a:cxn>
                  <a:cxn ang="0">
                    <a:pos x="162" y="0"/>
                  </a:cxn>
                </a:cxnLst>
                <a:rect l="0" t="0" r="r" b="b"/>
                <a:pathLst>
                  <a:path w="162" h="211">
                    <a:moveTo>
                      <a:pt x="162" y="0"/>
                    </a:moveTo>
                    <a:lnTo>
                      <a:pt x="160" y="7"/>
                    </a:lnTo>
                    <a:lnTo>
                      <a:pt x="158" y="24"/>
                    </a:lnTo>
                    <a:lnTo>
                      <a:pt x="152" y="50"/>
                    </a:lnTo>
                    <a:lnTo>
                      <a:pt x="144" y="82"/>
                    </a:lnTo>
                    <a:lnTo>
                      <a:pt x="135" y="115"/>
                    </a:lnTo>
                    <a:lnTo>
                      <a:pt x="124" y="150"/>
                    </a:lnTo>
                    <a:lnTo>
                      <a:pt x="111" y="182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84" y="210"/>
                    </a:lnTo>
                    <a:lnTo>
                      <a:pt x="74" y="211"/>
                    </a:lnTo>
                    <a:lnTo>
                      <a:pt x="60" y="211"/>
                    </a:lnTo>
                    <a:lnTo>
                      <a:pt x="44" y="210"/>
                    </a:lnTo>
                    <a:lnTo>
                      <a:pt x="30" y="207"/>
                    </a:lnTo>
                    <a:lnTo>
                      <a:pt x="14" y="202"/>
                    </a:lnTo>
                    <a:lnTo>
                      <a:pt x="0" y="194"/>
                    </a:lnTo>
                    <a:lnTo>
                      <a:pt x="1" y="194"/>
                    </a:lnTo>
                    <a:lnTo>
                      <a:pt x="5" y="195"/>
                    </a:lnTo>
                    <a:lnTo>
                      <a:pt x="12" y="198"/>
                    </a:lnTo>
                    <a:lnTo>
                      <a:pt x="23" y="199"/>
                    </a:lnTo>
                    <a:lnTo>
                      <a:pt x="34" y="201"/>
                    </a:lnTo>
                    <a:lnTo>
                      <a:pt x="48" y="202"/>
                    </a:lnTo>
                    <a:lnTo>
                      <a:pt x="66" y="202"/>
                    </a:lnTo>
                    <a:lnTo>
                      <a:pt x="84" y="199"/>
                    </a:lnTo>
                    <a:lnTo>
                      <a:pt x="86" y="197"/>
                    </a:lnTo>
                    <a:lnTo>
                      <a:pt x="91" y="186"/>
                    </a:lnTo>
                    <a:lnTo>
                      <a:pt x="99" y="171"/>
                    </a:lnTo>
                    <a:lnTo>
                      <a:pt x="110" y="148"/>
                    </a:lnTo>
                    <a:lnTo>
                      <a:pt x="122" y="120"/>
                    </a:lnTo>
                    <a:lnTo>
                      <a:pt x="135" y="87"/>
                    </a:lnTo>
                    <a:lnTo>
                      <a:pt x="148" y="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5" name="Freeform 399"/>
              <p:cNvSpPr>
                <a:spLocks/>
              </p:cNvSpPr>
              <p:nvPr/>
            </p:nvSpPr>
            <p:spPr bwMode="auto">
              <a:xfrm>
                <a:off x="6335713" y="5927725"/>
                <a:ext cx="350838" cy="434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4" y="10"/>
                  </a:cxn>
                  <a:cxn ang="0">
                    <a:pos x="9" y="19"/>
                  </a:cxn>
                  <a:cxn ang="0">
                    <a:pos x="14" y="31"/>
                  </a:cxn>
                  <a:cxn ang="0">
                    <a:pos x="22" y="44"/>
                  </a:cxn>
                  <a:cxn ang="0">
                    <a:pos x="32" y="58"/>
                  </a:cxn>
                  <a:cxn ang="0">
                    <a:pos x="42" y="70"/>
                  </a:cxn>
                  <a:cxn ang="0">
                    <a:pos x="53" y="79"/>
                  </a:cxn>
                  <a:cxn ang="0">
                    <a:pos x="60" y="86"/>
                  </a:cxn>
                  <a:cxn ang="0">
                    <a:pos x="78" y="102"/>
                  </a:cxn>
                  <a:cxn ang="0">
                    <a:pos x="105" y="127"/>
                  </a:cxn>
                  <a:cxn ang="0">
                    <a:pos x="136" y="158"/>
                  </a:cxn>
                  <a:cxn ang="0">
                    <a:pos x="165" y="190"/>
                  </a:cxn>
                  <a:cxn ang="0">
                    <a:pos x="193" y="222"/>
                  </a:cxn>
                  <a:cxn ang="0">
                    <a:pos x="212" y="251"/>
                  </a:cxn>
                  <a:cxn ang="0">
                    <a:pos x="221" y="274"/>
                  </a:cxn>
                  <a:cxn ang="0">
                    <a:pos x="221" y="271"/>
                  </a:cxn>
                  <a:cxn ang="0">
                    <a:pos x="220" y="260"/>
                  </a:cxn>
                  <a:cxn ang="0">
                    <a:pos x="214" y="244"/>
                  </a:cxn>
                  <a:cxn ang="0">
                    <a:pos x="204" y="223"/>
                  </a:cxn>
                  <a:cxn ang="0">
                    <a:pos x="185" y="194"/>
                  </a:cxn>
                  <a:cxn ang="0">
                    <a:pos x="156" y="159"/>
                  </a:cxn>
                  <a:cxn ang="0">
                    <a:pos x="116" y="118"/>
                  </a:cxn>
                  <a:cxn ang="0">
                    <a:pos x="62" y="70"/>
                  </a:cxn>
                  <a:cxn ang="0">
                    <a:pos x="60" y="68"/>
                  </a:cxn>
                  <a:cxn ang="0">
                    <a:pos x="52" y="63"/>
                  </a:cxn>
                  <a:cxn ang="0">
                    <a:pos x="42" y="55"/>
                  </a:cxn>
                  <a:cxn ang="0">
                    <a:pos x="30" y="46"/>
                  </a:cxn>
                  <a:cxn ang="0">
                    <a:pos x="18" y="35"/>
                  </a:cxn>
                  <a:cxn ang="0">
                    <a:pos x="9" y="23"/>
                  </a:cxn>
                  <a:cxn ang="0">
                    <a:pos x="1" y="11"/>
                  </a:cxn>
                  <a:cxn ang="0">
                    <a:pos x="0" y="0"/>
                  </a:cxn>
                </a:cxnLst>
                <a:rect l="0" t="0" r="r" b="b"/>
                <a:pathLst>
                  <a:path w="221" h="274">
                    <a:moveTo>
                      <a:pt x="0" y="0"/>
                    </a:moveTo>
                    <a:lnTo>
                      <a:pt x="1" y="3"/>
                    </a:lnTo>
                    <a:lnTo>
                      <a:pt x="4" y="10"/>
                    </a:lnTo>
                    <a:lnTo>
                      <a:pt x="9" y="19"/>
                    </a:lnTo>
                    <a:lnTo>
                      <a:pt x="14" y="31"/>
                    </a:lnTo>
                    <a:lnTo>
                      <a:pt x="22" y="44"/>
                    </a:lnTo>
                    <a:lnTo>
                      <a:pt x="32" y="58"/>
                    </a:lnTo>
                    <a:lnTo>
                      <a:pt x="42" y="70"/>
                    </a:lnTo>
                    <a:lnTo>
                      <a:pt x="53" y="79"/>
                    </a:lnTo>
                    <a:lnTo>
                      <a:pt x="60" y="86"/>
                    </a:lnTo>
                    <a:lnTo>
                      <a:pt x="78" y="102"/>
                    </a:lnTo>
                    <a:lnTo>
                      <a:pt x="105" y="127"/>
                    </a:lnTo>
                    <a:lnTo>
                      <a:pt x="136" y="158"/>
                    </a:lnTo>
                    <a:lnTo>
                      <a:pt x="165" y="190"/>
                    </a:lnTo>
                    <a:lnTo>
                      <a:pt x="193" y="222"/>
                    </a:lnTo>
                    <a:lnTo>
                      <a:pt x="212" y="251"/>
                    </a:lnTo>
                    <a:lnTo>
                      <a:pt x="221" y="274"/>
                    </a:lnTo>
                    <a:lnTo>
                      <a:pt x="221" y="271"/>
                    </a:lnTo>
                    <a:lnTo>
                      <a:pt x="220" y="260"/>
                    </a:lnTo>
                    <a:lnTo>
                      <a:pt x="214" y="244"/>
                    </a:lnTo>
                    <a:lnTo>
                      <a:pt x="204" y="223"/>
                    </a:lnTo>
                    <a:lnTo>
                      <a:pt x="185" y="194"/>
                    </a:lnTo>
                    <a:lnTo>
                      <a:pt x="156" y="159"/>
                    </a:lnTo>
                    <a:lnTo>
                      <a:pt x="116" y="118"/>
                    </a:lnTo>
                    <a:lnTo>
                      <a:pt x="62" y="70"/>
                    </a:lnTo>
                    <a:lnTo>
                      <a:pt x="60" y="68"/>
                    </a:lnTo>
                    <a:lnTo>
                      <a:pt x="52" y="63"/>
                    </a:lnTo>
                    <a:lnTo>
                      <a:pt x="42" y="55"/>
                    </a:lnTo>
                    <a:lnTo>
                      <a:pt x="30" y="46"/>
                    </a:lnTo>
                    <a:lnTo>
                      <a:pt x="18" y="35"/>
                    </a:lnTo>
                    <a:lnTo>
                      <a:pt x="9" y="2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6" name="Freeform 400"/>
              <p:cNvSpPr>
                <a:spLocks/>
              </p:cNvSpPr>
              <p:nvPr/>
            </p:nvSpPr>
            <p:spPr bwMode="auto">
              <a:xfrm>
                <a:off x="6546850" y="5919788"/>
                <a:ext cx="323850" cy="311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5"/>
                  </a:cxn>
                  <a:cxn ang="0">
                    <a:pos x="27" y="19"/>
                  </a:cxn>
                  <a:cxn ang="0">
                    <a:pos x="53" y="40"/>
                  </a:cxn>
                  <a:cxn ang="0">
                    <a:pos x="87" y="67"/>
                  </a:cxn>
                  <a:cxn ang="0">
                    <a:pos x="122" y="97"/>
                  </a:cxn>
                  <a:cxn ang="0">
                    <a:pos x="155" y="129"/>
                  </a:cxn>
                  <a:cxn ang="0">
                    <a:pos x="184" y="164"/>
                  </a:cxn>
                  <a:cxn ang="0">
                    <a:pos x="204" y="196"/>
                  </a:cxn>
                  <a:cxn ang="0">
                    <a:pos x="203" y="192"/>
                  </a:cxn>
                  <a:cxn ang="0">
                    <a:pos x="198" y="179"/>
                  </a:cxn>
                  <a:cxn ang="0">
                    <a:pos x="186" y="159"/>
                  </a:cxn>
                  <a:cxn ang="0">
                    <a:pos x="168" y="133"/>
                  </a:cxn>
                  <a:cxn ang="0">
                    <a:pos x="142" y="103"/>
                  </a:cxn>
                  <a:cxn ang="0">
                    <a:pos x="106" y="69"/>
                  </a:cxn>
                  <a:cxn ang="0">
                    <a:pos x="59" y="35"/>
                  </a:cxn>
                  <a:cxn ang="0">
                    <a:pos x="0" y="0"/>
                  </a:cxn>
                </a:cxnLst>
                <a:rect l="0" t="0" r="r" b="b"/>
                <a:pathLst>
                  <a:path w="204" h="196">
                    <a:moveTo>
                      <a:pt x="0" y="0"/>
                    </a:moveTo>
                    <a:lnTo>
                      <a:pt x="7" y="5"/>
                    </a:lnTo>
                    <a:lnTo>
                      <a:pt x="27" y="19"/>
                    </a:lnTo>
                    <a:lnTo>
                      <a:pt x="53" y="40"/>
                    </a:lnTo>
                    <a:lnTo>
                      <a:pt x="87" y="67"/>
                    </a:lnTo>
                    <a:lnTo>
                      <a:pt x="122" y="97"/>
                    </a:lnTo>
                    <a:lnTo>
                      <a:pt x="155" y="129"/>
                    </a:lnTo>
                    <a:lnTo>
                      <a:pt x="184" y="164"/>
                    </a:lnTo>
                    <a:lnTo>
                      <a:pt x="204" y="196"/>
                    </a:lnTo>
                    <a:lnTo>
                      <a:pt x="203" y="192"/>
                    </a:lnTo>
                    <a:lnTo>
                      <a:pt x="198" y="179"/>
                    </a:lnTo>
                    <a:lnTo>
                      <a:pt x="186" y="159"/>
                    </a:lnTo>
                    <a:lnTo>
                      <a:pt x="168" y="133"/>
                    </a:lnTo>
                    <a:lnTo>
                      <a:pt x="142" y="103"/>
                    </a:lnTo>
                    <a:lnTo>
                      <a:pt x="106" y="69"/>
                    </a:lnTo>
                    <a:lnTo>
                      <a:pt x="59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7" name="Freeform 401"/>
              <p:cNvSpPr>
                <a:spLocks/>
              </p:cNvSpPr>
              <p:nvPr/>
            </p:nvSpPr>
            <p:spPr bwMode="auto">
              <a:xfrm>
                <a:off x="6731000" y="6311900"/>
                <a:ext cx="200025" cy="65088"/>
              </a:xfrm>
              <a:custGeom>
                <a:avLst/>
                <a:gdLst/>
                <a:ahLst/>
                <a:cxnLst>
                  <a:cxn ang="0">
                    <a:pos x="126" y="0"/>
                  </a:cxn>
                  <a:cxn ang="0">
                    <a:pos x="123" y="1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88" y="20"/>
                  </a:cxn>
                  <a:cxn ang="0">
                    <a:pos x="70" y="26"/>
                  </a:cxn>
                  <a:cxn ang="0">
                    <a:pos x="48" y="32"/>
                  </a:cxn>
                  <a:cxn ang="0">
                    <a:pos x="26" y="34"/>
                  </a:cxn>
                  <a:cxn ang="0">
                    <a:pos x="0" y="33"/>
                  </a:cxn>
                  <a:cxn ang="0">
                    <a:pos x="4" y="34"/>
                  </a:cxn>
                  <a:cxn ang="0">
                    <a:pos x="15" y="37"/>
                  </a:cxn>
                  <a:cxn ang="0">
                    <a:pos x="30" y="40"/>
                  </a:cxn>
                  <a:cxn ang="0">
                    <a:pos x="48" y="41"/>
                  </a:cxn>
                  <a:cxn ang="0">
                    <a:pos x="70" y="39"/>
                  </a:cxn>
                  <a:cxn ang="0">
                    <a:pos x="90" y="33"/>
                  </a:cxn>
                  <a:cxn ang="0">
                    <a:pos x="110" y="20"/>
                  </a:cxn>
                  <a:cxn ang="0">
                    <a:pos x="126" y="0"/>
                  </a:cxn>
                </a:cxnLst>
                <a:rect l="0" t="0" r="r" b="b"/>
                <a:pathLst>
                  <a:path w="126" h="41">
                    <a:moveTo>
                      <a:pt x="126" y="0"/>
                    </a:moveTo>
                    <a:lnTo>
                      <a:pt x="123" y="1"/>
                    </a:lnTo>
                    <a:lnTo>
                      <a:pt x="115" y="6"/>
                    </a:lnTo>
                    <a:lnTo>
                      <a:pt x="104" y="13"/>
                    </a:lnTo>
                    <a:lnTo>
                      <a:pt x="88" y="20"/>
                    </a:lnTo>
                    <a:lnTo>
                      <a:pt x="70" y="26"/>
                    </a:lnTo>
                    <a:lnTo>
                      <a:pt x="48" y="32"/>
                    </a:lnTo>
                    <a:lnTo>
                      <a:pt x="26" y="34"/>
                    </a:lnTo>
                    <a:lnTo>
                      <a:pt x="0" y="33"/>
                    </a:lnTo>
                    <a:lnTo>
                      <a:pt x="4" y="34"/>
                    </a:lnTo>
                    <a:lnTo>
                      <a:pt x="15" y="37"/>
                    </a:lnTo>
                    <a:lnTo>
                      <a:pt x="30" y="40"/>
                    </a:lnTo>
                    <a:lnTo>
                      <a:pt x="48" y="41"/>
                    </a:lnTo>
                    <a:lnTo>
                      <a:pt x="70" y="39"/>
                    </a:lnTo>
                    <a:lnTo>
                      <a:pt x="90" y="33"/>
                    </a:lnTo>
                    <a:lnTo>
                      <a:pt x="110" y="2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8" name="Freeform 402"/>
              <p:cNvSpPr>
                <a:spLocks/>
              </p:cNvSpPr>
              <p:nvPr/>
            </p:nvSpPr>
            <p:spPr bwMode="auto">
              <a:xfrm>
                <a:off x="6583363" y="6438900"/>
                <a:ext cx="366713" cy="11271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193" y="27"/>
                  </a:cxn>
                  <a:cxn ang="0">
                    <a:pos x="191" y="27"/>
                  </a:cxn>
                  <a:cxn ang="0">
                    <a:pos x="185" y="25"/>
                  </a:cxn>
                  <a:cxn ang="0">
                    <a:pos x="176" y="25"/>
                  </a:cxn>
                  <a:cxn ang="0">
                    <a:pos x="165" y="25"/>
                  </a:cxn>
                  <a:cxn ang="0">
                    <a:pos x="155" y="28"/>
                  </a:cxn>
                  <a:cxn ang="0">
                    <a:pos x="145" y="32"/>
                  </a:cxn>
                  <a:cxn ang="0">
                    <a:pos x="137" y="39"/>
                  </a:cxn>
                  <a:cxn ang="0">
                    <a:pos x="133" y="48"/>
                  </a:cxn>
                  <a:cxn ang="0">
                    <a:pos x="132" y="49"/>
                  </a:cxn>
                  <a:cxn ang="0">
                    <a:pos x="125" y="53"/>
                  </a:cxn>
                  <a:cxn ang="0">
                    <a:pos x="116" y="57"/>
                  </a:cxn>
                  <a:cxn ang="0">
                    <a:pos x="101" y="63"/>
                  </a:cxn>
                  <a:cxn ang="0">
                    <a:pos x="83" y="68"/>
                  </a:cxn>
                  <a:cxn ang="0">
                    <a:pos x="60" y="71"/>
                  </a:cxn>
                  <a:cxn ang="0">
                    <a:pos x="32" y="71"/>
                  </a:cxn>
                  <a:cxn ang="0">
                    <a:pos x="0" y="68"/>
                  </a:cxn>
                  <a:cxn ang="0">
                    <a:pos x="5" y="68"/>
                  </a:cxn>
                  <a:cxn ang="0">
                    <a:pos x="17" y="67"/>
                  </a:cxn>
                  <a:cxn ang="0">
                    <a:pos x="36" y="65"/>
                  </a:cxn>
                  <a:cxn ang="0">
                    <a:pos x="57" y="61"/>
                  </a:cxn>
                  <a:cxn ang="0">
                    <a:pos x="80" y="57"/>
                  </a:cxn>
                  <a:cxn ang="0">
                    <a:pos x="101" y="52"/>
                  </a:cxn>
                  <a:cxn ang="0">
                    <a:pos x="119" y="45"/>
                  </a:cxn>
                  <a:cxn ang="0">
                    <a:pos x="129" y="36"/>
                  </a:cxn>
                  <a:cxn ang="0">
                    <a:pos x="131" y="35"/>
                  </a:cxn>
                  <a:cxn ang="0">
                    <a:pos x="132" y="32"/>
                  </a:cxn>
                  <a:cxn ang="0">
                    <a:pos x="136" y="28"/>
                  </a:cxn>
                  <a:cxn ang="0">
                    <a:pos x="143" y="24"/>
                  </a:cxn>
                  <a:cxn ang="0">
                    <a:pos x="149" y="20"/>
                  </a:cxn>
                  <a:cxn ang="0">
                    <a:pos x="159" y="17"/>
                  </a:cxn>
                  <a:cxn ang="0">
                    <a:pos x="169" y="15"/>
                  </a:cxn>
                  <a:cxn ang="0">
                    <a:pos x="183" y="16"/>
                  </a:cxn>
                  <a:cxn ang="0">
                    <a:pos x="231" y="0"/>
                  </a:cxn>
                </a:cxnLst>
                <a:rect l="0" t="0" r="r" b="b"/>
                <a:pathLst>
                  <a:path w="231" h="71">
                    <a:moveTo>
                      <a:pt x="231" y="0"/>
                    </a:moveTo>
                    <a:lnTo>
                      <a:pt x="193" y="27"/>
                    </a:lnTo>
                    <a:lnTo>
                      <a:pt x="191" y="27"/>
                    </a:lnTo>
                    <a:lnTo>
                      <a:pt x="185" y="25"/>
                    </a:lnTo>
                    <a:lnTo>
                      <a:pt x="176" y="25"/>
                    </a:lnTo>
                    <a:lnTo>
                      <a:pt x="165" y="25"/>
                    </a:lnTo>
                    <a:lnTo>
                      <a:pt x="155" y="28"/>
                    </a:lnTo>
                    <a:lnTo>
                      <a:pt x="145" y="32"/>
                    </a:lnTo>
                    <a:lnTo>
                      <a:pt x="137" y="39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25" y="53"/>
                    </a:lnTo>
                    <a:lnTo>
                      <a:pt x="116" y="57"/>
                    </a:lnTo>
                    <a:lnTo>
                      <a:pt x="101" y="63"/>
                    </a:lnTo>
                    <a:lnTo>
                      <a:pt x="83" y="68"/>
                    </a:lnTo>
                    <a:lnTo>
                      <a:pt x="60" y="71"/>
                    </a:lnTo>
                    <a:lnTo>
                      <a:pt x="32" y="71"/>
                    </a:lnTo>
                    <a:lnTo>
                      <a:pt x="0" y="68"/>
                    </a:lnTo>
                    <a:lnTo>
                      <a:pt x="5" y="68"/>
                    </a:lnTo>
                    <a:lnTo>
                      <a:pt x="17" y="67"/>
                    </a:lnTo>
                    <a:lnTo>
                      <a:pt x="36" y="65"/>
                    </a:lnTo>
                    <a:lnTo>
                      <a:pt x="57" y="61"/>
                    </a:lnTo>
                    <a:lnTo>
                      <a:pt x="80" y="57"/>
                    </a:lnTo>
                    <a:lnTo>
                      <a:pt x="101" y="52"/>
                    </a:lnTo>
                    <a:lnTo>
                      <a:pt x="119" y="45"/>
                    </a:lnTo>
                    <a:lnTo>
                      <a:pt x="129" y="36"/>
                    </a:lnTo>
                    <a:lnTo>
                      <a:pt x="131" y="35"/>
                    </a:lnTo>
                    <a:lnTo>
                      <a:pt x="132" y="32"/>
                    </a:lnTo>
                    <a:lnTo>
                      <a:pt x="136" y="28"/>
                    </a:lnTo>
                    <a:lnTo>
                      <a:pt x="143" y="24"/>
                    </a:lnTo>
                    <a:lnTo>
                      <a:pt x="149" y="20"/>
                    </a:lnTo>
                    <a:lnTo>
                      <a:pt x="159" y="17"/>
                    </a:lnTo>
                    <a:lnTo>
                      <a:pt x="169" y="15"/>
                    </a:lnTo>
                    <a:lnTo>
                      <a:pt x="183" y="1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9" name="Freeform 403"/>
              <p:cNvSpPr>
                <a:spLocks/>
              </p:cNvSpPr>
              <p:nvPr/>
            </p:nvSpPr>
            <p:spPr bwMode="auto">
              <a:xfrm>
                <a:off x="5364163" y="6475413"/>
                <a:ext cx="409575" cy="71438"/>
              </a:xfrm>
              <a:custGeom>
                <a:avLst/>
                <a:gdLst/>
                <a:ahLst/>
                <a:cxnLst>
                  <a:cxn ang="0">
                    <a:pos x="258" y="40"/>
                  </a:cxn>
                  <a:cxn ang="0">
                    <a:pos x="201" y="45"/>
                  </a:cxn>
                  <a:cxn ang="0">
                    <a:pos x="199" y="44"/>
                  </a:cxn>
                  <a:cxn ang="0">
                    <a:pos x="194" y="41"/>
                  </a:cxn>
                  <a:cxn ang="0">
                    <a:pos x="187" y="37"/>
                  </a:cxn>
                  <a:cxn ang="0">
                    <a:pos x="179" y="33"/>
                  </a:cxn>
                  <a:cxn ang="0">
                    <a:pos x="168" y="30"/>
                  </a:cxn>
                  <a:cxn ang="0">
                    <a:pos x="158" y="30"/>
                  </a:cxn>
                  <a:cxn ang="0">
                    <a:pos x="146" y="32"/>
                  </a:cxn>
                  <a:cxn ang="0">
                    <a:pos x="134" y="37"/>
                  </a:cxn>
                  <a:cxn ang="0">
                    <a:pos x="131" y="37"/>
                  </a:cxn>
                  <a:cxn ang="0">
                    <a:pos x="122" y="37"/>
                  </a:cxn>
                  <a:cxn ang="0">
                    <a:pos x="108" y="37"/>
                  </a:cxn>
                  <a:cxn ang="0">
                    <a:pos x="91" y="36"/>
                  </a:cxn>
                  <a:cxn ang="0">
                    <a:pos x="71" y="32"/>
                  </a:cxn>
                  <a:cxn ang="0">
                    <a:pos x="48" y="25"/>
                  </a:cxn>
                  <a:cxn ang="0">
                    <a:pos x="24" y="14"/>
                  </a:cxn>
                  <a:cxn ang="0">
                    <a:pos x="0" y="0"/>
                  </a:cxn>
                  <a:cxn ang="0">
                    <a:pos x="4" y="1"/>
                  </a:cxn>
                  <a:cxn ang="0">
                    <a:pos x="16" y="5"/>
                  </a:cxn>
                  <a:cxn ang="0">
                    <a:pos x="35" y="10"/>
                  </a:cxn>
                  <a:cxn ang="0">
                    <a:pos x="56" y="17"/>
                  </a:cxn>
                  <a:cxn ang="0">
                    <a:pos x="79" y="22"/>
                  </a:cxn>
                  <a:cxn ang="0">
                    <a:pos x="102" y="25"/>
                  </a:cxn>
                  <a:cxn ang="0">
                    <a:pos x="122" y="26"/>
                  </a:cxn>
                  <a:cxn ang="0">
                    <a:pos x="139" y="24"/>
                  </a:cxn>
                  <a:cxn ang="0">
                    <a:pos x="140" y="22"/>
                  </a:cxn>
                  <a:cxn ang="0">
                    <a:pos x="144" y="21"/>
                  </a:cxn>
                  <a:cxn ang="0">
                    <a:pos x="151" y="20"/>
                  </a:cxn>
                  <a:cxn ang="0">
                    <a:pos x="160" y="18"/>
                  </a:cxn>
                  <a:cxn ang="0">
                    <a:pos x="170" y="18"/>
                  </a:cxn>
                  <a:cxn ang="0">
                    <a:pos x="180" y="21"/>
                  </a:cxn>
                  <a:cxn ang="0">
                    <a:pos x="191" y="26"/>
                  </a:cxn>
                  <a:cxn ang="0">
                    <a:pos x="202" y="36"/>
                  </a:cxn>
                  <a:cxn ang="0">
                    <a:pos x="258" y="40"/>
                  </a:cxn>
                </a:cxnLst>
                <a:rect l="0" t="0" r="r" b="b"/>
                <a:pathLst>
                  <a:path w="258" h="45">
                    <a:moveTo>
                      <a:pt x="258" y="40"/>
                    </a:moveTo>
                    <a:lnTo>
                      <a:pt x="201" y="45"/>
                    </a:lnTo>
                    <a:lnTo>
                      <a:pt x="199" y="44"/>
                    </a:lnTo>
                    <a:lnTo>
                      <a:pt x="194" y="41"/>
                    </a:lnTo>
                    <a:lnTo>
                      <a:pt x="187" y="37"/>
                    </a:lnTo>
                    <a:lnTo>
                      <a:pt x="179" y="33"/>
                    </a:lnTo>
                    <a:lnTo>
                      <a:pt x="168" y="30"/>
                    </a:lnTo>
                    <a:lnTo>
                      <a:pt x="158" y="30"/>
                    </a:lnTo>
                    <a:lnTo>
                      <a:pt x="146" y="32"/>
                    </a:lnTo>
                    <a:lnTo>
                      <a:pt x="134" y="37"/>
                    </a:lnTo>
                    <a:lnTo>
                      <a:pt x="131" y="37"/>
                    </a:lnTo>
                    <a:lnTo>
                      <a:pt x="122" y="37"/>
                    </a:lnTo>
                    <a:lnTo>
                      <a:pt x="108" y="37"/>
                    </a:lnTo>
                    <a:lnTo>
                      <a:pt x="91" y="36"/>
                    </a:lnTo>
                    <a:lnTo>
                      <a:pt x="71" y="32"/>
                    </a:lnTo>
                    <a:lnTo>
                      <a:pt x="48" y="25"/>
                    </a:lnTo>
                    <a:lnTo>
                      <a:pt x="24" y="14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16" y="5"/>
                    </a:lnTo>
                    <a:lnTo>
                      <a:pt x="35" y="10"/>
                    </a:lnTo>
                    <a:lnTo>
                      <a:pt x="56" y="17"/>
                    </a:lnTo>
                    <a:lnTo>
                      <a:pt x="79" y="22"/>
                    </a:lnTo>
                    <a:lnTo>
                      <a:pt x="102" y="25"/>
                    </a:lnTo>
                    <a:lnTo>
                      <a:pt x="122" y="26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4" y="21"/>
                    </a:lnTo>
                    <a:lnTo>
                      <a:pt x="151" y="20"/>
                    </a:lnTo>
                    <a:lnTo>
                      <a:pt x="160" y="18"/>
                    </a:lnTo>
                    <a:lnTo>
                      <a:pt x="170" y="18"/>
                    </a:lnTo>
                    <a:lnTo>
                      <a:pt x="180" y="21"/>
                    </a:lnTo>
                    <a:lnTo>
                      <a:pt x="191" y="26"/>
                    </a:lnTo>
                    <a:lnTo>
                      <a:pt x="202" y="36"/>
                    </a:lnTo>
                    <a:lnTo>
                      <a:pt x="25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0" name="Freeform 404"/>
              <p:cNvSpPr>
                <a:spLocks/>
              </p:cNvSpPr>
              <p:nvPr/>
            </p:nvSpPr>
            <p:spPr bwMode="auto">
              <a:xfrm>
                <a:off x="6256338" y="4843463"/>
                <a:ext cx="120650" cy="211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4" y="17"/>
                  </a:cxn>
                  <a:cxn ang="0">
                    <a:pos x="8" y="35"/>
                  </a:cxn>
                  <a:cxn ang="0">
                    <a:pos x="16" y="56"/>
                  </a:cxn>
                  <a:cxn ang="0">
                    <a:pos x="27" y="79"/>
                  </a:cxn>
                  <a:cxn ang="0">
                    <a:pos x="40" y="101"/>
                  </a:cxn>
                  <a:cxn ang="0">
                    <a:pos x="56" y="120"/>
                  </a:cxn>
                  <a:cxn ang="0">
                    <a:pos x="76" y="133"/>
                  </a:cxn>
                  <a:cxn ang="0">
                    <a:pos x="72" y="132"/>
                  </a:cxn>
                  <a:cxn ang="0">
                    <a:pos x="64" y="127"/>
                  </a:cxn>
                  <a:cxn ang="0">
                    <a:pos x="51" y="119"/>
                  </a:cxn>
                  <a:cxn ang="0">
                    <a:pos x="36" y="105"/>
                  </a:cxn>
                  <a:cxn ang="0">
                    <a:pos x="23" y="88"/>
                  </a:cxn>
                  <a:cxn ang="0">
                    <a:pos x="11" y="65"/>
                  </a:cxn>
                  <a:cxn ang="0">
                    <a:pos x="3" y="36"/>
                  </a:cxn>
                  <a:cxn ang="0">
                    <a:pos x="0" y="0"/>
                  </a:cxn>
                </a:cxnLst>
                <a:rect l="0" t="0" r="r" b="b"/>
                <a:pathLst>
                  <a:path w="76" h="133">
                    <a:moveTo>
                      <a:pt x="0" y="0"/>
                    </a:moveTo>
                    <a:lnTo>
                      <a:pt x="2" y="4"/>
                    </a:lnTo>
                    <a:lnTo>
                      <a:pt x="4" y="17"/>
                    </a:lnTo>
                    <a:lnTo>
                      <a:pt x="8" y="35"/>
                    </a:lnTo>
                    <a:lnTo>
                      <a:pt x="16" y="56"/>
                    </a:lnTo>
                    <a:lnTo>
                      <a:pt x="27" y="79"/>
                    </a:lnTo>
                    <a:lnTo>
                      <a:pt x="40" y="101"/>
                    </a:lnTo>
                    <a:lnTo>
                      <a:pt x="56" y="120"/>
                    </a:lnTo>
                    <a:lnTo>
                      <a:pt x="76" y="133"/>
                    </a:lnTo>
                    <a:lnTo>
                      <a:pt x="72" y="132"/>
                    </a:lnTo>
                    <a:lnTo>
                      <a:pt x="64" y="127"/>
                    </a:lnTo>
                    <a:lnTo>
                      <a:pt x="51" y="119"/>
                    </a:lnTo>
                    <a:lnTo>
                      <a:pt x="36" y="105"/>
                    </a:lnTo>
                    <a:lnTo>
                      <a:pt x="23" y="88"/>
                    </a:lnTo>
                    <a:lnTo>
                      <a:pt x="11" y="65"/>
                    </a:lnTo>
                    <a:lnTo>
                      <a:pt x="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1" name="Freeform 405"/>
              <p:cNvSpPr>
                <a:spLocks/>
              </p:cNvSpPr>
              <p:nvPr/>
            </p:nvSpPr>
            <p:spPr bwMode="auto">
              <a:xfrm>
                <a:off x="5368925" y="6389688"/>
                <a:ext cx="192088" cy="6032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91" y="2"/>
                  </a:cxn>
                  <a:cxn ang="0">
                    <a:pos x="85" y="6"/>
                  </a:cxn>
                  <a:cxn ang="0">
                    <a:pos x="79" y="11"/>
                  </a:cxn>
                  <a:cxn ang="0">
                    <a:pos x="68" y="16"/>
                  </a:cxn>
                  <a:cxn ang="0">
                    <a:pos x="55" y="23"/>
                  </a:cxn>
                  <a:cxn ang="0">
                    <a:pos x="39" y="27"/>
                  </a:cxn>
                  <a:cxn ang="0">
                    <a:pos x="20" y="30"/>
                  </a:cxn>
                  <a:cxn ang="0">
                    <a:pos x="0" y="30"/>
                  </a:cxn>
                  <a:cxn ang="0">
                    <a:pos x="8" y="31"/>
                  </a:cxn>
                  <a:cxn ang="0">
                    <a:pos x="29" y="34"/>
                  </a:cxn>
                  <a:cxn ang="0">
                    <a:pos x="56" y="36"/>
                  </a:cxn>
                  <a:cxn ang="0">
                    <a:pos x="84" y="38"/>
                  </a:cxn>
                  <a:cxn ang="0">
                    <a:pos x="108" y="36"/>
                  </a:cxn>
                  <a:cxn ang="0">
                    <a:pos x="121" y="31"/>
                  </a:cxn>
                  <a:cxn ang="0">
                    <a:pos x="117" y="19"/>
                  </a:cxn>
                  <a:cxn ang="0">
                    <a:pos x="92" y="0"/>
                  </a:cxn>
                </a:cxnLst>
                <a:rect l="0" t="0" r="r" b="b"/>
                <a:pathLst>
                  <a:path w="121" h="38">
                    <a:moveTo>
                      <a:pt x="92" y="0"/>
                    </a:moveTo>
                    <a:lnTo>
                      <a:pt x="91" y="2"/>
                    </a:lnTo>
                    <a:lnTo>
                      <a:pt x="85" y="6"/>
                    </a:lnTo>
                    <a:lnTo>
                      <a:pt x="79" y="11"/>
                    </a:lnTo>
                    <a:lnTo>
                      <a:pt x="68" y="16"/>
                    </a:lnTo>
                    <a:lnTo>
                      <a:pt x="55" y="23"/>
                    </a:lnTo>
                    <a:lnTo>
                      <a:pt x="39" y="27"/>
                    </a:lnTo>
                    <a:lnTo>
                      <a:pt x="20" y="30"/>
                    </a:lnTo>
                    <a:lnTo>
                      <a:pt x="0" y="30"/>
                    </a:lnTo>
                    <a:lnTo>
                      <a:pt x="8" y="31"/>
                    </a:lnTo>
                    <a:lnTo>
                      <a:pt x="29" y="34"/>
                    </a:lnTo>
                    <a:lnTo>
                      <a:pt x="56" y="36"/>
                    </a:lnTo>
                    <a:lnTo>
                      <a:pt x="84" y="38"/>
                    </a:lnTo>
                    <a:lnTo>
                      <a:pt x="108" y="36"/>
                    </a:lnTo>
                    <a:lnTo>
                      <a:pt x="121" y="31"/>
                    </a:lnTo>
                    <a:lnTo>
                      <a:pt x="117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2" name="Freeform 406"/>
              <p:cNvSpPr>
                <a:spLocks/>
              </p:cNvSpPr>
              <p:nvPr/>
            </p:nvSpPr>
            <p:spPr bwMode="auto">
              <a:xfrm>
                <a:off x="6256338" y="5311775"/>
                <a:ext cx="127000" cy="125413"/>
              </a:xfrm>
              <a:custGeom>
                <a:avLst/>
                <a:gdLst/>
                <a:ahLst/>
                <a:cxnLst>
                  <a:cxn ang="0">
                    <a:pos x="80" y="14"/>
                  </a:cxn>
                  <a:cxn ang="0">
                    <a:pos x="79" y="21"/>
                  </a:cxn>
                  <a:cxn ang="0">
                    <a:pos x="75" y="35"/>
                  </a:cxn>
                  <a:cxn ang="0">
                    <a:pos x="63" y="52"/>
                  </a:cxn>
                  <a:cxn ang="0">
                    <a:pos x="44" y="64"/>
                  </a:cxn>
                  <a:cxn ang="0">
                    <a:pos x="46" y="65"/>
                  </a:cxn>
                  <a:cxn ang="0">
                    <a:pos x="48" y="68"/>
                  </a:cxn>
                  <a:cxn ang="0">
                    <a:pos x="51" y="72"/>
                  </a:cxn>
                  <a:cxn ang="0">
                    <a:pos x="54" y="75"/>
                  </a:cxn>
                  <a:cxn ang="0">
                    <a:pos x="52" y="77"/>
                  </a:cxn>
                  <a:cxn ang="0">
                    <a:pos x="48" y="79"/>
                  </a:cxn>
                  <a:cxn ang="0">
                    <a:pos x="40" y="77"/>
                  </a:cxn>
                  <a:cxn ang="0">
                    <a:pos x="24" y="72"/>
                  </a:cxn>
                  <a:cxn ang="0">
                    <a:pos x="20" y="69"/>
                  </a:cxn>
                  <a:cxn ang="0">
                    <a:pos x="11" y="61"/>
                  </a:cxn>
                  <a:cxn ang="0">
                    <a:pos x="3" y="51"/>
                  </a:cxn>
                  <a:cxn ang="0">
                    <a:pos x="0" y="39"/>
                  </a:cxn>
                  <a:cxn ang="0">
                    <a:pos x="2" y="37"/>
                  </a:cxn>
                  <a:cxn ang="0">
                    <a:pos x="7" y="35"/>
                  </a:cxn>
                  <a:cxn ang="0">
                    <a:pos x="14" y="31"/>
                  </a:cxn>
                  <a:cxn ang="0">
                    <a:pos x="22" y="25"/>
                  </a:cxn>
                  <a:cxn ang="0">
                    <a:pos x="30" y="18"/>
                  </a:cxn>
                  <a:cxn ang="0">
                    <a:pos x="38" y="12"/>
                  </a:cxn>
                  <a:cxn ang="0">
                    <a:pos x="44" y="5"/>
                  </a:cxn>
                  <a:cxn ang="0">
                    <a:pos x="50" y="0"/>
                  </a:cxn>
                  <a:cxn ang="0">
                    <a:pos x="80" y="14"/>
                  </a:cxn>
                </a:cxnLst>
                <a:rect l="0" t="0" r="r" b="b"/>
                <a:pathLst>
                  <a:path w="80" h="79">
                    <a:moveTo>
                      <a:pt x="80" y="14"/>
                    </a:moveTo>
                    <a:lnTo>
                      <a:pt x="79" y="21"/>
                    </a:lnTo>
                    <a:lnTo>
                      <a:pt x="75" y="35"/>
                    </a:lnTo>
                    <a:lnTo>
                      <a:pt x="63" y="52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8" y="68"/>
                    </a:lnTo>
                    <a:lnTo>
                      <a:pt x="51" y="72"/>
                    </a:lnTo>
                    <a:lnTo>
                      <a:pt x="54" y="75"/>
                    </a:lnTo>
                    <a:lnTo>
                      <a:pt x="52" y="77"/>
                    </a:lnTo>
                    <a:lnTo>
                      <a:pt x="48" y="79"/>
                    </a:lnTo>
                    <a:lnTo>
                      <a:pt x="40" y="77"/>
                    </a:lnTo>
                    <a:lnTo>
                      <a:pt x="24" y="72"/>
                    </a:lnTo>
                    <a:lnTo>
                      <a:pt x="20" y="69"/>
                    </a:lnTo>
                    <a:lnTo>
                      <a:pt x="11" y="61"/>
                    </a:lnTo>
                    <a:lnTo>
                      <a:pt x="3" y="51"/>
                    </a:lnTo>
                    <a:lnTo>
                      <a:pt x="0" y="39"/>
                    </a:lnTo>
                    <a:lnTo>
                      <a:pt x="2" y="37"/>
                    </a:lnTo>
                    <a:lnTo>
                      <a:pt x="7" y="35"/>
                    </a:lnTo>
                    <a:lnTo>
                      <a:pt x="14" y="31"/>
                    </a:lnTo>
                    <a:lnTo>
                      <a:pt x="22" y="25"/>
                    </a:lnTo>
                    <a:lnTo>
                      <a:pt x="30" y="18"/>
                    </a:lnTo>
                    <a:lnTo>
                      <a:pt x="38" y="12"/>
                    </a:lnTo>
                    <a:lnTo>
                      <a:pt x="44" y="5"/>
                    </a:lnTo>
                    <a:lnTo>
                      <a:pt x="50" y="0"/>
                    </a:lnTo>
                    <a:lnTo>
                      <a:pt x="80" y="14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3" name="Freeform 407"/>
              <p:cNvSpPr>
                <a:spLocks/>
              </p:cNvSpPr>
              <p:nvPr/>
            </p:nvSpPr>
            <p:spPr bwMode="auto">
              <a:xfrm>
                <a:off x="5943600" y="5465763"/>
                <a:ext cx="736600" cy="427038"/>
              </a:xfrm>
              <a:custGeom>
                <a:avLst/>
                <a:gdLst/>
                <a:ahLst/>
                <a:cxnLst>
                  <a:cxn ang="0">
                    <a:pos x="440" y="20"/>
                  </a:cxn>
                  <a:cxn ang="0">
                    <a:pos x="46" y="0"/>
                  </a:cxn>
                  <a:cxn ang="0">
                    <a:pos x="42" y="0"/>
                  </a:cxn>
                  <a:cxn ang="0">
                    <a:pos x="32" y="3"/>
                  </a:cxn>
                  <a:cxn ang="0">
                    <a:pos x="20" y="10"/>
                  </a:cxn>
                  <a:cxn ang="0">
                    <a:pos x="12" y="26"/>
                  </a:cxn>
                  <a:cxn ang="0">
                    <a:pos x="8" y="66"/>
                  </a:cxn>
                  <a:cxn ang="0">
                    <a:pos x="6" y="123"/>
                  </a:cxn>
                  <a:cxn ang="0">
                    <a:pos x="4" y="174"/>
                  </a:cxn>
                  <a:cxn ang="0">
                    <a:pos x="4" y="195"/>
                  </a:cxn>
                  <a:cxn ang="0">
                    <a:pos x="1" y="204"/>
                  </a:cxn>
                  <a:cxn ang="0">
                    <a:pos x="0" y="224"/>
                  </a:cxn>
                  <a:cxn ang="0">
                    <a:pos x="2" y="246"/>
                  </a:cxn>
                  <a:cxn ang="0">
                    <a:pos x="16" y="258"/>
                  </a:cxn>
                  <a:cxn ang="0">
                    <a:pos x="445" y="269"/>
                  </a:cxn>
                  <a:cxn ang="0">
                    <a:pos x="449" y="267"/>
                  </a:cxn>
                  <a:cxn ang="0">
                    <a:pos x="457" y="262"/>
                  </a:cxn>
                  <a:cxn ang="0">
                    <a:pos x="464" y="250"/>
                  </a:cxn>
                  <a:cxn ang="0">
                    <a:pos x="464" y="228"/>
                  </a:cxn>
                  <a:cxn ang="0">
                    <a:pos x="464" y="54"/>
                  </a:cxn>
                  <a:cxn ang="0">
                    <a:pos x="464" y="48"/>
                  </a:cxn>
                  <a:cxn ang="0">
                    <a:pos x="460" y="38"/>
                  </a:cxn>
                  <a:cxn ang="0">
                    <a:pos x="453" y="26"/>
                  </a:cxn>
                  <a:cxn ang="0">
                    <a:pos x="440" y="20"/>
                  </a:cxn>
                </a:cxnLst>
                <a:rect l="0" t="0" r="r" b="b"/>
                <a:pathLst>
                  <a:path w="464" h="269">
                    <a:moveTo>
                      <a:pt x="440" y="20"/>
                    </a:moveTo>
                    <a:lnTo>
                      <a:pt x="46" y="0"/>
                    </a:lnTo>
                    <a:lnTo>
                      <a:pt x="42" y="0"/>
                    </a:lnTo>
                    <a:lnTo>
                      <a:pt x="32" y="3"/>
                    </a:lnTo>
                    <a:lnTo>
                      <a:pt x="20" y="10"/>
                    </a:lnTo>
                    <a:lnTo>
                      <a:pt x="12" y="26"/>
                    </a:lnTo>
                    <a:lnTo>
                      <a:pt x="8" y="66"/>
                    </a:lnTo>
                    <a:lnTo>
                      <a:pt x="6" y="123"/>
                    </a:lnTo>
                    <a:lnTo>
                      <a:pt x="4" y="174"/>
                    </a:lnTo>
                    <a:lnTo>
                      <a:pt x="4" y="195"/>
                    </a:lnTo>
                    <a:lnTo>
                      <a:pt x="1" y="204"/>
                    </a:lnTo>
                    <a:lnTo>
                      <a:pt x="0" y="224"/>
                    </a:lnTo>
                    <a:lnTo>
                      <a:pt x="2" y="246"/>
                    </a:lnTo>
                    <a:lnTo>
                      <a:pt x="16" y="258"/>
                    </a:lnTo>
                    <a:lnTo>
                      <a:pt x="445" y="269"/>
                    </a:lnTo>
                    <a:lnTo>
                      <a:pt x="449" y="267"/>
                    </a:lnTo>
                    <a:lnTo>
                      <a:pt x="457" y="262"/>
                    </a:lnTo>
                    <a:lnTo>
                      <a:pt x="464" y="250"/>
                    </a:lnTo>
                    <a:lnTo>
                      <a:pt x="464" y="228"/>
                    </a:lnTo>
                    <a:lnTo>
                      <a:pt x="464" y="54"/>
                    </a:lnTo>
                    <a:lnTo>
                      <a:pt x="464" y="48"/>
                    </a:lnTo>
                    <a:lnTo>
                      <a:pt x="460" y="38"/>
                    </a:lnTo>
                    <a:lnTo>
                      <a:pt x="453" y="26"/>
                    </a:lnTo>
                    <a:lnTo>
                      <a:pt x="440" y="20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4" name="Freeform 408"/>
              <p:cNvSpPr>
                <a:spLocks/>
              </p:cNvSpPr>
              <p:nvPr/>
            </p:nvSpPr>
            <p:spPr bwMode="auto">
              <a:xfrm>
                <a:off x="6348413" y="5468938"/>
                <a:ext cx="336550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0" y="18"/>
                  </a:cxn>
                  <a:cxn ang="0">
                    <a:pos x="184" y="18"/>
                  </a:cxn>
                  <a:cxn ang="0">
                    <a:pos x="193" y="21"/>
                  </a:cxn>
                  <a:cxn ang="0">
                    <a:pos x="204" y="26"/>
                  </a:cxn>
                  <a:cxn ang="0">
                    <a:pos x="209" y="36"/>
                  </a:cxn>
                  <a:cxn ang="0">
                    <a:pos x="209" y="34"/>
                  </a:cxn>
                  <a:cxn ang="0">
                    <a:pos x="210" y="32"/>
                  </a:cxn>
                  <a:cxn ang="0">
                    <a:pos x="212" y="28"/>
                  </a:cxn>
                  <a:cxn ang="0">
                    <a:pos x="210" y="24"/>
                  </a:cxn>
                  <a:cxn ang="0">
                    <a:pos x="206" y="18"/>
                  </a:cxn>
                  <a:cxn ang="0">
                    <a:pos x="200" y="14"/>
                  </a:cxn>
                  <a:cxn ang="0">
                    <a:pos x="189" y="10"/>
                  </a:cxn>
                  <a:cxn ang="0">
                    <a:pos x="172" y="8"/>
                  </a:cxn>
                  <a:cxn ang="0">
                    <a:pos x="0" y="0"/>
                  </a:cxn>
                </a:cxnLst>
                <a:rect l="0" t="0" r="r" b="b"/>
                <a:pathLst>
                  <a:path w="212" h="36">
                    <a:moveTo>
                      <a:pt x="0" y="0"/>
                    </a:moveTo>
                    <a:lnTo>
                      <a:pt x="180" y="18"/>
                    </a:lnTo>
                    <a:lnTo>
                      <a:pt x="184" y="18"/>
                    </a:lnTo>
                    <a:lnTo>
                      <a:pt x="193" y="21"/>
                    </a:lnTo>
                    <a:lnTo>
                      <a:pt x="204" y="26"/>
                    </a:lnTo>
                    <a:lnTo>
                      <a:pt x="209" y="36"/>
                    </a:lnTo>
                    <a:lnTo>
                      <a:pt x="209" y="34"/>
                    </a:lnTo>
                    <a:lnTo>
                      <a:pt x="210" y="32"/>
                    </a:lnTo>
                    <a:lnTo>
                      <a:pt x="212" y="28"/>
                    </a:lnTo>
                    <a:lnTo>
                      <a:pt x="210" y="24"/>
                    </a:lnTo>
                    <a:lnTo>
                      <a:pt x="206" y="18"/>
                    </a:lnTo>
                    <a:lnTo>
                      <a:pt x="200" y="14"/>
                    </a:lnTo>
                    <a:lnTo>
                      <a:pt x="189" y="10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5" name="Freeform 410"/>
              <p:cNvSpPr>
                <a:spLocks/>
              </p:cNvSpPr>
              <p:nvPr/>
            </p:nvSpPr>
            <p:spPr bwMode="auto">
              <a:xfrm>
                <a:off x="5976938" y="5880100"/>
                <a:ext cx="703263" cy="33338"/>
              </a:xfrm>
              <a:custGeom>
                <a:avLst/>
                <a:gdLst/>
                <a:ahLst/>
                <a:cxnLst>
                  <a:cxn ang="0">
                    <a:pos x="443" y="21"/>
                  </a:cxn>
                  <a:cxn ang="0">
                    <a:pos x="439" y="21"/>
                  </a:cxn>
                  <a:cxn ang="0">
                    <a:pos x="427" y="20"/>
                  </a:cxn>
                  <a:cxn ang="0">
                    <a:pos x="410" y="20"/>
                  </a:cxn>
                  <a:cxn ang="0">
                    <a:pos x="386" y="18"/>
                  </a:cxn>
                  <a:cxn ang="0">
                    <a:pos x="356" y="17"/>
                  </a:cxn>
                  <a:cxn ang="0">
                    <a:pos x="324" y="16"/>
                  </a:cxn>
                  <a:cxn ang="0">
                    <a:pos x="290" y="13"/>
                  </a:cxn>
                  <a:cxn ang="0">
                    <a:pos x="252" y="12"/>
                  </a:cxn>
                  <a:cxn ang="0">
                    <a:pos x="214" y="10"/>
                  </a:cxn>
                  <a:cxn ang="0">
                    <a:pos x="176" y="8"/>
                  </a:cxn>
                  <a:cxn ang="0">
                    <a:pos x="139" y="6"/>
                  </a:cxn>
                  <a:cxn ang="0">
                    <a:pos x="104" y="5"/>
                  </a:cxn>
                  <a:cxn ang="0">
                    <a:pos x="71" y="4"/>
                  </a:cxn>
                  <a:cxn ang="0">
                    <a:pos x="43" y="4"/>
                  </a:cxn>
                  <a:cxn ang="0">
                    <a:pos x="19" y="2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13" y="2"/>
                  </a:cxn>
                  <a:cxn ang="0">
                    <a:pos x="28" y="1"/>
                  </a:cxn>
                  <a:cxn ang="0">
                    <a:pos x="49" y="1"/>
                  </a:cxn>
                  <a:cxn ang="0">
                    <a:pos x="73" y="0"/>
                  </a:cxn>
                  <a:cxn ang="0">
                    <a:pos x="103" y="0"/>
                  </a:cxn>
                  <a:cxn ang="0">
                    <a:pos x="134" y="0"/>
                  </a:cxn>
                  <a:cxn ang="0">
                    <a:pos x="168" y="0"/>
                  </a:cxn>
                  <a:cxn ang="0">
                    <a:pos x="204" y="0"/>
                  </a:cxn>
                  <a:cxn ang="0">
                    <a:pos x="240" y="1"/>
                  </a:cxn>
                  <a:cxn ang="0">
                    <a:pos x="278" y="2"/>
                  </a:cxn>
                  <a:cxn ang="0">
                    <a:pos x="314" y="4"/>
                  </a:cxn>
                  <a:cxn ang="0">
                    <a:pos x="350" y="6"/>
                  </a:cxn>
                  <a:cxn ang="0">
                    <a:pos x="383" y="10"/>
                  </a:cxn>
                  <a:cxn ang="0">
                    <a:pos x="415" y="16"/>
                  </a:cxn>
                  <a:cxn ang="0">
                    <a:pos x="443" y="21"/>
                  </a:cxn>
                </a:cxnLst>
                <a:rect l="0" t="0" r="r" b="b"/>
                <a:pathLst>
                  <a:path w="443" h="21">
                    <a:moveTo>
                      <a:pt x="443" y="21"/>
                    </a:moveTo>
                    <a:lnTo>
                      <a:pt x="439" y="21"/>
                    </a:lnTo>
                    <a:lnTo>
                      <a:pt x="427" y="20"/>
                    </a:lnTo>
                    <a:lnTo>
                      <a:pt x="410" y="20"/>
                    </a:lnTo>
                    <a:lnTo>
                      <a:pt x="386" y="18"/>
                    </a:lnTo>
                    <a:lnTo>
                      <a:pt x="356" y="17"/>
                    </a:lnTo>
                    <a:lnTo>
                      <a:pt x="324" y="16"/>
                    </a:lnTo>
                    <a:lnTo>
                      <a:pt x="290" y="13"/>
                    </a:lnTo>
                    <a:lnTo>
                      <a:pt x="252" y="12"/>
                    </a:lnTo>
                    <a:lnTo>
                      <a:pt x="214" y="10"/>
                    </a:lnTo>
                    <a:lnTo>
                      <a:pt x="176" y="8"/>
                    </a:lnTo>
                    <a:lnTo>
                      <a:pt x="139" y="6"/>
                    </a:lnTo>
                    <a:lnTo>
                      <a:pt x="104" y="5"/>
                    </a:lnTo>
                    <a:lnTo>
                      <a:pt x="71" y="4"/>
                    </a:lnTo>
                    <a:lnTo>
                      <a:pt x="43" y="4"/>
                    </a:lnTo>
                    <a:lnTo>
                      <a:pt x="19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3" y="2"/>
                    </a:lnTo>
                    <a:lnTo>
                      <a:pt x="28" y="1"/>
                    </a:lnTo>
                    <a:lnTo>
                      <a:pt x="49" y="1"/>
                    </a:lnTo>
                    <a:lnTo>
                      <a:pt x="73" y="0"/>
                    </a:lnTo>
                    <a:lnTo>
                      <a:pt x="103" y="0"/>
                    </a:lnTo>
                    <a:lnTo>
                      <a:pt x="134" y="0"/>
                    </a:lnTo>
                    <a:lnTo>
                      <a:pt x="168" y="0"/>
                    </a:lnTo>
                    <a:lnTo>
                      <a:pt x="204" y="0"/>
                    </a:lnTo>
                    <a:lnTo>
                      <a:pt x="240" y="1"/>
                    </a:lnTo>
                    <a:lnTo>
                      <a:pt x="278" y="2"/>
                    </a:lnTo>
                    <a:lnTo>
                      <a:pt x="314" y="4"/>
                    </a:lnTo>
                    <a:lnTo>
                      <a:pt x="350" y="6"/>
                    </a:lnTo>
                    <a:lnTo>
                      <a:pt x="383" y="10"/>
                    </a:lnTo>
                    <a:lnTo>
                      <a:pt x="415" y="16"/>
                    </a:lnTo>
                    <a:lnTo>
                      <a:pt x="44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6" name="Freeform 411"/>
              <p:cNvSpPr>
                <a:spLocks/>
              </p:cNvSpPr>
              <p:nvPr/>
            </p:nvSpPr>
            <p:spPr bwMode="auto">
              <a:xfrm>
                <a:off x="5927725" y="5503863"/>
                <a:ext cx="30163" cy="358775"/>
              </a:xfrm>
              <a:custGeom>
                <a:avLst/>
                <a:gdLst/>
                <a:ahLst/>
                <a:cxnLst>
                  <a:cxn ang="0">
                    <a:pos x="11" y="226"/>
                  </a:cxn>
                  <a:cxn ang="0">
                    <a:pos x="10" y="223"/>
                  </a:cxn>
                  <a:cxn ang="0">
                    <a:pos x="6" y="215"/>
                  </a:cxn>
                  <a:cxn ang="0">
                    <a:pos x="2" y="203"/>
                  </a:cxn>
                  <a:cxn ang="0">
                    <a:pos x="0" y="186"/>
                  </a:cxn>
                  <a:cxn ang="0">
                    <a:pos x="3" y="162"/>
                  </a:cxn>
                  <a:cxn ang="0">
                    <a:pos x="8" y="106"/>
                  </a:cxn>
                  <a:cxn ang="0">
                    <a:pos x="14" y="43"/>
                  </a:cxn>
                  <a:cxn ang="0">
                    <a:pos x="14" y="0"/>
                  </a:cxn>
                  <a:cxn ang="0">
                    <a:pos x="16" y="14"/>
                  </a:cxn>
                  <a:cxn ang="0">
                    <a:pos x="19" y="52"/>
                  </a:cxn>
                  <a:cxn ang="0">
                    <a:pos x="18" y="111"/>
                  </a:cxn>
                  <a:cxn ang="0">
                    <a:pos x="8" y="183"/>
                  </a:cxn>
                  <a:cxn ang="0">
                    <a:pos x="7" y="188"/>
                  </a:cxn>
                  <a:cxn ang="0">
                    <a:pos x="6" y="202"/>
                  </a:cxn>
                  <a:cxn ang="0">
                    <a:pos x="7" y="216"/>
                  </a:cxn>
                  <a:cxn ang="0">
                    <a:pos x="11" y="226"/>
                  </a:cxn>
                </a:cxnLst>
                <a:rect l="0" t="0" r="r" b="b"/>
                <a:pathLst>
                  <a:path w="19" h="226">
                    <a:moveTo>
                      <a:pt x="11" y="226"/>
                    </a:moveTo>
                    <a:lnTo>
                      <a:pt x="10" y="223"/>
                    </a:lnTo>
                    <a:lnTo>
                      <a:pt x="6" y="215"/>
                    </a:lnTo>
                    <a:lnTo>
                      <a:pt x="2" y="203"/>
                    </a:lnTo>
                    <a:lnTo>
                      <a:pt x="0" y="186"/>
                    </a:lnTo>
                    <a:lnTo>
                      <a:pt x="3" y="162"/>
                    </a:lnTo>
                    <a:lnTo>
                      <a:pt x="8" y="106"/>
                    </a:lnTo>
                    <a:lnTo>
                      <a:pt x="14" y="43"/>
                    </a:lnTo>
                    <a:lnTo>
                      <a:pt x="14" y="0"/>
                    </a:lnTo>
                    <a:lnTo>
                      <a:pt x="16" y="14"/>
                    </a:lnTo>
                    <a:lnTo>
                      <a:pt x="19" y="52"/>
                    </a:lnTo>
                    <a:lnTo>
                      <a:pt x="18" y="111"/>
                    </a:lnTo>
                    <a:lnTo>
                      <a:pt x="8" y="183"/>
                    </a:lnTo>
                    <a:lnTo>
                      <a:pt x="7" y="188"/>
                    </a:lnTo>
                    <a:lnTo>
                      <a:pt x="6" y="202"/>
                    </a:lnTo>
                    <a:lnTo>
                      <a:pt x="7" y="216"/>
                    </a:lnTo>
                    <a:lnTo>
                      <a:pt x="11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7" name="Freeform 412"/>
              <p:cNvSpPr>
                <a:spLocks/>
              </p:cNvSpPr>
              <p:nvPr/>
            </p:nvSpPr>
            <p:spPr bwMode="auto">
              <a:xfrm>
                <a:off x="5945188" y="5453063"/>
                <a:ext cx="273050" cy="31750"/>
              </a:xfrm>
              <a:custGeom>
                <a:avLst/>
                <a:gdLst/>
                <a:ahLst/>
                <a:cxnLst>
                  <a:cxn ang="0">
                    <a:pos x="172" y="10"/>
                  </a:cxn>
                  <a:cxn ang="0">
                    <a:pos x="47" y="8"/>
                  </a:cxn>
                  <a:cxn ang="0">
                    <a:pos x="45" y="8"/>
                  </a:cxn>
                  <a:cxn ang="0">
                    <a:pos x="40" y="8"/>
                  </a:cxn>
                  <a:cxn ang="0">
                    <a:pos x="33" y="8"/>
                  </a:cxn>
                  <a:cxn ang="0">
                    <a:pos x="25" y="8"/>
                  </a:cxn>
                  <a:cxn ang="0">
                    <a:pos x="17" y="10"/>
                  </a:cxn>
                  <a:cxn ang="0">
                    <a:pos x="11" y="12"/>
                  </a:cxn>
                  <a:cxn ang="0">
                    <a:pos x="4" y="15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0" y="16"/>
                  </a:cxn>
                  <a:cxn ang="0">
                    <a:pos x="1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7" y="0"/>
                  </a:cxn>
                  <a:cxn ang="0">
                    <a:pos x="40" y="0"/>
                  </a:cxn>
                  <a:cxn ang="0">
                    <a:pos x="172" y="10"/>
                  </a:cxn>
                </a:cxnLst>
                <a:rect l="0" t="0" r="r" b="b"/>
                <a:pathLst>
                  <a:path w="172" h="20">
                    <a:moveTo>
                      <a:pt x="172" y="10"/>
                    </a:moveTo>
                    <a:lnTo>
                      <a:pt x="47" y="8"/>
                    </a:lnTo>
                    <a:lnTo>
                      <a:pt x="45" y="8"/>
                    </a:lnTo>
                    <a:lnTo>
                      <a:pt x="40" y="8"/>
                    </a:lnTo>
                    <a:lnTo>
                      <a:pt x="33" y="8"/>
                    </a:lnTo>
                    <a:lnTo>
                      <a:pt x="25" y="8"/>
                    </a:lnTo>
                    <a:lnTo>
                      <a:pt x="17" y="10"/>
                    </a:lnTo>
                    <a:lnTo>
                      <a:pt x="11" y="12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17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8" name="Freeform 413"/>
              <p:cNvSpPr>
                <a:spLocks/>
              </p:cNvSpPr>
              <p:nvPr/>
            </p:nvSpPr>
            <p:spPr bwMode="auto">
              <a:xfrm>
                <a:off x="6323013" y="5232400"/>
                <a:ext cx="134938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5" y="8"/>
                  </a:cxn>
                  <a:cxn ang="0">
                    <a:pos x="12" y="16"/>
                  </a:cxn>
                  <a:cxn ang="0">
                    <a:pos x="22" y="26"/>
                  </a:cxn>
                  <a:cxn ang="0">
                    <a:pos x="34" y="36"/>
                  </a:cxn>
                  <a:cxn ang="0">
                    <a:pos x="49" y="44"/>
                  </a:cxn>
                  <a:cxn ang="0">
                    <a:pos x="65" y="50"/>
                  </a:cxn>
                  <a:cxn ang="0">
                    <a:pos x="85" y="52"/>
                  </a:cxn>
                  <a:cxn ang="0">
                    <a:pos x="84" y="52"/>
                  </a:cxn>
                  <a:cxn ang="0">
                    <a:pos x="78" y="50"/>
                  </a:cxn>
                  <a:cxn ang="0">
                    <a:pos x="72" y="47"/>
                  </a:cxn>
                  <a:cxn ang="0">
                    <a:pos x="61" y="42"/>
                  </a:cxn>
                  <a:cxn ang="0">
                    <a:pos x="49" y="35"/>
                  </a:cxn>
                  <a:cxn ang="0">
                    <a:pos x="34" y="27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52">
                    <a:moveTo>
                      <a:pt x="0" y="0"/>
                    </a:moveTo>
                    <a:lnTo>
                      <a:pt x="1" y="3"/>
                    </a:lnTo>
                    <a:lnTo>
                      <a:pt x="5" y="8"/>
                    </a:lnTo>
                    <a:lnTo>
                      <a:pt x="12" y="16"/>
                    </a:lnTo>
                    <a:lnTo>
                      <a:pt x="22" y="26"/>
                    </a:lnTo>
                    <a:lnTo>
                      <a:pt x="34" y="36"/>
                    </a:lnTo>
                    <a:lnTo>
                      <a:pt x="49" y="44"/>
                    </a:lnTo>
                    <a:lnTo>
                      <a:pt x="65" y="50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78" y="50"/>
                    </a:lnTo>
                    <a:lnTo>
                      <a:pt x="72" y="47"/>
                    </a:lnTo>
                    <a:lnTo>
                      <a:pt x="61" y="42"/>
                    </a:lnTo>
                    <a:lnTo>
                      <a:pt x="49" y="35"/>
                    </a:lnTo>
                    <a:lnTo>
                      <a:pt x="34" y="27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9" name="Freeform 414"/>
              <p:cNvSpPr>
                <a:spLocks/>
              </p:cNvSpPr>
              <p:nvPr/>
            </p:nvSpPr>
            <p:spPr bwMode="auto">
              <a:xfrm>
                <a:off x="6299200" y="5260975"/>
                <a:ext cx="134938" cy="87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5" y="9"/>
                  </a:cxn>
                  <a:cxn ang="0">
                    <a:pos x="11" y="17"/>
                  </a:cxn>
                  <a:cxn ang="0">
                    <a:pos x="20" y="28"/>
                  </a:cxn>
                  <a:cxn ang="0">
                    <a:pos x="32" y="37"/>
                  </a:cxn>
                  <a:cxn ang="0">
                    <a:pos x="47" y="46"/>
                  </a:cxn>
                  <a:cxn ang="0">
                    <a:pos x="64" y="53"/>
                  </a:cxn>
                  <a:cxn ang="0">
                    <a:pos x="85" y="55"/>
                  </a:cxn>
                  <a:cxn ang="0">
                    <a:pos x="84" y="55"/>
                  </a:cxn>
                  <a:cxn ang="0">
                    <a:pos x="80" y="53"/>
                  </a:cxn>
                  <a:cxn ang="0">
                    <a:pos x="73" y="52"/>
                  </a:cxn>
                  <a:cxn ang="0">
                    <a:pos x="65" y="48"/>
                  </a:cxn>
                  <a:cxn ang="0">
                    <a:pos x="53" y="41"/>
                  </a:cxn>
                  <a:cxn ang="0">
                    <a:pos x="39" y="32"/>
                  </a:cxn>
                  <a:cxn ang="0">
                    <a:pos x="20" y="18"/>
                  </a:cxn>
                  <a:cxn ang="0">
                    <a:pos x="0" y="0"/>
                  </a:cxn>
                </a:cxnLst>
                <a:rect l="0" t="0" r="r" b="b"/>
                <a:pathLst>
                  <a:path w="85" h="55">
                    <a:moveTo>
                      <a:pt x="0" y="0"/>
                    </a:moveTo>
                    <a:lnTo>
                      <a:pt x="1" y="2"/>
                    </a:lnTo>
                    <a:lnTo>
                      <a:pt x="5" y="9"/>
                    </a:lnTo>
                    <a:lnTo>
                      <a:pt x="11" y="17"/>
                    </a:lnTo>
                    <a:lnTo>
                      <a:pt x="20" y="28"/>
                    </a:lnTo>
                    <a:lnTo>
                      <a:pt x="32" y="37"/>
                    </a:lnTo>
                    <a:lnTo>
                      <a:pt x="47" y="46"/>
                    </a:lnTo>
                    <a:lnTo>
                      <a:pt x="64" y="53"/>
                    </a:lnTo>
                    <a:lnTo>
                      <a:pt x="85" y="55"/>
                    </a:lnTo>
                    <a:lnTo>
                      <a:pt x="84" y="55"/>
                    </a:lnTo>
                    <a:lnTo>
                      <a:pt x="80" y="53"/>
                    </a:lnTo>
                    <a:lnTo>
                      <a:pt x="73" y="52"/>
                    </a:lnTo>
                    <a:lnTo>
                      <a:pt x="65" y="48"/>
                    </a:lnTo>
                    <a:lnTo>
                      <a:pt x="53" y="41"/>
                    </a:lnTo>
                    <a:lnTo>
                      <a:pt x="39" y="32"/>
                    </a:lnTo>
                    <a:lnTo>
                      <a:pt x="2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0" name="Freeform 415"/>
              <p:cNvSpPr>
                <a:spLocks/>
              </p:cNvSpPr>
              <p:nvPr/>
            </p:nvSpPr>
            <p:spPr bwMode="auto">
              <a:xfrm>
                <a:off x="5697538" y="5538788"/>
                <a:ext cx="192088" cy="349250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17" y="6"/>
                  </a:cxn>
                  <a:cxn ang="0">
                    <a:pos x="104" y="25"/>
                  </a:cxn>
                  <a:cxn ang="0">
                    <a:pos x="87" y="52"/>
                  </a:cxn>
                  <a:cxn ang="0">
                    <a:pos x="67" y="85"/>
                  </a:cxn>
                  <a:cxn ang="0">
                    <a:pos x="45" y="121"/>
                  </a:cxn>
                  <a:cxn ang="0">
                    <a:pos x="25" y="158"/>
                  </a:cxn>
                  <a:cxn ang="0">
                    <a:pos x="9" y="192"/>
                  </a:cxn>
                  <a:cxn ang="0">
                    <a:pos x="0" y="220"/>
                  </a:cxn>
                  <a:cxn ang="0">
                    <a:pos x="0" y="215"/>
                  </a:cxn>
                  <a:cxn ang="0">
                    <a:pos x="3" y="201"/>
                  </a:cxn>
                  <a:cxn ang="0">
                    <a:pos x="8" y="178"/>
                  </a:cxn>
                  <a:cxn ang="0">
                    <a:pos x="19" y="150"/>
                  </a:cxn>
                  <a:cxn ang="0">
                    <a:pos x="33" y="117"/>
                  </a:cxn>
                  <a:cxn ang="0">
                    <a:pos x="55" y="80"/>
                  </a:cxn>
                  <a:cxn ang="0">
                    <a:pos x="84" y="41"/>
                  </a:cxn>
                  <a:cxn ang="0">
                    <a:pos x="121" y="0"/>
                  </a:cxn>
                </a:cxnLst>
                <a:rect l="0" t="0" r="r" b="b"/>
                <a:pathLst>
                  <a:path w="121" h="220">
                    <a:moveTo>
                      <a:pt x="121" y="0"/>
                    </a:moveTo>
                    <a:lnTo>
                      <a:pt x="117" y="6"/>
                    </a:lnTo>
                    <a:lnTo>
                      <a:pt x="104" y="25"/>
                    </a:lnTo>
                    <a:lnTo>
                      <a:pt x="87" y="52"/>
                    </a:lnTo>
                    <a:lnTo>
                      <a:pt x="67" y="85"/>
                    </a:lnTo>
                    <a:lnTo>
                      <a:pt x="45" y="121"/>
                    </a:lnTo>
                    <a:lnTo>
                      <a:pt x="25" y="158"/>
                    </a:lnTo>
                    <a:lnTo>
                      <a:pt x="9" y="192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3" y="201"/>
                    </a:lnTo>
                    <a:lnTo>
                      <a:pt x="8" y="178"/>
                    </a:lnTo>
                    <a:lnTo>
                      <a:pt x="19" y="150"/>
                    </a:lnTo>
                    <a:lnTo>
                      <a:pt x="33" y="117"/>
                    </a:lnTo>
                    <a:lnTo>
                      <a:pt x="55" y="80"/>
                    </a:lnTo>
                    <a:lnTo>
                      <a:pt x="84" y="4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1" name="Freeform 416"/>
              <p:cNvSpPr>
                <a:spLocks/>
              </p:cNvSpPr>
              <p:nvPr/>
            </p:nvSpPr>
            <p:spPr bwMode="auto">
              <a:xfrm>
                <a:off x="5997575" y="5226050"/>
                <a:ext cx="55563" cy="2111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6" y="6"/>
                  </a:cxn>
                  <a:cxn ang="0">
                    <a:pos x="2" y="20"/>
                  </a:cxn>
                  <a:cxn ang="0">
                    <a:pos x="0" y="40"/>
                  </a:cxn>
                  <a:cxn ang="0">
                    <a:pos x="4" y="64"/>
                  </a:cxn>
                  <a:cxn ang="0">
                    <a:pos x="14" y="90"/>
                  </a:cxn>
                  <a:cxn ang="0">
                    <a:pos x="23" y="111"/>
                  </a:cxn>
                  <a:cxn ang="0">
                    <a:pos x="31" y="127"/>
                  </a:cxn>
                  <a:cxn ang="0">
                    <a:pos x="35" y="133"/>
                  </a:cxn>
                  <a:cxn ang="0">
                    <a:pos x="32" y="123"/>
                  </a:cxn>
                  <a:cxn ang="0">
                    <a:pos x="27" y="103"/>
                  </a:cxn>
                  <a:cxn ang="0">
                    <a:pos x="22" y="79"/>
                  </a:cxn>
                  <a:cxn ang="0">
                    <a:pos x="19" y="62"/>
                  </a:cxn>
                  <a:cxn ang="0">
                    <a:pos x="18" y="46"/>
                  </a:cxn>
                  <a:cxn ang="0">
                    <a:pos x="14" y="24"/>
                  </a:cxn>
                  <a:cxn ang="0">
                    <a:pos x="8" y="7"/>
                  </a:cxn>
                  <a:cxn ang="0">
                    <a:pos x="7" y="0"/>
                  </a:cxn>
                </a:cxnLst>
                <a:rect l="0" t="0" r="r" b="b"/>
                <a:pathLst>
                  <a:path w="35" h="133">
                    <a:moveTo>
                      <a:pt x="7" y="0"/>
                    </a:moveTo>
                    <a:lnTo>
                      <a:pt x="6" y="6"/>
                    </a:lnTo>
                    <a:lnTo>
                      <a:pt x="2" y="20"/>
                    </a:lnTo>
                    <a:lnTo>
                      <a:pt x="0" y="40"/>
                    </a:lnTo>
                    <a:lnTo>
                      <a:pt x="4" y="64"/>
                    </a:lnTo>
                    <a:lnTo>
                      <a:pt x="14" y="90"/>
                    </a:lnTo>
                    <a:lnTo>
                      <a:pt x="23" y="111"/>
                    </a:lnTo>
                    <a:lnTo>
                      <a:pt x="31" y="127"/>
                    </a:lnTo>
                    <a:lnTo>
                      <a:pt x="35" y="133"/>
                    </a:lnTo>
                    <a:lnTo>
                      <a:pt x="32" y="123"/>
                    </a:lnTo>
                    <a:lnTo>
                      <a:pt x="27" y="103"/>
                    </a:lnTo>
                    <a:lnTo>
                      <a:pt x="22" y="79"/>
                    </a:lnTo>
                    <a:lnTo>
                      <a:pt x="19" y="62"/>
                    </a:lnTo>
                    <a:lnTo>
                      <a:pt x="18" y="46"/>
                    </a:lnTo>
                    <a:lnTo>
                      <a:pt x="14" y="24"/>
                    </a:lnTo>
                    <a:lnTo>
                      <a:pt x="8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2" name="Freeform 417"/>
              <p:cNvSpPr>
                <a:spLocks/>
              </p:cNvSpPr>
              <p:nvPr/>
            </p:nvSpPr>
            <p:spPr bwMode="auto">
              <a:xfrm>
                <a:off x="6583363" y="6338888"/>
                <a:ext cx="361950" cy="193675"/>
              </a:xfrm>
              <a:custGeom>
                <a:avLst/>
                <a:gdLst/>
                <a:ahLst/>
                <a:cxnLst>
                  <a:cxn ang="0">
                    <a:pos x="12" y="94"/>
                  </a:cxn>
                  <a:cxn ang="0">
                    <a:pos x="10" y="95"/>
                  </a:cxn>
                  <a:cxn ang="0">
                    <a:pos x="9" y="98"/>
                  </a:cxn>
                  <a:cxn ang="0">
                    <a:pos x="5" y="100"/>
                  </a:cxn>
                  <a:cxn ang="0">
                    <a:pos x="1" y="106"/>
                  </a:cxn>
                  <a:cxn ang="0">
                    <a:pos x="0" y="111"/>
                  </a:cxn>
                  <a:cxn ang="0">
                    <a:pos x="0" y="116"/>
                  </a:cxn>
                  <a:cxn ang="0">
                    <a:pos x="1" y="120"/>
                  </a:cxn>
                  <a:cxn ang="0">
                    <a:pos x="1" y="122"/>
                  </a:cxn>
                  <a:cxn ang="0">
                    <a:pos x="2" y="122"/>
                  </a:cxn>
                  <a:cxn ang="0">
                    <a:pos x="8" y="122"/>
                  </a:cxn>
                  <a:cxn ang="0">
                    <a:pos x="14" y="122"/>
                  </a:cxn>
                  <a:cxn ang="0">
                    <a:pos x="24" y="122"/>
                  </a:cxn>
                  <a:cxn ang="0">
                    <a:pos x="33" y="122"/>
                  </a:cxn>
                  <a:cxn ang="0">
                    <a:pos x="44" y="122"/>
                  </a:cxn>
                  <a:cxn ang="0">
                    <a:pos x="54" y="120"/>
                  </a:cxn>
                  <a:cxn ang="0">
                    <a:pos x="65" y="119"/>
                  </a:cxn>
                  <a:cxn ang="0">
                    <a:pos x="74" y="118"/>
                  </a:cxn>
                  <a:cxn ang="0">
                    <a:pos x="84" y="115"/>
                  </a:cxn>
                  <a:cxn ang="0">
                    <a:pos x="92" y="112"/>
                  </a:cxn>
                  <a:cxn ang="0">
                    <a:pos x="100" y="108"/>
                  </a:cxn>
                  <a:cxn ang="0">
                    <a:pos x="108" y="104"/>
                  </a:cxn>
                  <a:cxn ang="0">
                    <a:pos x="116" y="100"/>
                  </a:cxn>
                  <a:cxn ang="0">
                    <a:pos x="123" y="95"/>
                  </a:cxn>
                  <a:cxn ang="0">
                    <a:pos x="129" y="90"/>
                  </a:cxn>
                  <a:cxn ang="0">
                    <a:pos x="137" y="84"/>
                  </a:cxn>
                  <a:cxn ang="0">
                    <a:pos x="149" y="78"/>
                  </a:cxn>
                  <a:cxn ang="0">
                    <a:pos x="160" y="71"/>
                  </a:cxn>
                  <a:cxn ang="0">
                    <a:pos x="165" y="68"/>
                  </a:cxn>
                  <a:cxn ang="0">
                    <a:pos x="193" y="74"/>
                  </a:cxn>
                  <a:cxn ang="0">
                    <a:pos x="225" y="52"/>
                  </a:cxn>
                  <a:cxn ang="0">
                    <a:pos x="228" y="31"/>
                  </a:cxn>
                  <a:cxn ang="0">
                    <a:pos x="219" y="0"/>
                  </a:cxn>
                  <a:cxn ang="0">
                    <a:pos x="217" y="1"/>
                  </a:cxn>
                  <a:cxn ang="0">
                    <a:pos x="213" y="4"/>
                  </a:cxn>
                  <a:cxn ang="0">
                    <a:pos x="208" y="9"/>
                  </a:cxn>
                  <a:cxn ang="0">
                    <a:pos x="203" y="15"/>
                  </a:cxn>
                  <a:cxn ang="0">
                    <a:pos x="195" y="20"/>
                  </a:cxn>
                  <a:cxn ang="0">
                    <a:pos x="188" y="26"/>
                  </a:cxn>
                  <a:cxn ang="0">
                    <a:pos x="181" y="30"/>
                  </a:cxn>
                  <a:cxn ang="0">
                    <a:pos x="175" y="31"/>
                  </a:cxn>
                  <a:cxn ang="0">
                    <a:pos x="168" y="32"/>
                  </a:cxn>
                  <a:cxn ang="0">
                    <a:pos x="156" y="32"/>
                  </a:cxn>
                  <a:cxn ang="0">
                    <a:pos x="143" y="34"/>
                  </a:cxn>
                  <a:cxn ang="0">
                    <a:pos x="129" y="34"/>
                  </a:cxn>
                  <a:cxn ang="0">
                    <a:pos x="116" y="34"/>
                  </a:cxn>
                  <a:cxn ang="0">
                    <a:pos x="104" y="34"/>
                  </a:cxn>
                  <a:cxn ang="0">
                    <a:pos x="96" y="34"/>
                  </a:cxn>
                  <a:cxn ang="0">
                    <a:pos x="93" y="34"/>
                  </a:cxn>
                  <a:cxn ang="0">
                    <a:pos x="91" y="38"/>
                  </a:cxn>
                  <a:cxn ang="0">
                    <a:pos x="85" y="47"/>
                  </a:cxn>
                  <a:cxn ang="0">
                    <a:pos x="77" y="58"/>
                  </a:cxn>
                  <a:cxn ang="0">
                    <a:pos x="68" y="66"/>
                  </a:cxn>
                  <a:cxn ang="0">
                    <a:pos x="62" y="70"/>
                  </a:cxn>
                  <a:cxn ang="0">
                    <a:pos x="54" y="74"/>
                  </a:cxn>
                  <a:cxn ang="0">
                    <a:pos x="45" y="78"/>
                  </a:cxn>
                  <a:cxn ang="0">
                    <a:pos x="36" y="83"/>
                  </a:cxn>
                  <a:cxn ang="0">
                    <a:pos x="26" y="87"/>
                  </a:cxn>
                  <a:cxn ang="0">
                    <a:pos x="18" y="91"/>
                  </a:cxn>
                  <a:cxn ang="0">
                    <a:pos x="13" y="92"/>
                  </a:cxn>
                  <a:cxn ang="0">
                    <a:pos x="12" y="94"/>
                  </a:cxn>
                </a:cxnLst>
                <a:rect l="0" t="0" r="r" b="b"/>
                <a:pathLst>
                  <a:path w="228" h="122">
                    <a:moveTo>
                      <a:pt x="12" y="94"/>
                    </a:moveTo>
                    <a:lnTo>
                      <a:pt x="10" y="95"/>
                    </a:lnTo>
                    <a:lnTo>
                      <a:pt x="9" y="98"/>
                    </a:lnTo>
                    <a:lnTo>
                      <a:pt x="5" y="100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1" y="120"/>
                    </a:lnTo>
                    <a:lnTo>
                      <a:pt x="1" y="122"/>
                    </a:lnTo>
                    <a:lnTo>
                      <a:pt x="2" y="122"/>
                    </a:lnTo>
                    <a:lnTo>
                      <a:pt x="8" y="122"/>
                    </a:lnTo>
                    <a:lnTo>
                      <a:pt x="14" y="122"/>
                    </a:lnTo>
                    <a:lnTo>
                      <a:pt x="24" y="122"/>
                    </a:lnTo>
                    <a:lnTo>
                      <a:pt x="33" y="122"/>
                    </a:lnTo>
                    <a:lnTo>
                      <a:pt x="44" y="122"/>
                    </a:lnTo>
                    <a:lnTo>
                      <a:pt x="54" y="120"/>
                    </a:lnTo>
                    <a:lnTo>
                      <a:pt x="65" y="119"/>
                    </a:lnTo>
                    <a:lnTo>
                      <a:pt x="74" y="118"/>
                    </a:lnTo>
                    <a:lnTo>
                      <a:pt x="84" y="115"/>
                    </a:lnTo>
                    <a:lnTo>
                      <a:pt x="92" y="112"/>
                    </a:lnTo>
                    <a:lnTo>
                      <a:pt x="100" y="108"/>
                    </a:lnTo>
                    <a:lnTo>
                      <a:pt x="108" y="104"/>
                    </a:lnTo>
                    <a:lnTo>
                      <a:pt x="116" y="100"/>
                    </a:lnTo>
                    <a:lnTo>
                      <a:pt x="123" y="95"/>
                    </a:lnTo>
                    <a:lnTo>
                      <a:pt x="129" y="90"/>
                    </a:lnTo>
                    <a:lnTo>
                      <a:pt x="137" y="84"/>
                    </a:lnTo>
                    <a:lnTo>
                      <a:pt x="149" y="78"/>
                    </a:lnTo>
                    <a:lnTo>
                      <a:pt x="160" y="71"/>
                    </a:lnTo>
                    <a:lnTo>
                      <a:pt x="165" y="68"/>
                    </a:lnTo>
                    <a:lnTo>
                      <a:pt x="193" y="74"/>
                    </a:lnTo>
                    <a:lnTo>
                      <a:pt x="225" y="52"/>
                    </a:lnTo>
                    <a:lnTo>
                      <a:pt x="228" y="31"/>
                    </a:lnTo>
                    <a:lnTo>
                      <a:pt x="219" y="0"/>
                    </a:lnTo>
                    <a:lnTo>
                      <a:pt x="217" y="1"/>
                    </a:lnTo>
                    <a:lnTo>
                      <a:pt x="213" y="4"/>
                    </a:lnTo>
                    <a:lnTo>
                      <a:pt x="208" y="9"/>
                    </a:lnTo>
                    <a:lnTo>
                      <a:pt x="203" y="15"/>
                    </a:lnTo>
                    <a:lnTo>
                      <a:pt x="195" y="20"/>
                    </a:lnTo>
                    <a:lnTo>
                      <a:pt x="188" y="26"/>
                    </a:lnTo>
                    <a:lnTo>
                      <a:pt x="181" y="30"/>
                    </a:lnTo>
                    <a:lnTo>
                      <a:pt x="175" y="31"/>
                    </a:lnTo>
                    <a:lnTo>
                      <a:pt x="168" y="32"/>
                    </a:lnTo>
                    <a:lnTo>
                      <a:pt x="156" y="32"/>
                    </a:lnTo>
                    <a:lnTo>
                      <a:pt x="143" y="34"/>
                    </a:lnTo>
                    <a:lnTo>
                      <a:pt x="129" y="34"/>
                    </a:lnTo>
                    <a:lnTo>
                      <a:pt x="116" y="34"/>
                    </a:lnTo>
                    <a:lnTo>
                      <a:pt x="104" y="34"/>
                    </a:lnTo>
                    <a:lnTo>
                      <a:pt x="96" y="34"/>
                    </a:lnTo>
                    <a:lnTo>
                      <a:pt x="93" y="34"/>
                    </a:lnTo>
                    <a:lnTo>
                      <a:pt x="91" y="38"/>
                    </a:lnTo>
                    <a:lnTo>
                      <a:pt x="85" y="47"/>
                    </a:lnTo>
                    <a:lnTo>
                      <a:pt x="77" y="58"/>
                    </a:lnTo>
                    <a:lnTo>
                      <a:pt x="68" y="66"/>
                    </a:lnTo>
                    <a:lnTo>
                      <a:pt x="62" y="70"/>
                    </a:lnTo>
                    <a:lnTo>
                      <a:pt x="54" y="74"/>
                    </a:lnTo>
                    <a:lnTo>
                      <a:pt x="45" y="78"/>
                    </a:lnTo>
                    <a:lnTo>
                      <a:pt x="36" y="83"/>
                    </a:lnTo>
                    <a:lnTo>
                      <a:pt x="26" y="87"/>
                    </a:lnTo>
                    <a:lnTo>
                      <a:pt x="18" y="91"/>
                    </a:lnTo>
                    <a:lnTo>
                      <a:pt x="13" y="92"/>
                    </a:lnTo>
                    <a:lnTo>
                      <a:pt x="12" y="9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3" name="Freeform 418"/>
              <p:cNvSpPr>
                <a:spLocks/>
              </p:cNvSpPr>
              <p:nvPr/>
            </p:nvSpPr>
            <p:spPr bwMode="auto">
              <a:xfrm>
                <a:off x="6602413" y="6408738"/>
                <a:ext cx="169863" cy="7937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62" y="2"/>
                  </a:cxn>
                  <a:cxn ang="0">
                    <a:pos x="60" y="7"/>
                  </a:cxn>
                  <a:cxn ang="0">
                    <a:pos x="57" y="14"/>
                  </a:cxn>
                  <a:cxn ang="0">
                    <a:pos x="52" y="22"/>
                  </a:cxn>
                  <a:cxn ang="0">
                    <a:pos x="44" y="30"/>
                  </a:cxn>
                  <a:cxn ang="0">
                    <a:pos x="33" y="38"/>
                  </a:cxn>
                  <a:cxn ang="0">
                    <a:pos x="18" y="44"/>
                  </a:cxn>
                  <a:cxn ang="0">
                    <a:pos x="0" y="50"/>
                  </a:cxn>
                  <a:cxn ang="0">
                    <a:pos x="8" y="50"/>
                  </a:cxn>
                  <a:cxn ang="0">
                    <a:pos x="28" y="47"/>
                  </a:cxn>
                  <a:cxn ang="0">
                    <a:pos x="53" y="44"/>
                  </a:cxn>
                  <a:cxn ang="0">
                    <a:pos x="79" y="39"/>
                  </a:cxn>
                  <a:cxn ang="0">
                    <a:pos x="99" y="32"/>
                  </a:cxn>
                  <a:cxn ang="0">
                    <a:pos x="107" y="24"/>
                  </a:cxn>
                  <a:cxn ang="0">
                    <a:pos x="96" y="14"/>
                  </a:cxn>
                  <a:cxn ang="0">
                    <a:pos x="62" y="0"/>
                  </a:cxn>
                </a:cxnLst>
                <a:rect l="0" t="0" r="r" b="b"/>
                <a:pathLst>
                  <a:path w="107" h="50">
                    <a:moveTo>
                      <a:pt x="62" y="0"/>
                    </a:moveTo>
                    <a:lnTo>
                      <a:pt x="62" y="2"/>
                    </a:lnTo>
                    <a:lnTo>
                      <a:pt x="60" y="7"/>
                    </a:lnTo>
                    <a:lnTo>
                      <a:pt x="57" y="14"/>
                    </a:lnTo>
                    <a:lnTo>
                      <a:pt x="52" y="22"/>
                    </a:lnTo>
                    <a:lnTo>
                      <a:pt x="44" y="30"/>
                    </a:lnTo>
                    <a:lnTo>
                      <a:pt x="33" y="38"/>
                    </a:lnTo>
                    <a:lnTo>
                      <a:pt x="18" y="44"/>
                    </a:lnTo>
                    <a:lnTo>
                      <a:pt x="0" y="50"/>
                    </a:lnTo>
                    <a:lnTo>
                      <a:pt x="8" y="50"/>
                    </a:lnTo>
                    <a:lnTo>
                      <a:pt x="28" y="47"/>
                    </a:lnTo>
                    <a:lnTo>
                      <a:pt x="53" y="44"/>
                    </a:lnTo>
                    <a:lnTo>
                      <a:pt x="79" y="39"/>
                    </a:lnTo>
                    <a:lnTo>
                      <a:pt x="99" y="32"/>
                    </a:lnTo>
                    <a:lnTo>
                      <a:pt x="107" y="24"/>
                    </a:lnTo>
                    <a:lnTo>
                      <a:pt x="96" y="1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649"/>
            <p:cNvGrpSpPr/>
            <p:nvPr/>
          </p:nvGrpSpPr>
          <p:grpSpPr>
            <a:xfrm>
              <a:off x="5029202" y="8458217"/>
              <a:ext cx="914400" cy="1143008"/>
              <a:chOff x="5357813" y="4306888"/>
              <a:chExt cx="1592263" cy="2244725"/>
            </a:xfrm>
          </p:grpSpPr>
          <p:sp>
            <p:nvSpPr>
              <p:cNvPr id="1524" name="Freeform 333"/>
              <p:cNvSpPr>
                <a:spLocks/>
              </p:cNvSpPr>
              <p:nvPr/>
            </p:nvSpPr>
            <p:spPr bwMode="auto">
              <a:xfrm>
                <a:off x="5357813" y="6389688"/>
                <a:ext cx="436563" cy="12700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0" y="32"/>
                  </a:cxn>
                  <a:cxn ang="0">
                    <a:pos x="3" y="42"/>
                  </a:cxn>
                  <a:cxn ang="0">
                    <a:pos x="8" y="46"/>
                  </a:cxn>
                  <a:cxn ang="0">
                    <a:pos x="11" y="46"/>
                  </a:cxn>
                  <a:cxn ang="0">
                    <a:pos x="24" y="50"/>
                  </a:cxn>
                  <a:cxn ang="0">
                    <a:pos x="44" y="56"/>
                  </a:cxn>
                  <a:cxn ang="0">
                    <a:pos x="66" y="62"/>
                  </a:cxn>
                  <a:cxn ang="0">
                    <a:pos x="83" y="66"/>
                  </a:cxn>
                  <a:cxn ang="0">
                    <a:pos x="102" y="70"/>
                  </a:cxn>
                  <a:cxn ang="0">
                    <a:pos x="119" y="72"/>
                  </a:cxn>
                  <a:cxn ang="0">
                    <a:pos x="131" y="74"/>
                  </a:cxn>
                  <a:cxn ang="0">
                    <a:pos x="136" y="71"/>
                  </a:cxn>
                  <a:cxn ang="0">
                    <a:pos x="159" y="63"/>
                  </a:cxn>
                  <a:cxn ang="0">
                    <a:pos x="180" y="66"/>
                  </a:cxn>
                  <a:cxn ang="0">
                    <a:pos x="202" y="78"/>
                  </a:cxn>
                  <a:cxn ang="0">
                    <a:pos x="249" y="80"/>
                  </a:cxn>
                  <a:cxn ang="0">
                    <a:pos x="274" y="30"/>
                  </a:cxn>
                  <a:cxn ang="0">
                    <a:pos x="261" y="31"/>
                  </a:cxn>
                  <a:cxn ang="0">
                    <a:pos x="238" y="31"/>
                  </a:cxn>
                  <a:cxn ang="0">
                    <a:pos x="211" y="30"/>
                  </a:cxn>
                  <a:cxn ang="0">
                    <a:pos x="186" y="24"/>
                  </a:cxn>
                  <a:cxn ang="0">
                    <a:pos x="166" y="18"/>
                  </a:cxn>
                  <a:cxn ang="0">
                    <a:pos x="151" y="12"/>
                  </a:cxn>
                  <a:cxn ang="0">
                    <a:pos x="143" y="7"/>
                  </a:cxn>
                  <a:cxn ang="0">
                    <a:pos x="122" y="14"/>
                  </a:cxn>
                  <a:cxn ang="0">
                    <a:pos x="98" y="0"/>
                  </a:cxn>
                  <a:cxn ang="0">
                    <a:pos x="90" y="6"/>
                  </a:cxn>
                  <a:cxn ang="0">
                    <a:pos x="78" y="11"/>
                  </a:cxn>
                  <a:cxn ang="0">
                    <a:pos x="64" y="18"/>
                  </a:cxn>
                  <a:cxn ang="0">
                    <a:pos x="52" y="22"/>
                  </a:cxn>
                  <a:cxn ang="0">
                    <a:pos x="36" y="26"/>
                  </a:cxn>
                  <a:cxn ang="0">
                    <a:pos x="19" y="28"/>
                  </a:cxn>
                  <a:cxn ang="0">
                    <a:pos x="8" y="30"/>
                  </a:cxn>
                </a:cxnLst>
                <a:rect l="0" t="0" r="r" b="b"/>
                <a:pathLst>
                  <a:path w="275" h="80">
                    <a:moveTo>
                      <a:pt x="7" y="30"/>
                    </a:moveTo>
                    <a:lnTo>
                      <a:pt x="6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3" y="42"/>
                    </a:lnTo>
                    <a:lnTo>
                      <a:pt x="7" y="4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1" y="46"/>
                    </a:lnTo>
                    <a:lnTo>
                      <a:pt x="16" y="48"/>
                    </a:lnTo>
                    <a:lnTo>
                      <a:pt x="24" y="50"/>
                    </a:lnTo>
                    <a:lnTo>
                      <a:pt x="35" y="52"/>
                    </a:lnTo>
                    <a:lnTo>
                      <a:pt x="44" y="56"/>
                    </a:lnTo>
                    <a:lnTo>
                      <a:pt x="56" y="59"/>
                    </a:lnTo>
                    <a:lnTo>
                      <a:pt x="66" y="62"/>
                    </a:lnTo>
                    <a:lnTo>
                      <a:pt x="75" y="64"/>
                    </a:lnTo>
                    <a:lnTo>
                      <a:pt x="83" y="66"/>
                    </a:lnTo>
                    <a:lnTo>
                      <a:pt x="92" y="67"/>
                    </a:lnTo>
                    <a:lnTo>
                      <a:pt x="102" y="70"/>
                    </a:lnTo>
                    <a:lnTo>
                      <a:pt x="111" y="71"/>
                    </a:lnTo>
                    <a:lnTo>
                      <a:pt x="119" y="72"/>
                    </a:lnTo>
                    <a:lnTo>
                      <a:pt x="126" y="72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6" y="71"/>
                    </a:lnTo>
                    <a:lnTo>
                      <a:pt x="147" y="67"/>
                    </a:lnTo>
                    <a:lnTo>
                      <a:pt x="159" y="63"/>
                    </a:lnTo>
                    <a:lnTo>
                      <a:pt x="170" y="62"/>
                    </a:lnTo>
                    <a:lnTo>
                      <a:pt x="180" y="66"/>
                    </a:lnTo>
                    <a:lnTo>
                      <a:pt x="193" y="72"/>
                    </a:lnTo>
                    <a:lnTo>
                      <a:pt x="202" y="78"/>
                    </a:lnTo>
                    <a:lnTo>
                      <a:pt x="206" y="80"/>
                    </a:lnTo>
                    <a:lnTo>
                      <a:pt x="249" y="80"/>
                    </a:lnTo>
                    <a:lnTo>
                      <a:pt x="275" y="30"/>
                    </a:lnTo>
                    <a:lnTo>
                      <a:pt x="274" y="30"/>
                    </a:lnTo>
                    <a:lnTo>
                      <a:pt x="269" y="30"/>
                    </a:lnTo>
                    <a:lnTo>
                      <a:pt x="261" y="31"/>
                    </a:lnTo>
                    <a:lnTo>
                      <a:pt x="250" y="31"/>
                    </a:lnTo>
                    <a:lnTo>
                      <a:pt x="238" y="31"/>
                    </a:lnTo>
                    <a:lnTo>
                      <a:pt x="225" y="30"/>
                    </a:lnTo>
                    <a:lnTo>
                      <a:pt x="211" y="30"/>
                    </a:lnTo>
                    <a:lnTo>
                      <a:pt x="198" y="27"/>
                    </a:lnTo>
                    <a:lnTo>
                      <a:pt x="186" y="24"/>
                    </a:lnTo>
                    <a:lnTo>
                      <a:pt x="175" y="22"/>
                    </a:lnTo>
                    <a:lnTo>
                      <a:pt x="166" y="18"/>
                    </a:lnTo>
                    <a:lnTo>
                      <a:pt x="158" y="15"/>
                    </a:lnTo>
                    <a:lnTo>
                      <a:pt x="151" y="12"/>
                    </a:lnTo>
                    <a:lnTo>
                      <a:pt x="146" y="10"/>
                    </a:lnTo>
                    <a:lnTo>
                      <a:pt x="143" y="7"/>
                    </a:lnTo>
                    <a:lnTo>
                      <a:pt x="142" y="7"/>
                    </a:lnTo>
                    <a:lnTo>
                      <a:pt x="122" y="14"/>
                    </a:lnTo>
                    <a:lnTo>
                      <a:pt x="99" y="0"/>
                    </a:lnTo>
                    <a:lnTo>
                      <a:pt x="98" y="0"/>
                    </a:lnTo>
                    <a:lnTo>
                      <a:pt x="95" y="3"/>
                    </a:lnTo>
                    <a:lnTo>
                      <a:pt x="90" y="6"/>
                    </a:lnTo>
                    <a:lnTo>
                      <a:pt x="84" y="8"/>
                    </a:lnTo>
                    <a:lnTo>
                      <a:pt x="78" y="11"/>
                    </a:lnTo>
                    <a:lnTo>
                      <a:pt x="71" y="15"/>
                    </a:lnTo>
                    <a:lnTo>
                      <a:pt x="64" y="18"/>
                    </a:lnTo>
                    <a:lnTo>
                      <a:pt x="59" y="20"/>
                    </a:lnTo>
                    <a:lnTo>
                      <a:pt x="52" y="22"/>
                    </a:lnTo>
                    <a:lnTo>
                      <a:pt x="44" y="23"/>
                    </a:lnTo>
                    <a:lnTo>
                      <a:pt x="36" y="26"/>
                    </a:lnTo>
                    <a:lnTo>
                      <a:pt x="27" y="27"/>
                    </a:lnTo>
                    <a:lnTo>
                      <a:pt x="19" y="28"/>
                    </a:lnTo>
                    <a:lnTo>
                      <a:pt x="14" y="28"/>
                    </a:lnTo>
                    <a:lnTo>
                      <a:pt x="8" y="30"/>
                    </a:lnTo>
                    <a:lnTo>
                      <a:pt x="7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5" name="Freeform 334"/>
              <p:cNvSpPr>
                <a:spLocks/>
              </p:cNvSpPr>
              <p:nvPr/>
            </p:nvSpPr>
            <p:spPr bwMode="auto">
              <a:xfrm>
                <a:off x="6332538" y="5862638"/>
                <a:ext cx="595313" cy="508000"/>
              </a:xfrm>
              <a:custGeom>
                <a:avLst/>
                <a:gdLst/>
                <a:ahLst/>
                <a:cxnLst>
                  <a:cxn ang="0">
                    <a:pos x="122" y="25"/>
                  </a:cxn>
                  <a:cxn ang="0">
                    <a:pos x="124" y="27"/>
                  </a:cxn>
                  <a:cxn ang="0">
                    <a:pos x="131" y="32"/>
                  </a:cxn>
                  <a:cxn ang="0">
                    <a:pos x="142" y="40"/>
                  </a:cxn>
                  <a:cxn ang="0">
                    <a:pos x="155" y="51"/>
                  </a:cxn>
                  <a:cxn ang="0">
                    <a:pos x="171" y="64"/>
                  </a:cxn>
                  <a:cxn ang="0">
                    <a:pos x="190" y="79"/>
                  </a:cxn>
                  <a:cxn ang="0">
                    <a:pos x="210" y="95"/>
                  </a:cxn>
                  <a:cxn ang="0">
                    <a:pos x="231" y="113"/>
                  </a:cxn>
                  <a:cxn ang="0">
                    <a:pos x="253" y="132"/>
                  </a:cxn>
                  <a:cxn ang="0">
                    <a:pos x="275" y="152"/>
                  </a:cxn>
                  <a:cxn ang="0">
                    <a:pos x="295" y="172"/>
                  </a:cxn>
                  <a:cxn ang="0">
                    <a:pos x="317" y="193"/>
                  </a:cxn>
                  <a:cxn ang="0">
                    <a:pos x="334" y="213"/>
                  </a:cxn>
                  <a:cxn ang="0">
                    <a:pos x="351" y="233"/>
                  </a:cxn>
                  <a:cxn ang="0">
                    <a:pos x="365" y="252"/>
                  </a:cxn>
                  <a:cxn ang="0">
                    <a:pos x="375" y="271"/>
                  </a:cxn>
                  <a:cxn ang="0">
                    <a:pos x="374" y="273"/>
                  </a:cxn>
                  <a:cxn ang="0">
                    <a:pos x="370" y="280"/>
                  </a:cxn>
                  <a:cxn ang="0">
                    <a:pos x="363" y="291"/>
                  </a:cxn>
                  <a:cxn ang="0">
                    <a:pos x="351" y="301"/>
                  </a:cxn>
                  <a:cxn ang="0">
                    <a:pos x="335" y="311"/>
                  </a:cxn>
                  <a:cxn ang="0">
                    <a:pos x="311" y="317"/>
                  </a:cxn>
                  <a:cxn ang="0">
                    <a:pos x="282" y="320"/>
                  </a:cxn>
                  <a:cxn ang="0">
                    <a:pos x="243" y="316"/>
                  </a:cxn>
                  <a:cxn ang="0">
                    <a:pos x="237" y="308"/>
                  </a:cxn>
                  <a:cxn ang="0">
                    <a:pos x="220" y="287"/>
                  </a:cxn>
                  <a:cxn ang="0">
                    <a:pos x="196" y="255"/>
                  </a:cxn>
                  <a:cxn ang="0">
                    <a:pos x="166" y="217"/>
                  </a:cxn>
                  <a:cxn ang="0">
                    <a:pos x="134" y="179"/>
                  </a:cxn>
                  <a:cxn ang="0">
                    <a:pos x="100" y="143"/>
                  </a:cxn>
                  <a:cxn ang="0">
                    <a:pos x="71" y="112"/>
                  </a:cxn>
                  <a:cxn ang="0">
                    <a:pos x="46" y="91"/>
                  </a:cxn>
                  <a:cxn ang="0">
                    <a:pos x="43" y="88"/>
                  </a:cxn>
                  <a:cxn ang="0">
                    <a:pos x="38" y="83"/>
                  </a:cxn>
                  <a:cxn ang="0">
                    <a:pos x="30" y="73"/>
                  </a:cxn>
                  <a:cxn ang="0">
                    <a:pos x="20" y="63"/>
                  </a:cxn>
                  <a:cxn ang="0">
                    <a:pos x="12" y="51"/>
                  </a:cxn>
                  <a:cxn ang="0">
                    <a:pos x="4" y="37"/>
                  </a:cxn>
                  <a:cxn ang="0">
                    <a:pos x="0" y="25"/>
                  </a:cxn>
                  <a:cxn ang="0">
                    <a:pos x="0" y="13"/>
                  </a:cxn>
                  <a:cxn ang="0">
                    <a:pos x="7" y="5"/>
                  </a:cxn>
                  <a:cxn ang="0">
                    <a:pos x="22" y="1"/>
                  </a:cxn>
                  <a:cxn ang="0">
                    <a:pos x="39" y="0"/>
                  </a:cxn>
                  <a:cxn ang="0">
                    <a:pos x="60" y="1"/>
                  </a:cxn>
                  <a:cxn ang="0">
                    <a:pos x="80" y="5"/>
                  </a:cxn>
                  <a:cxn ang="0">
                    <a:pos x="99" y="11"/>
                  </a:cxn>
                  <a:cxn ang="0">
                    <a:pos x="114" y="17"/>
                  </a:cxn>
                  <a:cxn ang="0">
                    <a:pos x="122" y="25"/>
                  </a:cxn>
                </a:cxnLst>
                <a:rect l="0" t="0" r="r" b="b"/>
                <a:pathLst>
                  <a:path w="375" h="320">
                    <a:moveTo>
                      <a:pt x="122" y="25"/>
                    </a:moveTo>
                    <a:lnTo>
                      <a:pt x="124" y="27"/>
                    </a:lnTo>
                    <a:lnTo>
                      <a:pt x="131" y="32"/>
                    </a:lnTo>
                    <a:lnTo>
                      <a:pt x="142" y="40"/>
                    </a:lnTo>
                    <a:lnTo>
                      <a:pt x="155" y="51"/>
                    </a:lnTo>
                    <a:lnTo>
                      <a:pt x="171" y="64"/>
                    </a:lnTo>
                    <a:lnTo>
                      <a:pt x="190" y="79"/>
                    </a:lnTo>
                    <a:lnTo>
                      <a:pt x="210" y="95"/>
                    </a:lnTo>
                    <a:lnTo>
                      <a:pt x="231" y="113"/>
                    </a:lnTo>
                    <a:lnTo>
                      <a:pt x="253" y="132"/>
                    </a:lnTo>
                    <a:lnTo>
                      <a:pt x="275" y="152"/>
                    </a:lnTo>
                    <a:lnTo>
                      <a:pt x="295" y="172"/>
                    </a:lnTo>
                    <a:lnTo>
                      <a:pt x="317" y="193"/>
                    </a:lnTo>
                    <a:lnTo>
                      <a:pt x="334" y="213"/>
                    </a:lnTo>
                    <a:lnTo>
                      <a:pt x="351" y="233"/>
                    </a:lnTo>
                    <a:lnTo>
                      <a:pt x="365" y="252"/>
                    </a:lnTo>
                    <a:lnTo>
                      <a:pt x="375" y="271"/>
                    </a:lnTo>
                    <a:lnTo>
                      <a:pt x="374" y="273"/>
                    </a:lnTo>
                    <a:lnTo>
                      <a:pt x="370" y="280"/>
                    </a:lnTo>
                    <a:lnTo>
                      <a:pt x="363" y="291"/>
                    </a:lnTo>
                    <a:lnTo>
                      <a:pt x="351" y="301"/>
                    </a:lnTo>
                    <a:lnTo>
                      <a:pt x="335" y="311"/>
                    </a:lnTo>
                    <a:lnTo>
                      <a:pt x="311" y="317"/>
                    </a:lnTo>
                    <a:lnTo>
                      <a:pt x="282" y="320"/>
                    </a:lnTo>
                    <a:lnTo>
                      <a:pt x="243" y="316"/>
                    </a:lnTo>
                    <a:lnTo>
                      <a:pt x="237" y="308"/>
                    </a:lnTo>
                    <a:lnTo>
                      <a:pt x="220" y="287"/>
                    </a:lnTo>
                    <a:lnTo>
                      <a:pt x="196" y="255"/>
                    </a:lnTo>
                    <a:lnTo>
                      <a:pt x="166" y="217"/>
                    </a:lnTo>
                    <a:lnTo>
                      <a:pt x="134" y="179"/>
                    </a:lnTo>
                    <a:lnTo>
                      <a:pt x="100" y="143"/>
                    </a:lnTo>
                    <a:lnTo>
                      <a:pt x="71" y="112"/>
                    </a:lnTo>
                    <a:lnTo>
                      <a:pt x="46" y="91"/>
                    </a:lnTo>
                    <a:lnTo>
                      <a:pt x="43" y="88"/>
                    </a:lnTo>
                    <a:lnTo>
                      <a:pt x="38" y="83"/>
                    </a:lnTo>
                    <a:lnTo>
                      <a:pt x="30" y="73"/>
                    </a:lnTo>
                    <a:lnTo>
                      <a:pt x="20" y="63"/>
                    </a:lnTo>
                    <a:lnTo>
                      <a:pt x="12" y="51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7" y="5"/>
                    </a:lnTo>
                    <a:lnTo>
                      <a:pt x="22" y="1"/>
                    </a:lnTo>
                    <a:lnTo>
                      <a:pt x="39" y="0"/>
                    </a:lnTo>
                    <a:lnTo>
                      <a:pt x="60" y="1"/>
                    </a:lnTo>
                    <a:lnTo>
                      <a:pt x="80" y="5"/>
                    </a:lnTo>
                    <a:lnTo>
                      <a:pt x="99" y="11"/>
                    </a:lnTo>
                    <a:lnTo>
                      <a:pt x="114" y="17"/>
                    </a:lnTo>
                    <a:lnTo>
                      <a:pt x="122" y="25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6" name="Freeform 335"/>
              <p:cNvSpPr>
                <a:spLocks/>
              </p:cNvSpPr>
              <p:nvPr/>
            </p:nvSpPr>
            <p:spPr bwMode="auto">
              <a:xfrm>
                <a:off x="5654675" y="4975225"/>
                <a:ext cx="355600" cy="320675"/>
              </a:xfrm>
              <a:custGeom>
                <a:avLst/>
                <a:gdLst/>
                <a:ahLst/>
                <a:cxnLst>
                  <a:cxn ang="0">
                    <a:pos x="224" y="104"/>
                  </a:cxn>
                  <a:cxn ang="0">
                    <a:pos x="220" y="108"/>
                  </a:cxn>
                  <a:cxn ang="0">
                    <a:pos x="211" y="117"/>
                  </a:cxn>
                  <a:cxn ang="0">
                    <a:pos x="195" y="130"/>
                  </a:cxn>
                  <a:cxn ang="0">
                    <a:pos x="174" y="146"/>
                  </a:cxn>
                  <a:cxn ang="0">
                    <a:pos x="146" y="164"/>
                  </a:cxn>
                  <a:cxn ang="0">
                    <a:pos x="114" y="180"/>
                  </a:cxn>
                  <a:cxn ang="0">
                    <a:pos x="76" y="193"/>
                  </a:cxn>
                  <a:cxn ang="0">
                    <a:pos x="35" y="202"/>
                  </a:cxn>
                  <a:cxn ang="0">
                    <a:pos x="35" y="190"/>
                  </a:cxn>
                  <a:cxn ang="0">
                    <a:pos x="31" y="165"/>
                  </a:cxn>
                  <a:cxn ang="0">
                    <a:pos x="20" y="138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27" y="112"/>
                  </a:cxn>
                  <a:cxn ang="0">
                    <a:pos x="56" y="97"/>
                  </a:cxn>
                  <a:cxn ang="0">
                    <a:pos x="90" y="80"/>
                  </a:cxn>
                  <a:cxn ang="0">
                    <a:pos x="124" y="61"/>
                  </a:cxn>
                  <a:cxn ang="0">
                    <a:pos x="156" y="40"/>
                  </a:cxn>
                  <a:cxn ang="0">
                    <a:pos x="182" y="20"/>
                  </a:cxn>
                  <a:cxn ang="0">
                    <a:pos x="198" y="0"/>
                  </a:cxn>
                  <a:cxn ang="0">
                    <a:pos x="224" y="104"/>
                  </a:cxn>
                </a:cxnLst>
                <a:rect l="0" t="0" r="r" b="b"/>
                <a:pathLst>
                  <a:path w="224" h="202">
                    <a:moveTo>
                      <a:pt x="224" y="104"/>
                    </a:moveTo>
                    <a:lnTo>
                      <a:pt x="220" y="108"/>
                    </a:lnTo>
                    <a:lnTo>
                      <a:pt x="211" y="117"/>
                    </a:lnTo>
                    <a:lnTo>
                      <a:pt x="195" y="130"/>
                    </a:lnTo>
                    <a:lnTo>
                      <a:pt x="174" y="146"/>
                    </a:lnTo>
                    <a:lnTo>
                      <a:pt x="146" y="164"/>
                    </a:lnTo>
                    <a:lnTo>
                      <a:pt x="114" y="180"/>
                    </a:lnTo>
                    <a:lnTo>
                      <a:pt x="76" y="193"/>
                    </a:lnTo>
                    <a:lnTo>
                      <a:pt x="35" y="202"/>
                    </a:lnTo>
                    <a:lnTo>
                      <a:pt x="35" y="190"/>
                    </a:lnTo>
                    <a:lnTo>
                      <a:pt x="31" y="165"/>
                    </a:lnTo>
                    <a:lnTo>
                      <a:pt x="20" y="138"/>
                    </a:lnTo>
                    <a:lnTo>
                      <a:pt x="0" y="124"/>
                    </a:lnTo>
                    <a:lnTo>
                      <a:pt x="8" y="121"/>
                    </a:lnTo>
                    <a:lnTo>
                      <a:pt x="27" y="112"/>
                    </a:lnTo>
                    <a:lnTo>
                      <a:pt x="56" y="97"/>
                    </a:lnTo>
                    <a:lnTo>
                      <a:pt x="90" y="80"/>
                    </a:lnTo>
                    <a:lnTo>
                      <a:pt x="124" y="61"/>
                    </a:lnTo>
                    <a:lnTo>
                      <a:pt x="156" y="40"/>
                    </a:lnTo>
                    <a:lnTo>
                      <a:pt x="182" y="20"/>
                    </a:lnTo>
                    <a:lnTo>
                      <a:pt x="198" y="0"/>
                    </a:lnTo>
                    <a:lnTo>
                      <a:pt x="224" y="104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7" name="Freeform 336"/>
              <p:cNvSpPr>
                <a:spLocks/>
              </p:cNvSpPr>
              <p:nvPr/>
            </p:nvSpPr>
            <p:spPr bwMode="auto">
              <a:xfrm>
                <a:off x="5907088" y="4591050"/>
                <a:ext cx="762000" cy="966788"/>
              </a:xfrm>
              <a:custGeom>
                <a:avLst/>
                <a:gdLst/>
                <a:ahLst/>
                <a:cxnLst>
                  <a:cxn ang="0">
                    <a:pos x="223" y="1"/>
                  </a:cxn>
                  <a:cxn ang="0">
                    <a:pos x="231" y="15"/>
                  </a:cxn>
                  <a:cxn ang="0">
                    <a:pos x="248" y="33"/>
                  </a:cxn>
                  <a:cxn ang="0">
                    <a:pos x="274" y="49"/>
                  </a:cxn>
                  <a:cxn ang="0">
                    <a:pos x="292" y="56"/>
                  </a:cxn>
                  <a:cxn ang="0">
                    <a:pos x="315" y="65"/>
                  </a:cxn>
                  <a:cxn ang="0">
                    <a:pos x="346" y="83"/>
                  </a:cxn>
                  <a:cxn ang="0">
                    <a:pos x="370" y="111"/>
                  </a:cxn>
                  <a:cxn ang="0">
                    <a:pos x="378" y="133"/>
                  </a:cxn>
                  <a:cxn ang="0">
                    <a:pos x="398" y="174"/>
                  </a:cxn>
                  <a:cxn ang="0">
                    <a:pos x="428" y="228"/>
                  </a:cxn>
                  <a:cxn ang="0">
                    <a:pos x="460" y="275"/>
                  </a:cxn>
                  <a:cxn ang="0">
                    <a:pos x="476" y="290"/>
                  </a:cxn>
                  <a:cxn ang="0">
                    <a:pos x="479" y="312"/>
                  </a:cxn>
                  <a:cxn ang="0">
                    <a:pos x="460" y="334"/>
                  </a:cxn>
                  <a:cxn ang="0">
                    <a:pos x="438" y="359"/>
                  </a:cxn>
                  <a:cxn ang="0">
                    <a:pos x="402" y="399"/>
                  </a:cxn>
                  <a:cxn ang="0">
                    <a:pos x="360" y="439"/>
                  </a:cxn>
                  <a:cxn ang="0">
                    <a:pos x="335" y="462"/>
                  </a:cxn>
                  <a:cxn ang="0">
                    <a:pos x="326" y="475"/>
                  </a:cxn>
                  <a:cxn ang="0">
                    <a:pos x="320" y="479"/>
                  </a:cxn>
                  <a:cxn ang="0">
                    <a:pos x="322" y="483"/>
                  </a:cxn>
                  <a:cxn ang="0">
                    <a:pos x="318" y="493"/>
                  </a:cxn>
                  <a:cxn ang="0">
                    <a:pos x="303" y="505"/>
                  </a:cxn>
                  <a:cxn ang="0">
                    <a:pos x="308" y="539"/>
                  </a:cxn>
                  <a:cxn ang="0">
                    <a:pos x="327" y="607"/>
                  </a:cxn>
                  <a:cxn ang="0">
                    <a:pos x="303" y="602"/>
                  </a:cxn>
                  <a:cxn ang="0">
                    <a:pos x="262" y="593"/>
                  </a:cxn>
                  <a:cxn ang="0">
                    <a:pos x="208" y="582"/>
                  </a:cxn>
                  <a:cxn ang="0">
                    <a:pos x="151" y="571"/>
                  </a:cxn>
                  <a:cxn ang="0">
                    <a:pos x="93" y="566"/>
                  </a:cxn>
                  <a:cxn ang="0">
                    <a:pos x="45" y="565"/>
                  </a:cxn>
                  <a:cxn ang="0">
                    <a:pos x="11" y="571"/>
                  </a:cxn>
                  <a:cxn ang="0">
                    <a:pos x="1" y="573"/>
                  </a:cxn>
                  <a:cxn ang="0">
                    <a:pos x="9" y="525"/>
                  </a:cxn>
                  <a:cxn ang="0">
                    <a:pos x="24" y="455"/>
                  </a:cxn>
                  <a:cxn ang="0">
                    <a:pos x="45" y="392"/>
                  </a:cxn>
                  <a:cxn ang="0">
                    <a:pos x="57" y="362"/>
                  </a:cxn>
                  <a:cxn ang="0">
                    <a:pos x="64" y="294"/>
                  </a:cxn>
                  <a:cxn ang="0">
                    <a:pos x="93" y="184"/>
                  </a:cxn>
                  <a:cxn ang="0">
                    <a:pos x="164" y="60"/>
                  </a:cxn>
                </a:cxnLst>
                <a:rect l="0" t="0" r="r" b="b"/>
                <a:pathLst>
                  <a:path w="480" h="609">
                    <a:moveTo>
                      <a:pt x="222" y="0"/>
                    </a:moveTo>
                    <a:lnTo>
                      <a:pt x="223" y="1"/>
                    </a:lnTo>
                    <a:lnTo>
                      <a:pt x="226" y="7"/>
                    </a:lnTo>
                    <a:lnTo>
                      <a:pt x="231" y="15"/>
                    </a:lnTo>
                    <a:lnTo>
                      <a:pt x="239" y="23"/>
                    </a:lnTo>
                    <a:lnTo>
                      <a:pt x="248" y="33"/>
                    </a:lnTo>
                    <a:lnTo>
                      <a:pt x="260" y="41"/>
                    </a:lnTo>
                    <a:lnTo>
                      <a:pt x="274" y="49"/>
                    </a:lnTo>
                    <a:lnTo>
                      <a:pt x="288" y="55"/>
                    </a:lnTo>
                    <a:lnTo>
                      <a:pt x="292" y="56"/>
                    </a:lnTo>
                    <a:lnTo>
                      <a:pt x="302" y="59"/>
                    </a:lnTo>
                    <a:lnTo>
                      <a:pt x="315" y="65"/>
                    </a:lnTo>
                    <a:lnTo>
                      <a:pt x="330" y="73"/>
                    </a:lnTo>
                    <a:lnTo>
                      <a:pt x="346" y="83"/>
                    </a:lnTo>
                    <a:lnTo>
                      <a:pt x="359" y="96"/>
                    </a:lnTo>
                    <a:lnTo>
                      <a:pt x="370" y="111"/>
                    </a:lnTo>
                    <a:lnTo>
                      <a:pt x="375" y="128"/>
                    </a:lnTo>
                    <a:lnTo>
                      <a:pt x="378" y="133"/>
                    </a:lnTo>
                    <a:lnTo>
                      <a:pt x="386" y="149"/>
                    </a:lnTo>
                    <a:lnTo>
                      <a:pt x="398" y="174"/>
                    </a:lnTo>
                    <a:lnTo>
                      <a:pt x="412" y="200"/>
                    </a:lnTo>
                    <a:lnTo>
                      <a:pt x="428" y="228"/>
                    </a:lnTo>
                    <a:lnTo>
                      <a:pt x="446" y="254"/>
                    </a:lnTo>
                    <a:lnTo>
                      <a:pt x="460" y="275"/>
                    </a:lnTo>
                    <a:lnTo>
                      <a:pt x="474" y="287"/>
                    </a:lnTo>
                    <a:lnTo>
                      <a:pt x="476" y="290"/>
                    </a:lnTo>
                    <a:lnTo>
                      <a:pt x="480" y="299"/>
                    </a:lnTo>
                    <a:lnTo>
                      <a:pt x="479" y="312"/>
                    </a:lnTo>
                    <a:lnTo>
                      <a:pt x="463" y="330"/>
                    </a:lnTo>
                    <a:lnTo>
                      <a:pt x="460" y="334"/>
                    </a:lnTo>
                    <a:lnTo>
                      <a:pt x="451" y="344"/>
                    </a:lnTo>
                    <a:lnTo>
                      <a:pt x="438" y="359"/>
                    </a:lnTo>
                    <a:lnTo>
                      <a:pt x="420" y="378"/>
                    </a:lnTo>
                    <a:lnTo>
                      <a:pt x="402" y="399"/>
                    </a:lnTo>
                    <a:lnTo>
                      <a:pt x="380" y="419"/>
                    </a:lnTo>
                    <a:lnTo>
                      <a:pt x="360" y="439"/>
                    </a:lnTo>
                    <a:lnTo>
                      <a:pt x="342" y="455"/>
                    </a:lnTo>
                    <a:lnTo>
                      <a:pt x="335" y="462"/>
                    </a:lnTo>
                    <a:lnTo>
                      <a:pt x="330" y="468"/>
                    </a:lnTo>
                    <a:lnTo>
                      <a:pt x="326" y="475"/>
                    </a:lnTo>
                    <a:lnTo>
                      <a:pt x="320" y="478"/>
                    </a:lnTo>
                    <a:lnTo>
                      <a:pt x="320" y="479"/>
                    </a:lnTo>
                    <a:lnTo>
                      <a:pt x="322" y="481"/>
                    </a:lnTo>
                    <a:lnTo>
                      <a:pt x="322" y="483"/>
                    </a:lnTo>
                    <a:lnTo>
                      <a:pt x="320" y="489"/>
                    </a:lnTo>
                    <a:lnTo>
                      <a:pt x="318" y="493"/>
                    </a:lnTo>
                    <a:lnTo>
                      <a:pt x="312" y="499"/>
                    </a:lnTo>
                    <a:lnTo>
                      <a:pt x="303" y="505"/>
                    </a:lnTo>
                    <a:lnTo>
                      <a:pt x="290" y="511"/>
                    </a:lnTo>
                    <a:lnTo>
                      <a:pt x="308" y="539"/>
                    </a:lnTo>
                    <a:lnTo>
                      <a:pt x="330" y="609"/>
                    </a:lnTo>
                    <a:lnTo>
                      <a:pt x="327" y="607"/>
                    </a:lnTo>
                    <a:lnTo>
                      <a:pt x="318" y="606"/>
                    </a:lnTo>
                    <a:lnTo>
                      <a:pt x="303" y="602"/>
                    </a:lnTo>
                    <a:lnTo>
                      <a:pt x="283" y="598"/>
                    </a:lnTo>
                    <a:lnTo>
                      <a:pt x="262" y="593"/>
                    </a:lnTo>
                    <a:lnTo>
                      <a:pt x="235" y="587"/>
                    </a:lnTo>
                    <a:lnTo>
                      <a:pt x="208" y="582"/>
                    </a:lnTo>
                    <a:lnTo>
                      <a:pt x="179" y="577"/>
                    </a:lnTo>
                    <a:lnTo>
                      <a:pt x="151" y="571"/>
                    </a:lnTo>
                    <a:lnTo>
                      <a:pt x="121" y="569"/>
                    </a:lnTo>
                    <a:lnTo>
                      <a:pt x="93" y="566"/>
                    </a:lnTo>
                    <a:lnTo>
                      <a:pt x="68" y="565"/>
                    </a:lnTo>
                    <a:lnTo>
                      <a:pt x="45" y="565"/>
                    </a:lnTo>
                    <a:lnTo>
                      <a:pt x="25" y="567"/>
                    </a:lnTo>
                    <a:lnTo>
                      <a:pt x="11" y="571"/>
                    </a:lnTo>
                    <a:lnTo>
                      <a:pt x="0" y="579"/>
                    </a:lnTo>
                    <a:lnTo>
                      <a:pt x="1" y="573"/>
                    </a:lnTo>
                    <a:lnTo>
                      <a:pt x="4" y="553"/>
                    </a:lnTo>
                    <a:lnTo>
                      <a:pt x="9" y="525"/>
                    </a:lnTo>
                    <a:lnTo>
                      <a:pt x="16" y="491"/>
                    </a:lnTo>
                    <a:lnTo>
                      <a:pt x="24" y="455"/>
                    </a:lnTo>
                    <a:lnTo>
                      <a:pt x="35" y="420"/>
                    </a:lnTo>
                    <a:lnTo>
                      <a:pt x="45" y="392"/>
                    </a:lnTo>
                    <a:lnTo>
                      <a:pt x="57" y="371"/>
                    </a:lnTo>
                    <a:lnTo>
                      <a:pt x="57" y="362"/>
                    </a:lnTo>
                    <a:lnTo>
                      <a:pt x="59" y="335"/>
                    </a:lnTo>
                    <a:lnTo>
                      <a:pt x="64" y="294"/>
                    </a:lnTo>
                    <a:lnTo>
                      <a:pt x="75" y="243"/>
                    </a:lnTo>
                    <a:lnTo>
                      <a:pt x="93" y="184"/>
                    </a:lnTo>
                    <a:lnTo>
                      <a:pt x="123" y="123"/>
                    </a:lnTo>
                    <a:lnTo>
                      <a:pt x="164" y="6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8" name="Freeform 337"/>
              <p:cNvSpPr>
                <a:spLocks/>
              </p:cNvSpPr>
              <p:nvPr/>
            </p:nvSpPr>
            <p:spPr bwMode="auto">
              <a:xfrm>
                <a:off x="6303963" y="5241925"/>
                <a:ext cx="146050" cy="1031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6" y="9"/>
                  </a:cxn>
                  <a:cxn ang="0">
                    <a:pos x="4" y="12"/>
                  </a:cxn>
                  <a:cxn ang="0">
                    <a:pos x="1" y="14"/>
                  </a:cxn>
                  <a:cxn ang="0">
                    <a:pos x="0" y="16"/>
                  </a:cxn>
                  <a:cxn ang="0">
                    <a:pos x="32" y="45"/>
                  </a:cxn>
                  <a:cxn ang="0">
                    <a:pos x="78" y="65"/>
                  </a:cxn>
                  <a:cxn ang="0">
                    <a:pos x="80" y="64"/>
                  </a:cxn>
                  <a:cxn ang="0">
                    <a:pos x="81" y="61"/>
                  </a:cxn>
                  <a:cxn ang="0">
                    <a:pos x="82" y="58"/>
                  </a:cxn>
                  <a:cxn ang="0">
                    <a:pos x="85" y="54"/>
                  </a:cxn>
                  <a:cxn ang="0">
                    <a:pos x="88" y="52"/>
                  </a:cxn>
                  <a:cxn ang="0">
                    <a:pos x="89" y="49"/>
                  </a:cxn>
                  <a:cxn ang="0">
                    <a:pos x="92" y="46"/>
                  </a:cxn>
                  <a:cxn ang="0">
                    <a:pos x="92" y="45"/>
                  </a:cxn>
                  <a:cxn ang="0">
                    <a:pos x="90" y="45"/>
                  </a:cxn>
                  <a:cxn ang="0">
                    <a:pos x="86" y="42"/>
                  </a:cxn>
                  <a:cxn ang="0">
                    <a:pos x="81" y="41"/>
                  </a:cxn>
                  <a:cxn ang="0">
                    <a:pos x="76" y="37"/>
                  </a:cxn>
                  <a:cxn ang="0">
                    <a:pos x="69" y="34"/>
                  </a:cxn>
                  <a:cxn ang="0">
                    <a:pos x="62" y="32"/>
                  </a:cxn>
                  <a:cxn ang="0">
                    <a:pos x="56" y="29"/>
                  </a:cxn>
                  <a:cxn ang="0">
                    <a:pos x="52" y="26"/>
                  </a:cxn>
                  <a:cxn ang="0">
                    <a:pos x="41" y="20"/>
                  </a:cxn>
                  <a:cxn ang="0">
                    <a:pos x="29" y="10"/>
                  </a:cxn>
                  <a:cxn ang="0">
                    <a:pos x="18" y="4"/>
                  </a:cxn>
                  <a:cxn ang="0">
                    <a:pos x="14" y="0"/>
                  </a:cxn>
                </a:cxnLst>
                <a:rect l="0" t="0" r="r" b="b"/>
                <a:pathLst>
                  <a:path w="92" h="65">
                    <a:moveTo>
                      <a:pt x="14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6" y="9"/>
                    </a:lnTo>
                    <a:lnTo>
                      <a:pt x="4" y="12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32" y="45"/>
                    </a:lnTo>
                    <a:lnTo>
                      <a:pt x="78" y="65"/>
                    </a:lnTo>
                    <a:lnTo>
                      <a:pt x="80" y="64"/>
                    </a:lnTo>
                    <a:lnTo>
                      <a:pt x="81" y="61"/>
                    </a:lnTo>
                    <a:lnTo>
                      <a:pt x="82" y="58"/>
                    </a:lnTo>
                    <a:lnTo>
                      <a:pt x="85" y="54"/>
                    </a:lnTo>
                    <a:lnTo>
                      <a:pt x="88" y="52"/>
                    </a:lnTo>
                    <a:lnTo>
                      <a:pt x="89" y="49"/>
                    </a:lnTo>
                    <a:lnTo>
                      <a:pt x="92" y="46"/>
                    </a:lnTo>
                    <a:lnTo>
                      <a:pt x="92" y="45"/>
                    </a:lnTo>
                    <a:lnTo>
                      <a:pt x="90" y="45"/>
                    </a:lnTo>
                    <a:lnTo>
                      <a:pt x="86" y="42"/>
                    </a:lnTo>
                    <a:lnTo>
                      <a:pt x="81" y="41"/>
                    </a:lnTo>
                    <a:lnTo>
                      <a:pt x="76" y="37"/>
                    </a:lnTo>
                    <a:lnTo>
                      <a:pt x="69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2" y="26"/>
                    </a:lnTo>
                    <a:lnTo>
                      <a:pt x="41" y="20"/>
                    </a:lnTo>
                    <a:lnTo>
                      <a:pt x="29" y="10"/>
                    </a:lnTo>
                    <a:lnTo>
                      <a:pt x="18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9" name="Freeform 338"/>
              <p:cNvSpPr>
                <a:spLocks/>
              </p:cNvSpPr>
              <p:nvPr/>
            </p:nvSpPr>
            <p:spPr bwMode="auto">
              <a:xfrm>
                <a:off x="5614988" y="5172075"/>
                <a:ext cx="95250" cy="1301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4" y="5"/>
                  </a:cxn>
                  <a:cxn ang="0">
                    <a:pos x="9" y="2"/>
                  </a:cxn>
                  <a:cxn ang="0">
                    <a:pos x="14" y="1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5" y="0"/>
                  </a:cxn>
                  <a:cxn ang="0">
                    <a:pos x="27" y="1"/>
                  </a:cxn>
                  <a:cxn ang="0">
                    <a:pos x="32" y="5"/>
                  </a:cxn>
                  <a:cxn ang="0">
                    <a:pos x="39" y="12"/>
                  </a:cxn>
                  <a:cxn ang="0">
                    <a:pos x="44" y="21"/>
                  </a:cxn>
                  <a:cxn ang="0">
                    <a:pos x="49" y="37"/>
                  </a:cxn>
                  <a:cxn ang="0">
                    <a:pos x="55" y="54"/>
                  </a:cxn>
                  <a:cxn ang="0">
                    <a:pos x="59" y="70"/>
                  </a:cxn>
                  <a:cxn ang="0">
                    <a:pos x="60" y="77"/>
                  </a:cxn>
                  <a:cxn ang="0">
                    <a:pos x="59" y="77"/>
                  </a:cxn>
                  <a:cxn ang="0">
                    <a:pos x="56" y="76"/>
                  </a:cxn>
                  <a:cxn ang="0">
                    <a:pos x="51" y="76"/>
                  </a:cxn>
                  <a:cxn ang="0">
                    <a:pos x="47" y="76"/>
                  </a:cxn>
                  <a:cxn ang="0">
                    <a:pos x="43" y="77"/>
                  </a:cxn>
                  <a:cxn ang="0">
                    <a:pos x="37" y="80"/>
                  </a:cxn>
                  <a:cxn ang="0">
                    <a:pos x="32" y="81"/>
                  </a:cxn>
                  <a:cxn ang="0">
                    <a:pos x="31" y="82"/>
                  </a:cxn>
                  <a:cxn ang="0">
                    <a:pos x="29" y="77"/>
                  </a:cxn>
                  <a:cxn ang="0">
                    <a:pos x="28" y="66"/>
                  </a:cxn>
                  <a:cxn ang="0">
                    <a:pos x="25" y="53"/>
                  </a:cxn>
                  <a:cxn ang="0">
                    <a:pos x="21" y="42"/>
                  </a:cxn>
                  <a:cxn ang="0">
                    <a:pos x="16" y="33"/>
                  </a:cxn>
                  <a:cxn ang="0">
                    <a:pos x="9" y="22"/>
                  </a:cxn>
                  <a:cxn ang="0">
                    <a:pos x="2" y="13"/>
                  </a:cxn>
                  <a:cxn ang="0">
                    <a:pos x="0" y="9"/>
                  </a:cxn>
                </a:cxnLst>
                <a:rect l="0" t="0" r="r" b="b"/>
                <a:pathLst>
                  <a:path w="60" h="82">
                    <a:moveTo>
                      <a:pt x="0" y="9"/>
                    </a:moveTo>
                    <a:lnTo>
                      <a:pt x="0" y="8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1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9" y="12"/>
                    </a:lnTo>
                    <a:lnTo>
                      <a:pt x="44" y="21"/>
                    </a:lnTo>
                    <a:lnTo>
                      <a:pt x="49" y="37"/>
                    </a:lnTo>
                    <a:lnTo>
                      <a:pt x="55" y="54"/>
                    </a:lnTo>
                    <a:lnTo>
                      <a:pt x="59" y="70"/>
                    </a:lnTo>
                    <a:lnTo>
                      <a:pt x="60" y="77"/>
                    </a:lnTo>
                    <a:lnTo>
                      <a:pt x="59" y="77"/>
                    </a:lnTo>
                    <a:lnTo>
                      <a:pt x="56" y="76"/>
                    </a:lnTo>
                    <a:lnTo>
                      <a:pt x="51" y="76"/>
                    </a:lnTo>
                    <a:lnTo>
                      <a:pt x="47" y="76"/>
                    </a:lnTo>
                    <a:lnTo>
                      <a:pt x="43" y="77"/>
                    </a:lnTo>
                    <a:lnTo>
                      <a:pt x="37" y="80"/>
                    </a:lnTo>
                    <a:lnTo>
                      <a:pt x="32" y="81"/>
                    </a:lnTo>
                    <a:lnTo>
                      <a:pt x="31" y="82"/>
                    </a:lnTo>
                    <a:lnTo>
                      <a:pt x="29" y="77"/>
                    </a:lnTo>
                    <a:lnTo>
                      <a:pt x="28" y="66"/>
                    </a:lnTo>
                    <a:lnTo>
                      <a:pt x="25" y="53"/>
                    </a:lnTo>
                    <a:lnTo>
                      <a:pt x="21" y="42"/>
                    </a:lnTo>
                    <a:lnTo>
                      <a:pt x="16" y="33"/>
                    </a:lnTo>
                    <a:lnTo>
                      <a:pt x="9" y="22"/>
                    </a:lnTo>
                    <a:lnTo>
                      <a:pt x="2" y="1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0" name="Freeform 339"/>
              <p:cNvSpPr>
                <a:spLocks/>
              </p:cNvSpPr>
              <p:nvPr/>
            </p:nvSpPr>
            <p:spPr bwMode="auto">
              <a:xfrm>
                <a:off x="5969000" y="4567238"/>
                <a:ext cx="290513" cy="608013"/>
              </a:xfrm>
              <a:custGeom>
                <a:avLst/>
                <a:gdLst/>
                <a:ahLst/>
                <a:cxnLst>
                  <a:cxn ang="0">
                    <a:pos x="65" y="20"/>
                  </a:cxn>
                  <a:cxn ang="0">
                    <a:pos x="65" y="22"/>
                  </a:cxn>
                  <a:cxn ang="0">
                    <a:pos x="64" y="23"/>
                  </a:cxn>
                  <a:cxn ang="0">
                    <a:pos x="62" y="27"/>
                  </a:cxn>
                  <a:cxn ang="0">
                    <a:pos x="62" y="34"/>
                  </a:cxn>
                  <a:cxn ang="0">
                    <a:pos x="62" y="39"/>
                  </a:cxn>
                  <a:cxn ang="0">
                    <a:pos x="64" y="44"/>
                  </a:cxn>
                  <a:cxn ang="0">
                    <a:pos x="64" y="47"/>
                  </a:cxn>
                  <a:cxn ang="0">
                    <a:pos x="64" y="48"/>
                  </a:cxn>
                  <a:cxn ang="0">
                    <a:pos x="62" y="50"/>
                  </a:cxn>
                  <a:cxn ang="0">
                    <a:pos x="60" y="52"/>
                  </a:cxn>
                  <a:cxn ang="0">
                    <a:pos x="56" y="55"/>
                  </a:cxn>
                  <a:cxn ang="0">
                    <a:pos x="50" y="56"/>
                  </a:cxn>
                  <a:cxn ang="0">
                    <a:pos x="40" y="63"/>
                  </a:cxn>
                  <a:cxn ang="0">
                    <a:pos x="33" y="72"/>
                  </a:cxn>
                  <a:cxn ang="0">
                    <a:pos x="25" y="87"/>
                  </a:cxn>
                  <a:cxn ang="0">
                    <a:pos x="18" y="106"/>
                  </a:cxn>
                  <a:cxn ang="0">
                    <a:pos x="12" y="128"/>
                  </a:cxn>
                  <a:cxn ang="0">
                    <a:pos x="6" y="160"/>
                  </a:cxn>
                  <a:cxn ang="0">
                    <a:pos x="1" y="195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0" y="319"/>
                  </a:cxn>
                  <a:cxn ang="0">
                    <a:pos x="17" y="365"/>
                  </a:cxn>
                  <a:cxn ang="0">
                    <a:pos x="20" y="383"/>
                  </a:cxn>
                  <a:cxn ang="0">
                    <a:pos x="21" y="377"/>
                  </a:cxn>
                  <a:cxn ang="0">
                    <a:pos x="25" y="361"/>
                  </a:cxn>
                  <a:cxn ang="0">
                    <a:pos x="30" y="338"/>
                  </a:cxn>
                  <a:cxn ang="0">
                    <a:pos x="38" y="311"/>
                  </a:cxn>
                  <a:cxn ang="0">
                    <a:pos x="45" y="285"/>
                  </a:cxn>
                  <a:cxn ang="0">
                    <a:pos x="52" y="259"/>
                  </a:cxn>
                  <a:cxn ang="0">
                    <a:pos x="57" y="239"/>
                  </a:cxn>
                  <a:cxn ang="0">
                    <a:pos x="61" y="229"/>
                  </a:cxn>
                  <a:cxn ang="0">
                    <a:pos x="65" y="219"/>
                  </a:cxn>
                  <a:cxn ang="0">
                    <a:pos x="73" y="202"/>
                  </a:cxn>
                  <a:cxn ang="0">
                    <a:pos x="82" y="179"/>
                  </a:cxn>
                  <a:cxn ang="0">
                    <a:pos x="93" y="154"/>
                  </a:cxn>
                  <a:cxn ang="0">
                    <a:pos x="104" y="128"/>
                  </a:cxn>
                  <a:cxn ang="0">
                    <a:pos x="116" y="106"/>
                  </a:cxn>
                  <a:cxn ang="0">
                    <a:pos x="125" y="87"/>
                  </a:cxn>
                  <a:cxn ang="0">
                    <a:pos x="133" y="76"/>
                  </a:cxn>
                  <a:cxn ang="0">
                    <a:pos x="141" y="68"/>
                  </a:cxn>
                  <a:cxn ang="0">
                    <a:pos x="149" y="59"/>
                  </a:cxn>
                  <a:cxn ang="0">
                    <a:pos x="157" y="48"/>
                  </a:cxn>
                  <a:cxn ang="0">
                    <a:pos x="165" y="39"/>
                  </a:cxn>
                  <a:cxn ang="0">
                    <a:pos x="172" y="30"/>
                  </a:cxn>
                  <a:cxn ang="0">
                    <a:pos x="177" y="22"/>
                  </a:cxn>
                  <a:cxn ang="0">
                    <a:pos x="181" y="16"/>
                  </a:cxn>
                  <a:cxn ang="0">
                    <a:pos x="183" y="15"/>
                  </a:cxn>
                  <a:cxn ang="0">
                    <a:pos x="181" y="15"/>
                  </a:cxn>
                  <a:cxn ang="0">
                    <a:pos x="179" y="14"/>
                  </a:cxn>
                  <a:cxn ang="0">
                    <a:pos x="175" y="12"/>
                  </a:cxn>
                  <a:cxn ang="0">
                    <a:pos x="169" y="11"/>
                  </a:cxn>
                  <a:cxn ang="0">
                    <a:pos x="165" y="7"/>
                  </a:cxn>
                  <a:cxn ang="0">
                    <a:pos x="161" y="4"/>
                  </a:cxn>
                  <a:cxn ang="0">
                    <a:pos x="160" y="2"/>
                  </a:cxn>
                  <a:cxn ang="0">
                    <a:pos x="159" y="0"/>
                  </a:cxn>
                  <a:cxn ang="0">
                    <a:pos x="78" y="54"/>
                  </a:cxn>
                  <a:cxn ang="0">
                    <a:pos x="65" y="20"/>
                  </a:cxn>
                </a:cxnLst>
                <a:rect l="0" t="0" r="r" b="b"/>
                <a:pathLst>
                  <a:path w="183" h="383">
                    <a:moveTo>
                      <a:pt x="65" y="20"/>
                    </a:moveTo>
                    <a:lnTo>
                      <a:pt x="65" y="22"/>
                    </a:lnTo>
                    <a:lnTo>
                      <a:pt x="64" y="23"/>
                    </a:lnTo>
                    <a:lnTo>
                      <a:pt x="62" y="27"/>
                    </a:lnTo>
                    <a:lnTo>
                      <a:pt x="62" y="34"/>
                    </a:lnTo>
                    <a:lnTo>
                      <a:pt x="62" y="39"/>
                    </a:lnTo>
                    <a:lnTo>
                      <a:pt x="64" y="44"/>
                    </a:lnTo>
                    <a:lnTo>
                      <a:pt x="64" y="47"/>
                    </a:lnTo>
                    <a:lnTo>
                      <a:pt x="64" y="48"/>
                    </a:lnTo>
                    <a:lnTo>
                      <a:pt x="62" y="50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0" y="56"/>
                    </a:lnTo>
                    <a:lnTo>
                      <a:pt x="40" y="63"/>
                    </a:lnTo>
                    <a:lnTo>
                      <a:pt x="33" y="72"/>
                    </a:lnTo>
                    <a:lnTo>
                      <a:pt x="25" y="87"/>
                    </a:lnTo>
                    <a:lnTo>
                      <a:pt x="18" y="106"/>
                    </a:lnTo>
                    <a:lnTo>
                      <a:pt x="12" y="128"/>
                    </a:lnTo>
                    <a:lnTo>
                      <a:pt x="6" y="160"/>
                    </a:lnTo>
                    <a:lnTo>
                      <a:pt x="1" y="195"/>
                    </a:lnTo>
                    <a:lnTo>
                      <a:pt x="0" y="227"/>
                    </a:lnTo>
                    <a:lnTo>
                      <a:pt x="4" y="267"/>
                    </a:lnTo>
                    <a:lnTo>
                      <a:pt x="10" y="319"/>
                    </a:lnTo>
                    <a:lnTo>
                      <a:pt x="17" y="365"/>
                    </a:lnTo>
                    <a:lnTo>
                      <a:pt x="20" y="383"/>
                    </a:lnTo>
                    <a:lnTo>
                      <a:pt x="21" y="377"/>
                    </a:lnTo>
                    <a:lnTo>
                      <a:pt x="25" y="361"/>
                    </a:lnTo>
                    <a:lnTo>
                      <a:pt x="30" y="338"/>
                    </a:lnTo>
                    <a:lnTo>
                      <a:pt x="38" y="311"/>
                    </a:lnTo>
                    <a:lnTo>
                      <a:pt x="45" y="285"/>
                    </a:lnTo>
                    <a:lnTo>
                      <a:pt x="52" y="259"/>
                    </a:lnTo>
                    <a:lnTo>
                      <a:pt x="57" y="239"/>
                    </a:lnTo>
                    <a:lnTo>
                      <a:pt x="61" y="229"/>
                    </a:lnTo>
                    <a:lnTo>
                      <a:pt x="65" y="219"/>
                    </a:lnTo>
                    <a:lnTo>
                      <a:pt x="73" y="202"/>
                    </a:lnTo>
                    <a:lnTo>
                      <a:pt x="82" y="179"/>
                    </a:lnTo>
                    <a:lnTo>
                      <a:pt x="93" y="154"/>
                    </a:lnTo>
                    <a:lnTo>
                      <a:pt x="104" y="128"/>
                    </a:lnTo>
                    <a:lnTo>
                      <a:pt x="116" y="106"/>
                    </a:lnTo>
                    <a:lnTo>
                      <a:pt x="125" y="87"/>
                    </a:lnTo>
                    <a:lnTo>
                      <a:pt x="133" y="76"/>
                    </a:lnTo>
                    <a:lnTo>
                      <a:pt x="141" y="68"/>
                    </a:lnTo>
                    <a:lnTo>
                      <a:pt x="149" y="59"/>
                    </a:lnTo>
                    <a:lnTo>
                      <a:pt x="157" y="48"/>
                    </a:lnTo>
                    <a:lnTo>
                      <a:pt x="165" y="39"/>
                    </a:lnTo>
                    <a:lnTo>
                      <a:pt x="172" y="30"/>
                    </a:lnTo>
                    <a:lnTo>
                      <a:pt x="177" y="22"/>
                    </a:lnTo>
                    <a:lnTo>
                      <a:pt x="181" y="16"/>
                    </a:lnTo>
                    <a:lnTo>
                      <a:pt x="183" y="15"/>
                    </a:lnTo>
                    <a:lnTo>
                      <a:pt x="181" y="15"/>
                    </a:lnTo>
                    <a:lnTo>
                      <a:pt x="179" y="14"/>
                    </a:lnTo>
                    <a:lnTo>
                      <a:pt x="175" y="12"/>
                    </a:lnTo>
                    <a:lnTo>
                      <a:pt x="169" y="11"/>
                    </a:lnTo>
                    <a:lnTo>
                      <a:pt x="165" y="7"/>
                    </a:lnTo>
                    <a:lnTo>
                      <a:pt x="161" y="4"/>
                    </a:lnTo>
                    <a:lnTo>
                      <a:pt x="160" y="2"/>
                    </a:lnTo>
                    <a:lnTo>
                      <a:pt x="159" y="0"/>
                    </a:lnTo>
                    <a:lnTo>
                      <a:pt x="78" y="54"/>
                    </a:lnTo>
                    <a:lnTo>
                      <a:pt x="65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1" name="Freeform 340"/>
              <p:cNvSpPr>
                <a:spLocks/>
              </p:cNvSpPr>
              <p:nvPr/>
            </p:nvSpPr>
            <p:spPr bwMode="auto">
              <a:xfrm>
                <a:off x="5583238" y="5443538"/>
                <a:ext cx="414338" cy="982663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237" y="2"/>
                  </a:cxn>
                  <a:cxn ang="0">
                    <a:pos x="231" y="10"/>
                  </a:cxn>
                  <a:cxn ang="0">
                    <a:pos x="223" y="22"/>
                  </a:cxn>
                  <a:cxn ang="0">
                    <a:pos x="213" y="37"/>
                  </a:cxn>
                  <a:cxn ang="0">
                    <a:pos x="204" y="53"/>
                  </a:cxn>
                  <a:cxn ang="0">
                    <a:pos x="196" y="69"/>
                  </a:cxn>
                  <a:cxn ang="0">
                    <a:pos x="187" y="82"/>
                  </a:cxn>
                  <a:cxn ang="0">
                    <a:pos x="180" y="93"/>
                  </a:cxn>
                  <a:cxn ang="0">
                    <a:pos x="175" y="100"/>
                  </a:cxn>
                  <a:cxn ang="0">
                    <a:pos x="163" y="116"/>
                  </a:cxn>
                  <a:cxn ang="0">
                    <a:pos x="144" y="142"/>
                  </a:cxn>
                  <a:cxn ang="0">
                    <a:pos x="124" y="176"/>
                  </a:cxn>
                  <a:cxn ang="0">
                    <a:pos x="103" y="216"/>
                  </a:cxn>
                  <a:cxn ang="0">
                    <a:pos x="85" y="258"/>
                  </a:cxn>
                  <a:cxn ang="0">
                    <a:pos x="72" y="304"/>
                  </a:cxn>
                  <a:cxn ang="0">
                    <a:pos x="68" y="351"/>
                  </a:cxn>
                  <a:cxn ang="0">
                    <a:pos x="67" y="357"/>
                  </a:cxn>
                  <a:cxn ang="0">
                    <a:pos x="65" y="375"/>
                  </a:cxn>
                  <a:cxn ang="0">
                    <a:pos x="61" y="400"/>
                  </a:cxn>
                  <a:cxn ang="0">
                    <a:pos x="56" y="432"/>
                  </a:cxn>
                  <a:cxn ang="0">
                    <a:pos x="49" y="465"/>
                  </a:cxn>
                  <a:cxn ang="0">
                    <a:pos x="41" y="501"/>
                  </a:cxn>
                  <a:cxn ang="0">
                    <a:pos x="30" y="533"/>
                  </a:cxn>
                  <a:cxn ang="0">
                    <a:pos x="20" y="561"/>
                  </a:cxn>
                  <a:cxn ang="0">
                    <a:pos x="17" y="563"/>
                  </a:cxn>
                  <a:cxn ang="0">
                    <a:pos x="9" y="568"/>
                  </a:cxn>
                  <a:cxn ang="0">
                    <a:pos x="2" y="575"/>
                  </a:cxn>
                  <a:cxn ang="0">
                    <a:pos x="0" y="583"/>
                  </a:cxn>
                  <a:cxn ang="0">
                    <a:pos x="4" y="592"/>
                  </a:cxn>
                  <a:cxn ang="0">
                    <a:pos x="18" y="602"/>
                  </a:cxn>
                  <a:cxn ang="0">
                    <a:pos x="49" y="611"/>
                  </a:cxn>
                  <a:cxn ang="0">
                    <a:pos x="99" y="619"/>
                  </a:cxn>
                  <a:cxn ang="0">
                    <a:pos x="103" y="615"/>
                  </a:cxn>
                  <a:cxn ang="0">
                    <a:pos x="113" y="603"/>
                  </a:cxn>
                  <a:cxn ang="0">
                    <a:pos x="128" y="583"/>
                  </a:cxn>
                  <a:cxn ang="0">
                    <a:pos x="145" y="553"/>
                  </a:cxn>
                  <a:cxn ang="0">
                    <a:pos x="163" y="516"/>
                  </a:cxn>
                  <a:cxn ang="0">
                    <a:pos x="177" y="469"/>
                  </a:cxn>
                  <a:cxn ang="0">
                    <a:pos x="187" y="413"/>
                  </a:cxn>
                  <a:cxn ang="0">
                    <a:pos x="189" y="348"/>
                  </a:cxn>
                  <a:cxn ang="0">
                    <a:pos x="191" y="345"/>
                  </a:cxn>
                  <a:cxn ang="0">
                    <a:pos x="192" y="336"/>
                  </a:cxn>
                  <a:cxn ang="0">
                    <a:pos x="197" y="324"/>
                  </a:cxn>
                  <a:cxn ang="0">
                    <a:pos x="203" y="311"/>
                  </a:cxn>
                  <a:cxn ang="0">
                    <a:pos x="212" y="296"/>
                  </a:cxn>
                  <a:cxn ang="0">
                    <a:pos x="223" y="283"/>
                  </a:cxn>
                  <a:cxn ang="0">
                    <a:pos x="236" y="271"/>
                  </a:cxn>
                  <a:cxn ang="0">
                    <a:pos x="252" y="264"/>
                  </a:cxn>
                  <a:cxn ang="0">
                    <a:pos x="256" y="224"/>
                  </a:cxn>
                  <a:cxn ang="0">
                    <a:pos x="261" y="134"/>
                  </a:cxn>
                  <a:cxn ang="0">
                    <a:pos x="259" y="44"/>
                  </a:cxn>
                  <a:cxn ang="0">
                    <a:pos x="241" y="0"/>
                  </a:cxn>
                </a:cxnLst>
                <a:rect l="0" t="0" r="r" b="b"/>
                <a:pathLst>
                  <a:path w="261" h="619">
                    <a:moveTo>
                      <a:pt x="241" y="0"/>
                    </a:moveTo>
                    <a:lnTo>
                      <a:pt x="237" y="2"/>
                    </a:lnTo>
                    <a:lnTo>
                      <a:pt x="231" y="10"/>
                    </a:lnTo>
                    <a:lnTo>
                      <a:pt x="223" y="22"/>
                    </a:lnTo>
                    <a:lnTo>
                      <a:pt x="213" y="37"/>
                    </a:lnTo>
                    <a:lnTo>
                      <a:pt x="204" y="53"/>
                    </a:lnTo>
                    <a:lnTo>
                      <a:pt x="196" y="69"/>
                    </a:lnTo>
                    <a:lnTo>
                      <a:pt x="187" y="82"/>
                    </a:lnTo>
                    <a:lnTo>
                      <a:pt x="180" y="93"/>
                    </a:lnTo>
                    <a:lnTo>
                      <a:pt x="175" y="100"/>
                    </a:lnTo>
                    <a:lnTo>
                      <a:pt x="163" y="116"/>
                    </a:lnTo>
                    <a:lnTo>
                      <a:pt x="144" y="142"/>
                    </a:lnTo>
                    <a:lnTo>
                      <a:pt x="124" y="176"/>
                    </a:lnTo>
                    <a:lnTo>
                      <a:pt x="103" y="216"/>
                    </a:lnTo>
                    <a:lnTo>
                      <a:pt x="85" y="258"/>
                    </a:lnTo>
                    <a:lnTo>
                      <a:pt x="72" y="304"/>
                    </a:lnTo>
                    <a:lnTo>
                      <a:pt x="68" y="351"/>
                    </a:lnTo>
                    <a:lnTo>
                      <a:pt x="67" y="357"/>
                    </a:lnTo>
                    <a:lnTo>
                      <a:pt x="65" y="375"/>
                    </a:lnTo>
                    <a:lnTo>
                      <a:pt x="61" y="400"/>
                    </a:lnTo>
                    <a:lnTo>
                      <a:pt x="56" y="432"/>
                    </a:lnTo>
                    <a:lnTo>
                      <a:pt x="49" y="465"/>
                    </a:lnTo>
                    <a:lnTo>
                      <a:pt x="41" y="501"/>
                    </a:lnTo>
                    <a:lnTo>
                      <a:pt x="30" y="533"/>
                    </a:lnTo>
                    <a:lnTo>
                      <a:pt x="20" y="561"/>
                    </a:lnTo>
                    <a:lnTo>
                      <a:pt x="17" y="563"/>
                    </a:lnTo>
                    <a:lnTo>
                      <a:pt x="9" y="568"/>
                    </a:lnTo>
                    <a:lnTo>
                      <a:pt x="2" y="575"/>
                    </a:lnTo>
                    <a:lnTo>
                      <a:pt x="0" y="583"/>
                    </a:lnTo>
                    <a:lnTo>
                      <a:pt x="4" y="592"/>
                    </a:lnTo>
                    <a:lnTo>
                      <a:pt x="18" y="602"/>
                    </a:lnTo>
                    <a:lnTo>
                      <a:pt x="49" y="611"/>
                    </a:lnTo>
                    <a:lnTo>
                      <a:pt x="99" y="619"/>
                    </a:lnTo>
                    <a:lnTo>
                      <a:pt x="103" y="615"/>
                    </a:lnTo>
                    <a:lnTo>
                      <a:pt x="113" y="603"/>
                    </a:lnTo>
                    <a:lnTo>
                      <a:pt x="128" y="583"/>
                    </a:lnTo>
                    <a:lnTo>
                      <a:pt x="145" y="553"/>
                    </a:lnTo>
                    <a:lnTo>
                      <a:pt x="163" y="516"/>
                    </a:lnTo>
                    <a:lnTo>
                      <a:pt x="177" y="469"/>
                    </a:lnTo>
                    <a:lnTo>
                      <a:pt x="187" y="413"/>
                    </a:lnTo>
                    <a:lnTo>
                      <a:pt x="189" y="348"/>
                    </a:lnTo>
                    <a:lnTo>
                      <a:pt x="191" y="345"/>
                    </a:lnTo>
                    <a:lnTo>
                      <a:pt x="192" y="336"/>
                    </a:lnTo>
                    <a:lnTo>
                      <a:pt x="197" y="324"/>
                    </a:lnTo>
                    <a:lnTo>
                      <a:pt x="203" y="311"/>
                    </a:lnTo>
                    <a:lnTo>
                      <a:pt x="212" y="296"/>
                    </a:lnTo>
                    <a:lnTo>
                      <a:pt x="223" y="283"/>
                    </a:lnTo>
                    <a:lnTo>
                      <a:pt x="236" y="271"/>
                    </a:lnTo>
                    <a:lnTo>
                      <a:pt x="252" y="264"/>
                    </a:lnTo>
                    <a:lnTo>
                      <a:pt x="256" y="224"/>
                    </a:lnTo>
                    <a:lnTo>
                      <a:pt x="261" y="134"/>
                    </a:lnTo>
                    <a:lnTo>
                      <a:pt x="259" y="4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2" name="Freeform 341"/>
              <p:cNvSpPr>
                <a:spLocks/>
              </p:cNvSpPr>
              <p:nvPr/>
            </p:nvSpPr>
            <p:spPr bwMode="auto">
              <a:xfrm>
                <a:off x="5964238" y="4652963"/>
                <a:ext cx="84138" cy="254000"/>
              </a:xfrm>
              <a:custGeom>
                <a:avLst/>
                <a:gdLst/>
                <a:ahLst/>
                <a:cxnLst>
                  <a:cxn ang="0">
                    <a:pos x="5" y="160"/>
                  </a:cxn>
                  <a:cxn ang="0">
                    <a:pos x="5" y="153"/>
                  </a:cxn>
                  <a:cxn ang="0">
                    <a:pos x="8" y="137"/>
                  </a:cxn>
                  <a:cxn ang="0">
                    <a:pos x="11" y="115"/>
                  </a:cxn>
                  <a:cxn ang="0">
                    <a:pos x="16" y="86"/>
                  </a:cxn>
                  <a:cxn ang="0">
                    <a:pos x="23" y="60"/>
                  </a:cxn>
                  <a:cxn ang="0">
                    <a:pos x="31" y="33"/>
                  </a:cxn>
                  <a:cxn ang="0">
                    <a:pos x="41" y="14"/>
                  </a:cxn>
                  <a:cxn ang="0">
                    <a:pos x="53" y="2"/>
                  </a:cxn>
                  <a:cxn ang="0">
                    <a:pos x="51" y="1"/>
                  </a:cxn>
                  <a:cxn ang="0">
                    <a:pos x="41" y="0"/>
                  </a:cxn>
                  <a:cxn ang="0">
                    <a:pos x="31" y="2"/>
                  </a:cxn>
                  <a:cxn ang="0">
                    <a:pos x="19" y="9"/>
                  </a:cxn>
                  <a:cxn ang="0">
                    <a:pos x="8" y="26"/>
                  </a:cxn>
                  <a:cxn ang="0">
                    <a:pos x="1" y="54"/>
                  </a:cxn>
                  <a:cxn ang="0">
                    <a:pos x="0" y="98"/>
                  </a:cxn>
                  <a:cxn ang="0">
                    <a:pos x="5" y="160"/>
                  </a:cxn>
                </a:cxnLst>
                <a:rect l="0" t="0" r="r" b="b"/>
                <a:pathLst>
                  <a:path w="53" h="160">
                    <a:moveTo>
                      <a:pt x="5" y="160"/>
                    </a:moveTo>
                    <a:lnTo>
                      <a:pt x="5" y="153"/>
                    </a:lnTo>
                    <a:lnTo>
                      <a:pt x="8" y="137"/>
                    </a:lnTo>
                    <a:lnTo>
                      <a:pt x="11" y="115"/>
                    </a:lnTo>
                    <a:lnTo>
                      <a:pt x="16" y="86"/>
                    </a:lnTo>
                    <a:lnTo>
                      <a:pt x="23" y="60"/>
                    </a:lnTo>
                    <a:lnTo>
                      <a:pt x="31" y="33"/>
                    </a:lnTo>
                    <a:lnTo>
                      <a:pt x="41" y="14"/>
                    </a:lnTo>
                    <a:lnTo>
                      <a:pt x="53" y="2"/>
                    </a:lnTo>
                    <a:lnTo>
                      <a:pt x="51" y="1"/>
                    </a:lnTo>
                    <a:lnTo>
                      <a:pt x="41" y="0"/>
                    </a:lnTo>
                    <a:lnTo>
                      <a:pt x="31" y="2"/>
                    </a:lnTo>
                    <a:lnTo>
                      <a:pt x="19" y="9"/>
                    </a:lnTo>
                    <a:lnTo>
                      <a:pt x="8" y="26"/>
                    </a:lnTo>
                    <a:lnTo>
                      <a:pt x="1" y="54"/>
                    </a:lnTo>
                    <a:lnTo>
                      <a:pt x="0" y="98"/>
                    </a:lnTo>
                    <a:lnTo>
                      <a:pt x="5" y="16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3" name="Freeform 342"/>
              <p:cNvSpPr>
                <a:spLocks/>
              </p:cNvSpPr>
              <p:nvPr/>
            </p:nvSpPr>
            <p:spPr bwMode="auto">
              <a:xfrm>
                <a:off x="6003925" y="4667250"/>
                <a:ext cx="87313" cy="307975"/>
              </a:xfrm>
              <a:custGeom>
                <a:avLst/>
                <a:gdLst/>
                <a:ahLst/>
                <a:cxnLst>
                  <a:cxn ang="0">
                    <a:pos x="55" y="13"/>
                  </a:cxn>
                  <a:cxn ang="0">
                    <a:pos x="31" y="43"/>
                  </a:cxn>
                  <a:cxn ang="0">
                    <a:pos x="24" y="130"/>
                  </a:cxn>
                  <a:cxn ang="0">
                    <a:pos x="0" y="194"/>
                  </a:cxn>
                  <a:cxn ang="0">
                    <a:pos x="2" y="174"/>
                  </a:cxn>
                  <a:cxn ang="0">
                    <a:pos x="4" y="130"/>
                  </a:cxn>
                  <a:cxn ang="0">
                    <a:pos x="11" y="80"/>
                  </a:cxn>
                  <a:cxn ang="0">
                    <a:pos x="23" y="48"/>
                  </a:cxn>
                  <a:cxn ang="0">
                    <a:pos x="28" y="20"/>
                  </a:cxn>
                  <a:cxn ang="0">
                    <a:pos x="48" y="0"/>
                  </a:cxn>
                  <a:cxn ang="0">
                    <a:pos x="55" y="13"/>
                  </a:cxn>
                </a:cxnLst>
                <a:rect l="0" t="0" r="r" b="b"/>
                <a:pathLst>
                  <a:path w="55" h="194">
                    <a:moveTo>
                      <a:pt x="55" y="13"/>
                    </a:moveTo>
                    <a:lnTo>
                      <a:pt x="31" y="43"/>
                    </a:lnTo>
                    <a:lnTo>
                      <a:pt x="24" y="130"/>
                    </a:lnTo>
                    <a:lnTo>
                      <a:pt x="0" y="194"/>
                    </a:lnTo>
                    <a:lnTo>
                      <a:pt x="2" y="174"/>
                    </a:lnTo>
                    <a:lnTo>
                      <a:pt x="4" y="130"/>
                    </a:lnTo>
                    <a:lnTo>
                      <a:pt x="11" y="80"/>
                    </a:lnTo>
                    <a:lnTo>
                      <a:pt x="23" y="48"/>
                    </a:lnTo>
                    <a:lnTo>
                      <a:pt x="28" y="20"/>
                    </a:lnTo>
                    <a:lnTo>
                      <a:pt x="48" y="0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7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4" name="Freeform 343"/>
              <p:cNvSpPr>
                <a:spLocks/>
              </p:cNvSpPr>
              <p:nvPr/>
            </p:nvSpPr>
            <p:spPr bwMode="auto">
              <a:xfrm>
                <a:off x="5434013" y="5203825"/>
                <a:ext cx="188913" cy="127000"/>
              </a:xfrm>
              <a:custGeom>
                <a:avLst/>
                <a:gdLst/>
                <a:ahLst/>
                <a:cxnLst>
                  <a:cxn ang="0">
                    <a:pos x="119" y="28"/>
                  </a:cxn>
                  <a:cxn ang="0">
                    <a:pos x="119" y="29"/>
                  </a:cxn>
                  <a:cxn ang="0">
                    <a:pos x="118" y="33"/>
                  </a:cxn>
                  <a:cxn ang="0">
                    <a:pos x="115" y="38"/>
                  </a:cxn>
                  <a:cxn ang="0">
                    <a:pos x="110" y="44"/>
                  </a:cxn>
                  <a:cxn ang="0">
                    <a:pos x="104" y="50"/>
                  </a:cxn>
                  <a:cxn ang="0">
                    <a:pos x="96" y="57"/>
                  </a:cxn>
                  <a:cxn ang="0">
                    <a:pos x="86" y="61"/>
                  </a:cxn>
                  <a:cxn ang="0">
                    <a:pos x="72" y="64"/>
                  </a:cxn>
                  <a:cxn ang="0">
                    <a:pos x="70" y="65"/>
                  </a:cxn>
                  <a:cxn ang="0">
                    <a:pos x="64" y="69"/>
                  </a:cxn>
                  <a:cxn ang="0">
                    <a:pos x="58" y="73"/>
                  </a:cxn>
                  <a:cxn ang="0">
                    <a:pos x="56" y="78"/>
                  </a:cxn>
                  <a:cxn ang="0">
                    <a:pos x="56" y="76"/>
                  </a:cxn>
                  <a:cxn ang="0">
                    <a:pos x="56" y="68"/>
                  </a:cxn>
                  <a:cxn ang="0">
                    <a:pos x="60" y="57"/>
                  </a:cxn>
                  <a:cxn ang="0">
                    <a:pos x="72" y="49"/>
                  </a:cxn>
                  <a:cxn ang="0">
                    <a:pos x="46" y="48"/>
                  </a:cxn>
                  <a:cxn ang="0">
                    <a:pos x="22" y="65"/>
                  </a:cxn>
                  <a:cxn ang="0">
                    <a:pos x="2" y="80"/>
                  </a:cxn>
                  <a:cxn ang="0">
                    <a:pos x="0" y="49"/>
                  </a:cxn>
                  <a:cxn ang="0">
                    <a:pos x="2" y="48"/>
                  </a:cxn>
                  <a:cxn ang="0">
                    <a:pos x="6" y="42"/>
                  </a:cxn>
                  <a:cxn ang="0">
                    <a:pos x="11" y="36"/>
                  </a:cxn>
                  <a:cxn ang="0">
                    <a:pos x="18" y="28"/>
                  </a:cxn>
                  <a:cxn ang="0">
                    <a:pos x="27" y="21"/>
                  </a:cxn>
                  <a:cxn ang="0">
                    <a:pos x="36" y="14"/>
                  </a:cxn>
                  <a:cxn ang="0">
                    <a:pos x="47" y="9"/>
                  </a:cxn>
                  <a:cxn ang="0">
                    <a:pos x="58" y="8"/>
                  </a:cxn>
                  <a:cxn ang="0">
                    <a:pos x="59" y="8"/>
                  </a:cxn>
                  <a:cxn ang="0">
                    <a:pos x="64" y="8"/>
                  </a:cxn>
                  <a:cxn ang="0">
                    <a:pos x="70" y="8"/>
                  </a:cxn>
                  <a:cxn ang="0">
                    <a:pos x="78" y="6"/>
                  </a:cxn>
                  <a:cxn ang="0">
                    <a:pos x="87" y="6"/>
                  </a:cxn>
                  <a:cxn ang="0">
                    <a:pos x="95" y="4"/>
                  </a:cxn>
                  <a:cxn ang="0">
                    <a:pos x="102" y="2"/>
                  </a:cxn>
                  <a:cxn ang="0">
                    <a:pos x="108" y="0"/>
                  </a:cxn>
                  <a:cxn ang="0">
                    <a:pos x="119" y="28"/>
                  </a:cxn>
                </a:cxnLst>
                <a:rect l="0" t="0" r="r" b="b"/>
                <a:pathLst>
                  <a:path w="119" h="80">
                    <a:moveTo>
                      <a:pt x="119" y="28"/>
                    </a:moveTo>
                    <a:lnTo>
                      <a:pt x="119" y="29"/>
                    </a:lnTo>
                    <a:lnTo>
                      <a:pt x="118" y="33"/>
                    </a:lnTo>
                    <a:lnTo>
                      <a:pt x="115" y="38"/>
                    </a:lnTo>
                    <a:lnTo>
                      <a:pt x="110" y="44"/>
                    </a:lnTo>
                    <a:lnTo>
                      <a:pt x="104" y="50"/>
                    </a:lnTo>
                    <a:lnTo>
                      <a:pt x="96" y="57"/>
                    </a:lnTo>
                    <a:lnTo>
                      <a:pt x="86" y="61"/>
                    </a:lnTo>
                    <a:lnTo>
                      <a:pt x="72" y="64"/>
                    </a:lnTo>
                    <a:lnTo>
                      <a:pt x="70" y="65"/>
                    </a:lnTo>
                    <a:lnTo>
                      <a:pt x="64" y="69"/>
                    </a:lnTo>
                    <a:lnTo>
                      <a:pt x="58" y="73"/>
                    </a:lnTo>
                    <a:lnTo>
                      <a:pt x="56" y="78"/>
                    </a:lnTo>
                    <a:lnTo>
                      <a:pt x="56" y="76"/>
                    </a:lnTo>
                    <a:lnTo>
                      <a:pt x="56" y="68"/>
                    </a:lnTo>
                    <a:lnTo>
                      <a:pt x="60" y="57"/>
                    </a:lnTo>
                    <a:lnTo>
                      <a:pt x="72" y="49"/>
                    </a:lnTo>
                    <a:lnTo>
                      <a:pt x="46" y="48"/>
                    </a:lnTo>
                    <a:lnTo>
                      <a:pt x="22" y="65"/>
                    </a:lnTo>
                    <a:lnTo>
                      <a:pt x="2" y="80"/>
                    </a:lnTo>
                    <a:lnTo>
                      <a:pt x="0" y="49"/>
                    </a:lnTo>
                    <a:lnTo>
                      <a:pt x="2" y="48"/>
                    </a:lnTo>
                    <a:lnTo>
                      <a:pt x="6" y="42"/>
                    </a:lnTo>
                    <a:lnTo>
                      <a:pt x="11" y="36"/>
                    </a:lnTo>
                    <a:lnTo>
                      <a:pt x="18" y="28"/>
                    </a:lnTo>
                    <a:lnTo>
                      <a:pt x="27" y="21"/>
                    </a:lnTo>
                    <a:lnTo>
                      <a:pt x="36" y="14"/>
                    </a:lnTo>
                    <a:lnTo>
                      <a:pt x="47" y="9"/>
                    </a:lnTo>
                    <a:lnTo>
                      <a:pt x="58" y="8"/>
                    </a:lnTo>
                    <a:lnTo>
                      <a:pt x="59" y="8"/>
                    </a:lnTo>
                    <a:lnTo>
                      <a:pt x="64" y="8"/>
                    </a:lnTo>
                    <a:lnTo>
                      <a:pt x="70" y="8"/>
                    </a:lnTo>
                    <a:lnTo>
                      <a:pt x="78" y="6"/>
                    </a:lnTo>
                    <a:lnTo>
                      <a:pt x="87" y="6"/>
                    </a:lnTo>
                    <a:lnTo>
                      <a:pt x="95" y="4"/>
                    </a:lnTo>
                    <a:lnTo>
                      <a:pt x="102" y="2"/>
                    </a:lnTo>
                    <a:lnTo>
                      <a:pt x="108" y="0"/>
                    </a:lnTo>
                    <a:lnTo>
                      <a:pt x="119" y="28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5" name="Freeform 344"/>
              <p:cNvSpPr>
                <a:spLocks/>
              </p:cNvSpPr>
              <p:nvPr/>
            </p:nvSpPr>
            <p:spPr bwMode="auto">
              <a:xfrm>
                <a:off x="5995988" y="4356100"/>
                <a:ext cx="227013" cy="306388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7" y="8"/>
                  </a:cxn>
                  <a:cxn ang="0">
                    <a:pos x="31" y="4"/>
                  </a:cxn>
                  <a:cxn ang="0">
                    <a:pos x="36" y="1"/>
                  </a:cxn>
                  <a:cxn ang="0">
                    <a:pos x="43" y="0"/>
                  </a:cxn>
                  <a:cxn ang="0">
                    <a:pos x="48" y="0"/>
                  </a:cxn>
                  <a:cxn ang="0">
                    <a:pos x="55" y="0"/>
                  </a:cxn>
                  <a:cxn ang="0">
                    <a:pos x="61" y="0"/>
                  </a:cxn>
                  <a:cxn ang="0">
                    <a:pos x="69" y="0"/>
                  </a:cxn>
                  <a:cxn ang="0">
                    <a:pos x="76" y="1"/>
                  </a:cxn>
                  <a:cxn ang="0">
                    <a:pos x="83" y="3"/>
                  </a:cxn>
                  <a:cxn ang="0">
                    <a:pos x="89" y="4"/>
                  </a:cxn>
                  <a:cxn ang="0">
                    <a:pos x="95" y="5"/>
                  </a:cxn>
                  <a:cxn ang="0">
                    <a:pos x="104" y="15"/>
                  </a:cxn>
                  <a:cxn ang="0">
                    <a:pos x="105" y="29"/>
                  </a:cxn>
                  <a:cxn ang="0">
                    <a:pos x="100" y="48"/>
                  </a:cxn>
                  <a:cxn ang="0">
                    <a:pos x="85" y="69"/>
                  </a:cxn>
                  <a:cxn ang="0">
                    <a:pos x="116" y="45"/>
                  </a:cxn>
                  <a:cxn ang="0">
                    <a:pos x="118" y="45"/>
                  </a:cxn>
                  <a:cxn ang="0">
                    <a:pos x="122" y="48"/>
                  </a:cxn>
                  <a:cxn ang="0">
                    <a:pos x="127" y="52"/>
                  </a:cxn>
                  <a:cxn ang="0">
                    <a:pos x="135" y="59"/>
                  </a:cxn>
                  <a:cxn ang="0">
                    <a:pos x="138" y="63"/>
                  </a:cxn>
                  <a:cxn ang="0">
                    <a:pos x="142" y="71"/>
                  </a:cxn>
                  <a:cxn ang="0">
                    <a:pos x="143" y="83"/>
                  </a:cxn>
                  <a:cxn ang="0">
                    <a:pos x="136" y="95"/>
                  </a:cxn>
                  <a:cxn ang="0">
                    <a:pos x="142" y="100"/>
                  </a:cxn>
                  <a:cxn ang="0">
                    <a:pos x="142" y="133"/>
                  </a:cxn>
                  <a:cxn ang="0">
                    <a:pos x="55" y="193"/>
                  </a:cxn>
                  <a:cxn ang="0">
                    <a:pos x="55" y="187"/>
                  </a:cxn>
                  <a:cxn ang="0">
                    <a:pos x="53" y="172"/>
                  </a:cxn>
                  <a:cxn ang="0">
                    <a:pos x="52" y="156"/>
                  </a:cxn>
                  <a:cxn ang="0">
                    <a:pos x="52" y="147"/>
                  </a:cxn>
                  <a:cxn ang="0">
                    <a:pos x="17" y="148"/>
                  </a:cxn>
                  <a:cxn ang="0">
                    <a:pos x="16" y="145"/>
                  </a:cxn>
                  <a:cxn ang="0">
                    <a:pos x="12" y="140"/>
                  </a:cxn>
                  <a:cxn ang="0">
                    <a:pos x="11" y="133"/>
                  </a:cxn>
                  <a:cxn ang="0">
                    <a:pos x="12" y="125"/>
                  </a:cxn>
                  <a:cxn ang="0">
                    <a:pos x="11" y="115"/>
                  </a:cxn>
                  <a:cxn ang="0">
                    <a:pos x="15" y="109"/>
                  </a:cxn>
                  <a:cxn ang="0">
                    <a:pos x="8" y="103"/>
                  </a:cxn>
                  <a:cxn ang="0">
                    <a:pos x="15" y="95"/>
                  </a:cxn>
                  <a:cxn ang="0">
                    <a:pos x="0" y="85"/>
                  </a:cxn>
                  <a:cxn ang="0">
                    <a:pos x="19" y="55"/>
                  </a:cxn>
                  <a:cxn ang="0">
                    <a:pos x="17" y="51"/>
                  </a:cxn>
                  <a:cxn ang="0">
                    <a:pos x="15" y="39"/>
                  </a:cxn>
                  <a:cxn ang="0">
                    <a:pos x="16" y="24"/>
                  </a:cxn>
                  <a:cxn ang="0">
                    <a:pos x="25" y="9"/>
                  </a:cxn>
                </a:cxnLst>
                <a:rect l="0" t="0" r="r" b="b"/>
                <a:pathLst>
                  <a:path w="143" h="193">
                    <a:moveTo>
                      <a:pt x="25" y="9"/>
                    </a:moveTo>
                    <a:lnTo>
                      <a:pt x="27" y="8"/>
                    </a:lnTo>
                    <a:lnTo>
                      <a:pt x="31" y="4"/>
                    </a:lnTo>
                    <a:lnTo>
                      <a:pt x="36" y="1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3" y="3"/>
                    </a:lnTo>
                    <a:lnTo>
                      <a:pt x="89" y="4"/>
                    </a:lnTo>
                    <a:lnTo>
                      <a:pt x="95" y="5"/>
                    </a:lnTo>
                    <a:lnTo>
                      <a:pt x="104" y="15"/>
                    </a:lnTo>
                    <a:lnTo>
                      <a:pt x="105" y="29"/>
                    </a:lnTo>
                    <a:lnTo>
                      <a:pt x="100" y="48"/>
                    </a:lnTo>
                    <a:lnTo>
                      <a:pt x="85" y="69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22" y="48"/>
                    </a:lnTo>
                    <a:lnTo>
                      <a:pt x="127" y="52"/>
                    </a:lnTo>
                    <a:lnTo>
                      <a:pt x="135" y="59"/>
                    </a:lnTo>
                    <a:lnTo>
                      <a:pt x="138" y="63"/>
                    </a:lnTo>
                    <a:lnTo>
                      <a:pt x="142" y="71"/>
                    </a:lnTo>
                    <a:lnTo>
                      <a:pt x="143" y="83"/>
                    </a:lnTo>
                    <a:lnTo>
                      <a:pt x="136" y="95"/>
                    </a:lnTo>
                    <a:lnTo>
                      <a:pt x="142" y="100"/>
                    </a:lnTo>
                    <a:lnTo>
                      <a:pt x="142" y="133"/>
                    </a:lnTo>
                    <a:lnTo>
                      <a:pt x="55" y="193"/>
                    </a:lnTo>
                    <a:lnTo>
                      <a:pt x="55" y="187"/>
                    </a:lnTo>
                    <a:lnTo>
                      <a:pt x="53" y="172"/>
                    </a:lnTo>
                    <a:lnTo>
                      <a:pt x="52" y="156"/>
                    </a:lnTo>
                    <a:lnTo>
                      <a:pt x="52" y="147"/>
                    </a:lnTo>
                    <a:lnTo>
                      <a:pt x="17" y="148"/>
                    </a:lnTo>
                    <a:lnTo>
                      <a:pt x="16" y="145"/>
                    </a:lnTo>
                    <a:lnTo>
                      <a:pt x="12" y="140"/>
                    </a:lnTo>
                    <a:lnTo>
                      <a:pt x="11" y="133"/>
                    </a:lnTo>
                    <a:lnTo>
                      <a:pt x="12" y="125"/>
                    </a:lnTo>
                    <a:lnTo>
                      <a:pt x="11" y="115"/>
                    </a:lnTo>
                    <a:lnTo>
                      <a:pt x="15" y="109"/>
                    </a:lnTo>
                    <a:lnTo>
                      <a:pt x="8" y="103"/>
                    </a:lnTo>
                    <a:lnTo>
                      <a:pt x="15" y="95"/>
                    </a:lnTo>
                    <a:lnTo>
                      <a:pt x="0" y="85"/>
                    </a:lnTo>
                    <a:lnTo>
                      <a:pt x="19" y="55"/>
                    </a:lnTo>
                    <a:lnTo>
                      <a:pt x="17" y="51"/>
                    </a:lnTo>
                    <a:lnTo>
                      <a:pt x="15" y="39"/>
                    </a:lnTo>
                    <a:lnTo>
                      <a:pt x="16" y="24"/>
                    </a:ln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6" name="Freeform 345"/>
              <p:cNvSpPr>
                <a:spLocks/>
              </p:cNvSpPr>
              <p:nvPr/>
            </p:nvSpPr>
            <p:spPr bwMode="auto">
              <a:xfrm>
                <a:off x="6034088" y="4316413"/>
                <a:ext cx="222250" cy="206375"/>
              </a:xfrm>
              <a:custGeom>
                <a:avLst/>
                <a:gdLst/>
                <a:ahLst/>
                <a:cxnLst>
                  <a:cxn ang="0">
                    <a:pos x="130" y="113"/>
                  </a:cxn>
                  <a:cxn ang="0">
                    <a:pos x="132" y="105"/>
                  </a:cxn>
                  <a:cxn ang="0">
                    <a:pos x="138" y="88"/>
                  </a:cxn>
                  <a:cxn ang="0">
                    <a:pos x="140" y="62"/>
                  </a:cxn>
                  <a:cxn ang="0">
                    <a:pos x="132" y="38"/>
                  </a:cxn>
                  <a:cxn ang="0">
                    <a:pos x="128" y="32"/>
                  </a:cxn>
                  <a:cxn ang="0">
                    <a:pos x="123" y="25"/>
                  </a:cxn>
                  <a:cxn ang="0">
                    <a:pos x="116" y="20"/>
                  </a:cxn>
                  <a:cxn ang="0">
                    <a:pos x="110" y="14"/>
                  </a:cxn>
                  <a:cxn ang="0">
                    <a:pos x="102" y="10"/>
                  </a:cxn>
                  <a:cxn ang="0">
                    <a:pos x="91" y="6"/>
                  </a:cxn>
                  <a:cxn ang="0">
                    <a:pos x="79" y="4"/>
                  </a:cxn>
                  <a:cxn ang="0">
                    <a:pos x="65" y="2"/>
                  </a:cxn>
                  <a:cxn ang="0">
                    <a:pos x="51" y="1"/>
                  </a:cxn>
                  <a:cxn ang="0">
                    <a:pos x="35" y="0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29"/>
                  </a:cxn>
                  <a:cxn ang="0">
                    <a:pos x="11" y="29"/>
                  </a:cxn>
                  <a:cxn ang="0">
                    <a:pos x="21" y="29"/>
                  </a:cxn>
                  <a:cxn ang="0">
                    <a:pos x="37" y="30"/>
                  </a:cxn>
                  <a:cxn ang="0">
                    <a:pos x="53" y="33"/>
                  </a:cxn>
                  <a:cxn ang="0">
                    <a:pos x="68" y="38"/>
                  </a:cxn>
                  <a:cxn ang="0">
                    <a:pos x="77" y="46"/>
                  </a:cxn>
                  <a:cxn ang="0">
                    <a:pos x="80" y="56"/>
                  </a:cxn>
                  <a:cxn ang="0">
                    <a:pos x="73" y="70"/>
                  </a:cxn>
                  <a:cxn ang="0">
                    <a:pos x="59" y="97"/>
                  </a:cxn>
                  <a:cxn ang="0">
                    <a:pos x="67" y="104"/>
                  </a:cxn>
                  <a:cxn ang="0">
                    <a:pos x="69" y="97"/>
                  </a:cxn>
                  <a:cxn ang="0">
                    <a:pos x="79" y="85"/>
                  </a:cxn>
                  <a:cxn ang="0">
                    <a:pos x="91" y="76"/>
                  </a:cxn>
                  <a:cxn ang="0">
                    <a:pos x="104" y="80"/>
                  </a:cxn>
                  <a:cxn ang="0">
                    <a:pos x="107" y="84"/>
                  </a:cxn>
                  <a:cxn ang="0">
                    <a:pos x="112" y="92"/>
                  </a:cxn>
                  <a:cxn ang="0">
                    <a:pos x="116" y="102"/>
                  </a:cxn>
                  <a:cxn ang="0">
                    <a:pos x="112" y="110"/>
                  </a:cxn>
                  <a:cxn ang="0">
                    <a:pos x="108" y="116"/>
                  </a:cxn>
                  <a:cxn ang="0">
                    <a:pos x="111" y="122"/>
                  </a:cxn>
                  <a:cxn ang="0">
                    <a:pos x="116" y="128"/>
                  </a:cxn>
                  <a:cxn ang="0">
                    <a:pos x="119" y="130"/>
                  </a:cxn>
                  <a:cxn ang="0">
                    <a:pos x="130" y="113"/>
                  </a:cxn>
                </a:cxnLst>
                <a:rect l="0" t="0" r="r" b="b"/>
                <a:pathLst>
                  <a:path w="140" h="130">
                    <a:moveTo>
                      <a:pt x="130" y="113"/>
                    </a:moveTo>
                    <a:lnTo>
                      <a:pt x="132" y="105"/>
                    </a:lnTo>
                    <a:lnTo>
                      <a:pt x="138" y="88"/>
                    </a:lnTo>
                    <a:lnTo>
                      <a:pt x="140" y="62"/>
                    </a:lnTo>
                    <a:lnTo>
                      <a:pt x="132" y="38"/>
                    </a:lnTo>
                    <a:lnTo>
                      <a:pt x="128" y="32"/>
                    </a:lnTo>
                    <a:lnTo>
                      <a:pt x="123" y="25"/>
                    </a:lnTo>
                    <a:lnTo>
                      <a:pt x="116" y="20"/>
                    </a:lnTo>
                    <a:lnTo>
                      <a:pt x="110" y="14"/>
                    </a:lnTo>
                    <a:lnTo>
                      <a:pt x="102" y="10"/>
                    </a:lnTo>
                    <a:lnTo>
                      <a:pt x="91" y="6"/>
                    </a:lnTo>
                    <a:lnTo>
                      <a:pt x="79" y="4"/>
                    </a:lnTo>
                    <a:lnTo>
                      <a:pt x="65" y="2"/>
                    </a:lnTo>
                    <a:lnTo>
                      <a:pt x="51" y="1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21" y="29"/>
                    </a:lnTo>
                    <a:lnTo>
                      <a:pt x="37" y="30"/>
                    </a:lnTo>
                    <a:lnTo>
                      <a:pt x="53" y="33"/>
                    </a:lnTo>
                    <a:lnTo>
                      <a:pt x="68" y="38"/>
                    </a:lnTo>
                    <a:lnTo>
                      <a:pt x="77" y="46"/>
                    </a:lnTo>
                    <a:lnTo>
                      <a:pt x="80" y="56"/>
                    </a:lnTo>
                    <a:lnTo>
                      <a:pt x="73" y="70"/>
                    </a:lnTo>
                    <a:lnTo>
                      <a:pt x="59" y="97"/>
                    </a:lnTo>
                    <a:lnTo>
                      <a:pt x="67" y="104"/>
                    </a:lnTo>
                    <a:lnTo>
                      <a:pt x="69" y="97"/>
                    </a:lnTo>
                    <a:lnTo>
                      <a:pt x="79" y="85"/>
                    </a:lnTo>
                    <a:lnTo>
                      <a:pt x="91" y="76"/>
                    </a:lnTo>
                    <a:lnTo>
                      <a:pt x="104" y="80"/>
                    </a:lnTo>
                    <a:lnTo>
                      <a:pt x="107" y="84"/>
                    </a:lnTo>
                    <a:lnTo>
                      <a:pt x="112" y="92"/>
                    </a:lnTo>
                    <a:lnTo>
                      <a:pt x="116" y="102"/>
                    </a:lnTo>
                    <a:lnTo>
                      <a:pt x="112" y="110"/>
                    </a:lnTo>
                    <a:lnTo>
                      <a:pt x="108" y="116"/>
                    </a:lnTo>
                    <a:lnTo>
                      <a:pt x="111" y="122"/>
                    </a:lnTo>
                    <a:lnTo>
                      <a:pt x="116" y="128"/>
                    </a:lnTo>
                    <a:lnTo>
                      <a:pt x="119" y="130"/>
                    </a:lnTo>
                    <a:lnTo>
                      <a:pt x="130" y="113"/>
                    </a:lnTo>
                    <a:close/>
                  </a:path>
                </a:pathLst>
              </a:custGeom>
              <a:solidFill>
                <a:srgbClr val="FFA8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" name="Freeform 346"/>
              <p:cNvSpPr>
                <a:spLocks/>
              </p:cNvSpPr>
              <p:nvPr/>
            </p:nvSpPr>
            <p:spPr bwMode="auto">
              <a:xfrm>
                <a:off x="6354763" y="5400675"/>
                <a:ext cx="71438" cy="80963"/>
              </a:xfrm>
              <a:custGeom>
                <a:avLst/>
                <a:gdLst/>
                <a:ahLst/>
                <a:cxnLst>
                  <a:cxn ang="0">
                    <a:pos x="41" y="51"/>
                  </a:cxn>
                  <a:cxn ang="0">
                    <a:pos x="42" y="48"/>
                  </a:cxn>
                  <a:cxn ang="0">
                    <a:pos x="44" y="43"/>
                  </a:cxn>
                  <a:cxn ang="0">
                    <a:pos x="45" y="36"/>
                  </a:cxn>
                  <a:cxn ang="0">
                    <a:pos x="45" y="27"/>
                  </a:cxn>
                  <a:cxn ang="0">
                    <a:pos x="41" y="17"/>
                  </a:cxn>
                  <a:cxn ang="0">
                    <a:pos x="34" y="9"/>
                  </a:cxn>
                  <a:cxn ang="0">
                    <a:pos x="20" y="3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6" y="7"/>
                  </a:cxn>
                  <a:cxn ang="0">
                    <a:pos x="14" y="12"/>
                  </a:cxn>
                  <a:cxn ang="0">
                    <a:pos x="22" y="20"/>
                  </a:cxn>
                  <a:cxn ang="0">
                    <a:pos x="30" y="29"/>
                  </a:cxn>
                  <a:cxn ang="0">
                    <a:pos x="37" y="37"/>
                  </a:cxn>
                  <a:cxn ang="0">
                    <a:pos x="41" y="44"/>
                  </a:cxn>
                  <a:cxn ang="0">
                    <a:pos x="41" y="51"/>
                  </a:cxn>
                </a:cxnLst>
                <a:rect l="0" t="0" r="r" b="b"/>
                <a:pathLst>
                  <a:path w="45" h="51">
                    <a:moveTo>
                      <a:pt x="41" y="51"/>
                    </a:moveTo>
                    <a:lnTo>
                      <a:pt x="42" y="48"/>
                    </a:lnTo>
                    <a:lnTo>
                      <a:pt x="44" y="43"/>
                    </a:lnTo>
                    <a:lnTo>
                      <a:pt x="45" y="36"/>
                    </a:lnTo>
                    <a:lnTo>
                      <a:pt x="45" y="27"/>
                    </a:lnTo>
                    <a:lnTo>
                      <a:pt x="41" y="17"/>
                    </a:lnTo>
                    <a:lnTo>
                      <a:pt x="34" y="9"/>
                    </a:lnTo>
                    <a:lnTo>
                      <a:pt x="2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6" y="7"/>
                    </a:lnTo>
                    <a:lnTo>
                      <a:pt x="14" y="12"/>
                    </a:lnTo>
                    <a:lnTo>
                      <a:pt x="22" y="20"/>
                    </a:lnTo>
                    <a:lnTo>
                      <a:pt x="30" y="29"/>
                    </a:lnTo>
                    <a:lnTo>
                      <a:pt x="37" y="37"/>
                    </a:lnTo>
                    <a:lnTo>
                      <a:pt x="41" y="44"/>
                    </a:lnTo>
                    <a:lnTo>
                      <a:pt x="41" y="51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" name="Freeform 347"/>
              <p:cNvSpPr>
                <a:spLocks/>
              </p:cNvSpPr>
              <p:nvPr/>
            </p:nvSpPr>
            <p:spPr bwMode="auto">
              <a:xfrm>
                <a:off x="6186488" y="5387975"/>
                <a:ext cx="73025" cy="74613"/>
              </a:xfrm>
              <a:custGeom>
                <a:avLst/>
                <a:gdLst/>
                <a:ahLst/>
                <a:cxnLst>
                  <a:cxn ang="0">
                    <a:pos x="4" y="47"/>
                  </a:cxn>
                  <a:cxn ang="0">
                    <a:pos x="3" y="44"/>
                  </a:cxn>
                  <a:cxn ang="0">
                    <a:pos x="2" y="39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4" y="13"/>
                  </a:cxn>
                  <a:cxn ang="0">
                    <a:pos x="11" y="7"/>
                  </a:cxn>
                  <a:cxn ang="0">
                    <a:pos x="26" y="1"/>
                  </a:cxn>
                  <a:cxn ang="0">
                    <a:pos x="46" y="0"/>
                  </a:cxn>
                  <a:cxn ang="0">
                    <a:pos x="44" y="1"/>
                  </a:cxn>
                  <a:cxn ang="0">
                    <a:pos x="39" y="5"/>
                  </a:cxn>
                  <a:cxn ang="0">
                    <a:pos x="31" y="11"/>
                  </a:cxn>
                  <a:cxn ang="0">
                    <a:pos x="23" y="19"/>
                  </a:cxn>
                  <a:cxn ang="0">
                    <a:pos x="15" y="27"/>
                  </a:cxn>
                  <a:cxn ang="0">
                    <a:pos x="8" y="33"/>
                  </a:cxn>
                  <a:cxn ang="0">
                    <a:pos x="4" y="41"/>
                  </a:cxn>
                  <a:cxn ang="0">
                    <a:pos x="4" y="47"/>
                  </a:cxn>
                </a:cxnLst>
                <a:rect l="0" t="0" r="r" b="b"/>
                <a:pathLst>
                  <a:path w="46" h="47">
                    <a:moveTo>
                      <a:pt x="4" y="47"/>
                    </a:moveTo>
                    <a:lnTo>
                      <a:pt x="3" y="44"/>
                    </a:lnTo>
                    <a:lnTo>
                      <a:pt x="2" y="39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3"/>
                    </a:lnTo>
                    <a:lnTo>
                      <a:pt x="11" y="7"/>
                    </a:lnTo>
                    <a:lnTo>
                      <a:pt x="26" y="1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39" y="5"/>
                    </a:lnTo>
                    <a:lnTo>
                      <a:pt x="31" y="11"/>
                    </a:lnTo>
                    <a:lnTo>
                      <a:pt x="23" y="19"/>
                    </a:lnTo>
                    <a:lnTo>
                      <a:pt x="15" y="27"/>
                    </a:lnTo>
                    <a:lnTo>
                      <a:pt x="8" y="33"/>
                    </a:lnTo>
                    <a:lnTo>
                      <a:pt x="4" y="41"/>
                    </a:lnTo>
                    <a:lnTo>
                      <a:pt x="4" y="47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" name="Freeform 348"/>
              <p:cNvSpPr>
                <a:spLocks/>
              </p:cNvSpPr>
              <p:nvPr/>
            </p:nvSpPr>
            <p:spPr bwMode="auto">
              <a:xfrm>
                <a:off x="6067425" y="4306888"/>
                <a:ext cx="169863" cy="555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4" y="4"/>
                  </a:cxn>
                  <a:cxn ang="0">
                    <a:pos x="14" y="3"/>
                  </a:cxn>
                  <a:cxn ang="0">
                    <a:pos x="27" y="0"/>
                  </a:cxn>
                  <a:cxn ang="0">
                    <a:pos x="43" y="0"/>
                  </a:cxn>
                  <a:cxn ang="0">
                    <a:pos x="60" y="1"/>
                  </a:cxn>
                  <a:cxn ang="0">
                    <a:pos x="79" y="8"/>
                  </a:cxn>
                  <a:cxn ang="0">
                    <a:pos x="95" y="19"/>
                  </a:cxn>
                  <a:cxn ang="0">
                    <a:pos x="107" y="35"/>
                  </a:cxn>
                  <a:cxn ang="0">
                    <a:pos x="106" y="34"/>
                  </a:cxn>
                  <a:cxn ang="0">
                    <a:pos x="101" y="30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3" y="12"/>
                  </a:cxn>
                  <a:cxn ang="0">
                    <a:pos x="46" y="7"/>
                  </a:cxn>
                  <a:cxn ang="0">
                    <a:pos x="24" y="6"/>
                  </a:cxn>
                  <a:cxn ang="0">
                    <a:pos x="0" y="6"/>
                  </a:cxn>
                </a:cxnLst>
                <a:rect l="0" t="0" r="r" b="b"/>
                <a:pathLst>
                  <a:path w="107" h="35">
                    <a:moveTo>
                      <a:pt x="0" y="6"/>
                    </a:moveTo>
                    <a:lnTo>
                      <a:pt x="4" y="4"/>
                    </a:lnTo>
                    <a:lnTo>
                      <a:pt x="14" y="3"/>
                    </a:lnTo>
                    <a:lnTo>
                      <a:pt x="27" y="0"/>
                    </a:lnTo>
                    <a:lnTo>
                      <a:pt x="43" y="0"/>
                    </a:lnTo>
                    <a:lnTo>
                      <a:pt x="60" y="1"/>
                    </a:lnTo>
                    <a:lnTo>
                      <a:pt x="79" y="8"/>
                    </a:lnTo>
                    <a:lnTo>
                      <a:pt x="95" y="19"/>
                    </a:lnTo>
                    <a:lnTo>
                      <a:pt x="107" y="35"/>
                    </a:lnTo>
                    <a:lnTo>
                      <a:pt x="106" y="34"/>
                    </a:lnTo>
                    <a:lnTo>
                      <a:pt x="101" y="30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3" y="12"/>
                    </a:lnTo>
                    <a:lnTo>
                      <a:pt x="46" y="7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0" name="Freeform 349"/>
              <p:cNvSpPr>
                <a:spLocks/>
              </p:cNvSpPr>
              <p:nvPr/>
            </p:nvSpPr>
            <p:spPr bwMode="auto">
              <a:xfrm>
                <a:off x="6237288" y="4383088"/>
                <a:ext cx="34925" cy="1174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2"/>
                  </a:cxn>
                  <a:cxn ang="0">
                    <a:pos x="12" y="7"/>
                  </a:cxn>
                  <a:cxn ang="0">
                    <a:pos x="16" y="15"/>
                  </a:cxn>
                  <a:cxn ang="0">
                    <a:pos x="20" y="24"/>
                  </a:cxn>
                  <a:cxn ang="0">
                    <a:pos x="22" y="35"/>
                  </a:cxn>
                  <a:cxn ang="0">
                    <a:pos x="19" y="47"/>
                  </a:cxn>
                  <a:cxn ang="0">
                    <a:pos x="12" y="60"/>
                  </a:cxn>
                  <a:cxn ang="0">
                    <a:pos x="0" y="74"/>
                  </a:cxn>
                  <a:cxn ang="0">
                    <a:pos x="3" y="68"/>
                  </a:cxn>
                  <a:cxn ang="0">
                    <a:pos x="8" y="52"/>
                  </a:cxn>
                  <a:cxn ang="0">
                    <a:pos x="11" y="30"/>
                  </a:cxn>
                  <a:cxn ang="0">
                    <a:pos x="8" y="0"/>
                  </a:cxn>
                </a:cxnLst>
                <a:rect l="0" t="0" r="r" b="b"/>
                <a:pathLst>
                  <a:path w="22" h="74">
                    <a:moveTo>
                      <a:pt x="8" y="0"/>
                    </a:moveTo>
                    <a:lnTo>
                      <a:pt x="10" y="2"/>
                    </a:lnTo>
                    <a:lnTo>
                      <a:pt x="12" y="7"/>
                    </a:lnTo>
                    <a:lnTo>
                      <a:pt x="16" y="15"/>
                    </a:lnTo>
                    <a:lnTo>
                      <a:pt x="20" y="24"/>
                    </a:lnTo>
                    <a:lnTo>
                      <a:pt x="22" y="35"/>
                    </a:lnTo>
                    <a:lnTo>
                      <a:pt x="19" y="47"/>
                    </a:lnTo>
                    <a:lnTo>
                      <a:pt x="12" y="60"/>
                    </a:lnTo>
                    <a:lnTo>
                      <a:pt x="0" y="74"/>
                    </a:lnTo>
                    <a:lnTo>
                      <a:pt x="3" y="68"/>
                    </a:lnTo>
                    <a:lnTo>
                      <a:pt x="8" y="52"/>
                    </a:lnTo>
                    <a:lnTo>
                      <a:pt x="11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1" name="Freeform 350"/>
              <p:cNvSpPr>
                <a:spLocks/>
              </p:cNvSpPr>
              <p:nvPr/>
            </p:nvSpPr>
            <p:spPr bwMode="auto">
              <a:xfrm>
                <a:off x="6010275" y="4322763"/>
                <a:ext cx="23813" cy="34925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4" y="1"/>
                  </a:cxn>
                  <a:cxn ang="0">
                    <a:pos x="10" y="5"/>
                  </a:cxn>
                  <a:cxn ang="0">
                    <a:pos x="8" y="12"/>
                  </a:cxn>
                  <a:cxn ang="0">
                    <a:pos x="12" y="22"/>
                  </a:cxn>
                  <a:cxn ang="0">
                    <a:pos x="8" y="18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22">
                    <a:moveTo>
                      <a:pt x="15" y="0"/>
                    </a:moveTo>
                    <a:lnTo>
                      <a:pt x="14" y="1"/>
                    </a:lnTo>
                    <a:lnTo>
                      <a:pt x="10" y="5"/>
                    </a:lnTo>
                    <a:lnTo>
                      <a:pt x="8" y="12"/>
                    </a:lnTo>
                    <a:lnTo>
                      <a:pt x="12" y="22"/>
                    </a:lnTo>
                    <a:lnTo>
                      <a:pt x="8" y="18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" name="Freeform 351"/>
              <p:cNvSpPr>
                <a:spLocks/>
              </p:cNvSpPr>
              <p:nvPr/>
            </p:nvSpPr>
            <p:spPr bwMode="auto">
              <a:xfrm>
                <a:off x="6040438" y="4349750"/>
                <a:ext cx="101600" cy="508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16" y="4"/>
                  </a:cxn>
                  <a:cxn ang="0">
                    <a:pos x="29" y="4"/>
                  </a:cxn>
                  <a:cxn ang="0">
                    <a:pos x="39" y="1"/>
                  </a:cxn>
                  <a:cxn ang="0">
                    <a:pos x="44" y="0"/>
                  </a:cxn>
                  <a:cxn ang="0">
                    <a:pos x="56" y="1"/>
                  </a:cxn>
                  <a:cxn ang="0">
                    <a:pos x="64" y="9"/>
                  </a:cxn>
                  <a:cxn ang="0">
                    <a:pos x="63" y="32"/>
                  </a:cxn>
                  <a:cxn ang="0">
                    <a:pos x="63" y="28"/>
                  </a:cxn>
                  <a:cxn ang="0">
                    <a:pos x="61" y="17"/>
                  </a:cxn>
                  <a:cxn ang="0">
                    <a:pos x="53" y="11"/>
                  </a:cxn>
                  <a:cxn ang="0">
                    <a:pos x="33" y="11"/>
                  </a:cxn>
                  <a:cxn ang="0">
                    <a:pos x="32" y="12"/>
                  </a:cxn>
                  <a:cxn ang="0">
                    <a:pos x="27" y="12"/>
                  </a:cxn>
                  <a:cxn ang="0">
                    <a:pos x="16" y="11"/>
                  </a:cxn>
                  <a:cxn ang="0">
                    <a:pos x="0" y="3"/>
                  </a:cxn>
                </a:cxnLst>
                <a:rect l="0" t="0" r="r" b="b"/>
                <a:pathLst>
                  <a:path w="64" h="32">
                    <a:moveTo>
                      <a:pt x="0" y="3"/>
                    </a:moveTo>
                    <a:lnTo>
                      <a:pt x="5" y="3"/>
                    </a:lnTo>
                    <a:lnTo>
                      <a:pt x="16" y="4"/>
                    </a:lnTo>
                    <a:lnTo>
                      <a:pt x="29" y="4"/>
                    </a:lnTo>
                    <a:lnTo>
                      <a:pt x="39" y="1"/>
                    </a:lnTo>
                    <a:lnTo>
                      <a:pt x="44" y="0"/>
                    </a:lnTo>
                    <a:lnTo>
                      <a:pt x="56" y="1"/>
                    </a:lnTo>
                    <a:lnTo>
                      <a:pt x="64" y="9"/>
                    </a:lnTo>
                    <a:lnTo>
                      <a:pt x="63" y="32"/>
                    </a:lnTo>
                    <a:lnTo>
                      <a:pt x="63" y="28"/>
                    </a:lnTo>
                    <a:lnTo>
                      <a:pt x="61" y="17"/>
                    </a:lnTo>
                    <a:lnTo>
                      <a:pt x="53" y="11"/>
                    </a:lnTo>
                    <a:lnTo>
                      <a:pt x="33" y="11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16" y="1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3" name="Freeform 352"/>
              <p:cNvSpPr>
                <a:spLocks/>
              </p:cNvSpPr>
              <p:nvPr/>
            </p:nvSpPr>
            <p:spPr bwMode="auto">
              <a:xfrm>
                <a:off x="6172200" y="4437063"/>
                <a:ext cx="33338" cy="33338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9" y="6"/>
                  </a:cxn>
                  <a:cxn ang="0">
                    <a:pos x="21" y="6"/>
                  </a:cxn>
                  <a:cxn ang="0">
                    <a:pos x="17" y="4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1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0" y="18"/>
                    </a:lnTo>
                    <a:lnTo>
                      <a:pt x="2" y="12"/>
                    </a:lnTo>
                    <a:lnTo>
                      <a:pt x="9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4" name="Freeform 353"/>
              <p:cNvSpPr>
                <a:spLocks/>
              </p:cNvSpPr>
              <p:nvPr/>
            </p:nvSpPr>
            <p:spPr bwMode="auto">
              <a:xfrm>
                <a:off x="6173788" y="4470400"/>
                <a:ext cx="38100" cy="460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7"/>
                  </a:cxn>
                  <a:cxn ang="0">
                    <a:pos x="23" y="19"/>
                  </a:cxn>
                  <a:cxn ang="0">
                    <a:pos x="16" y="29"/>
                  </a:cxn>
                  <a:cxn ang="0">
                    <a:pos x="0" y="29"/>
                  </a:cxn>
                  <a:cxn ang="0">
                    <a:pos x="4" y="29"/>
                  </a:cxn>
                  <a:cxn ang="0">
                    <a:pos x="12" y="25"/>
                  </a:cxn>
                  <a:cxn ang="0">
                    <a:pos x="19" y="16"/>
                  </a:cxn>
                  <a:cxn ang="0">
                    <a:pos x="23" y="0"/>
                  </a:cxn>
                </a:cxnLst>
                <a:rect l="0" t="0" r="r" b="b"/>
                <a:pathLst>
                  <a:path w="24" h="29">
                    <a:moveTo>
                      <a:pt x="23" y="0"/>
                    </a:moveTo>
                    <a:lnTo>
                      <a:pt x="24" y="7"/>
                    </a:lnTo>
                    <a:lnTo>
                      <a:pt x="23" y="19"/>
                    </a:lnTo>
                    <a:lnTo>
                      <a:pt x="16" y="29"/>
                    </a:lnTo>
                    <a:lnTo>
                      <a:pt x="0" y="29"/>
                    </a:lnTo>
                    <a:lnTo>
                      <a:pt x="4" y="29"/>
                    </a:lnTo>
                    <a:lnTo>
                      <a:pt x="12" y="25"/>
                    </a:lnTo>
                    <a:lnTo>
                      <a:pt x="19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5" name="Freeform 354"/>
              <p:cNvSpPr>
                <a:spLocks/>
              </p:cNvSpPr>
              <p:nvPr/>
            </p:nvSpPr>
            <p:spPr bwMode="auto">
              <a:xfrm>
                <a:off x="6003925" y="4373563"/>
                <a:ext cx="22225" cy="650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" y="4"/>
                  </a:cxn>
                  <a:cxn ang="0">
                    <a:pos x="3" y="13"/>
                  </a:cxn>
                  <a:cxn ang="0">
                    <a:pos x="0" y="26"/>
                  </a:cxn>
                  <a:cxn ang="0">
                    <a:pos x="11" y="41"/>
                  </a:cxn>
                  <a:cxn ang="0">
                    <a:pos x="10" y="37"/>
                  </a:cxn>
                  <a:cxn ang="0">
                    <a:pos x="7" y="28"/>
                  </a:cxn>
                  <a:cxn ang="0">
                    <a:pos x="7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41">
                    <a:moveTo>
                      <a:pt x="14" y="0"/>
                    </a:moveTo>
                    <a:lnTo>
                      <a:pt x="10" y="4"/>
                    </a:lnTo>
                    <a:lnTo>
                      <a:pt x="3" y="13"/>
                    </a:lnTo>
                    <a:lnTo>
                      <a:pt x="0" y="26"/>
                    </a:lnTo>
                    <a:lnTo>
                      <a:pt x="11" y="41"/>
                    </a:lnTo>
                    <a:lnTo>
                      <a:pt x="10" y="37"/>
                    </a:lnTo>
                    <a:lnTo>
                      <a:pt x="7" y="2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6" name="Freeform 355"/>
              <p:cNvSpPr>
                <a:spLocks/>
              </p:cNvSpPr>
              <p:nvPr/>
            </p:nvSpPr>
            <p:spPr bwMode="auto">
              <a:xfrm>
                <a:off x="6111875" y="4433888"/>
                <a:ext cx="38100" cy="53975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1" y="26"/>
                  </a:cxn>
                  <a:cxn ang="0">
                    <a:pos x="12" y="24"/>
                  </a:cxn>
                  <a:cxn ang="0">
                    <a:pos x="15" y="19"/>
                  </a:cxn>
                  <a:cxn ang="0">
                    <a:pos x="19" y="11"/>
                  </a:cxn>
                  <a:cxn ang="0">
                    <a:pos x="24" y="0"/>
                  </a:cxn>
                  <a:cxn ang="0">
                    <a:pos x="22" y="4"/>
                  </a:cxn>
                  <a:cxn ang="0">
                    <a:pos x="16" y="11"/>
                  </a:cxn>
                  <a:cxn ang="0">
                    <a:pos x="8" y="20"/>
                  </a:cxn>
                  <a:cxn ang="0">
                    <a:pos x="0" y="27"/>
                  </a:cxn>
                  <a:cxn ang="0">
                    <a:pos x="18" y="34"/>
                  </a:cxn>
                </a:cxnLst>
                <a:rect l="0" t="0" r="r" b="b"/>
                <a:pathLst>
                  <a:path w="24" h="34">
                    <a:moveTo>
                      <a:pt x="18" y="34"/>
                    </a:moveTo>
                    <a:lnTo>
                      <a:pt x="11" y="26"/>
                    </a:lnTo>
                    <a:lnTo>
                      <a:pt x="12" y="24"/>
                    </a:lnTo>
                    <a:lnTo>
                      <a:pt x="15" y="19"/>
                    </a:lnTo>
                    <a:lnTo>
                      <a:pt x="19" y="11"/>
                    </a:lnTo>
                    <a:lnTo>
                      <a:pt x="24" y="0"/>
                    </a:lnTo>
                    <a:lnTo>
                      <a:pt x="22" y="4"/>
                    </a:lnTo>
                    <a:lnTo>
                      <a:pt x="16" y="11"/>
                    </a:lnTo>
                    <a:lnTo>
                      <a:pt x="8" y="20"/>
                    </a:lnTo>
                    <a:lnTo>
                      <a:pt x="0" y="27"/>
                    </a:lnTo>
                    <a:lnTo>
                      <a:pt x="1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7" name="Freeform 356"/>
              <p:cNvSpPr>
                <a:spLocks/>
              </p:cNvSpPr>
              <p:nvPr/>
            </p:nvSpPr>
            <p:spPr bwMode="auto">
              <a:xfrm>
                <a:off x="6172200" y="4470400"/>
                <a:ext cx="17463" cy="269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1"/>
                  </a:cxn>
                  <a:cxn ang="0">
                    <a:pos x="11" y="7"/>
                  </a:cxn>
                  <a:cxn ang="0">
                    <a:pos x="11" y="12"/>
                  </a:cxn>
                  <a:cxn ang="0">
                    <a:pos x="0" y="17"/>
                  </a:cxn>
                  <a:cxn ang="0">
                    <a:pos x="1" y="16"/>
                  </a:cxn>
                  <a:cxn ang="0">
                    <a:pos x="4" y="13"/>
                  </a:cxn>
                  <a:cxn ang="0">
                    <a:pos x="7" y="8"/>
                  </a:cxn>
                  <a:cxn ang="0">
                    <a:pos x="4" y="0"/>
                  </a:cxn>
                </a:cxnLst>
                <a:rect l="0" t="0" r="r" b="b"/>
                <a:pathLst>
                  <a:path w="11" h="17">
                    <a:moveTo>
                      <a:pt x="4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1" y="12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7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8" name="Freeform 357"/>
              <p:cNvSpPr>
                <a:spLocks/>
              </p:cNvSpPr>
              <p:nvPr/>
            </p:nvSpPr>
            <p:spPr bwMode="auto">
              <a:xfrm>
                <a:off x="5983288" y="4438650"/>
                <a:ext cx="39688" cy="4921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3" y="3"/>
                  </a:cxn>
                  <a:cxn ang="0">
                    <a:pos x="16" y="11"/>
                  </a:cxn>
                  <a:cxn ang="0">
                    <a:pos x="8" y="21"/>
                  </a:cxn>
                  <a:cxn ang="0">
                    <a:pos x="0" y="31"/>
                  </a:cxn>
                  <a:cxn ang="0">
                    <a:pos x="0" y="27"/>
                  </a:cxn>
                  <a:cxn ang="0">
                    <a:pos x="3" y="17"/>
                  </a:cxn>
                  <a:cxn ang="0">
                    <a:pos x="9" y="8"/>
                  </a:cxn>
                  <a:cxn ang="0">
                    <a:pos x="25" y="0"/>
                  </a:cxn>
                </a:cxnLst>
                <a:rect l="0" t="0" r="r" b="b"/>
                <a:pathLst>
                  <a:path w="25" h="31">
                    <a:moveTo>
                      <a:pt x="25" y="0"/>
                    </a:moveTo>
                    <a:lnTo>
                      <a:pt x="23" y="3"/>
                    </a:lnTo>
                    <a:lnTo>
                      <a:pt x="16" y="11"/>
                    </a:lnTo>
                    <a:lnTo>
                      <a:pt x="8" y="21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9" y="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9" name="Freeform 358"/>
              <p:cNvSpPr>
                <a:spLocks/>
              </p:cNvSpPr>
              <p:nvPr/>
            </p:nvSpPr>
            <p:spPr bwMode="auto">
              <a:xfrm>
                <a:off x="5991225" y="4489450"/>
                <a:ext cx="31750" cy="12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5" y="0"/>
                  </a:cxn>
                  <a:cxn ang="0">
                    <a:pos x="20" y="3"/>
                  </a:cxn>
                  <a:cxn ang="0">
                    <a:pos x="14" y="8"/>
                  </a:cxn>
                  <a:cxn ang="0">
                    <a:pos x="12" y="7"/>
                  </a:cxn>
                  <a:cxn ang="0">
                    <a:pos x="8" y="4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20" h="8">
                    <a:moveTo>
                      <a:pt x="0" y="0"/>
                    </a:moveTo>
                    <a:lnTo>
                      <a:pt x="6" y="0"/>
                    </a:lnTo>
                    <a:lnTo>
                      <a:pt x="15" y="0"/>
                    </a:lnTo>
                    <a:lnTo>
                      <a:pt x="20" y="3"/>
                    </a:lnTo>
                    <a:lnTo>
                      <a:pt x="14" y="8"/>
                    </a:lnTo>
                    <a:lnTo>
                      <a:pt x="12" y="7"/>
                    </a:lnTo>
                    <a:lnTo>
                      <a:pt x="8" y="4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0" name="Freeform 359"/>
              <p:cNvSpPr>
                <a:spLocks/>
              </p:cNvSpPr>
              <p:nvPr/>
            </p:nvSpPr>
            <p:spPr bwMode="auto">
              <a:xfrm>
                <a:off x="6027738" y="4421188"/>
                <a:ext cx="63500" cy="30163"/>
              </a:xfrm>
              <a:custGeom>
                <a:avLst/>
                <a:gdLst/>
                <a:ahLst/>
                <a:cxnLst>
                  <a:cxn ang="0">
                    <a:pos x="40" y="12"/>
                  </a:cxn>
                  <a:cxn ang="0">
                    <a:pos x="36" y="11"/>
                  </a:cxn>
                  <a:cxn ang="0">
                    <a:pos x="28" y="7"/>
                  </a:cxn>
                  <a:cxn ang="0">
                    <a:pos x="19" y="6"/>
                  </a:cxn>
                  <a:cxn ang="0">
                    <a:pos x="12" y="7"/>
                  </a:cxn>
                  <a:cxn ang="0">
                    <a:pos x="32" y="19"/>
                  </a:cxn>
                  <a:cxn ang="0">
                    <a:pos x="9" y="19"/>
                  </a:cxn>
                  <a:cxn ang="0">
                    <a:pos x="8" y="16"/>
                  </a:cxn>
                  <a:cxn ang="0">
                    <a:pos x="7" y="11"/>
                  </a:cxn>
                  <a:cxn ang="0">
                    <a:pos x="3" y="6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25" y="2"/>
                  </a:cxn>
                  <a:cxn ang="0">
                    <a:pos x="32" y="6"/>
                  </a:cxn>
                  <a:cxn ang="0">
                    <a:pos x="40" y="11"/>
                  </a:cxn>
                  <a:cxn ang="0">
                    <a:pos x="40" y="12"/>
                  </a:cxn>
                </a:cxnLst>
                <a:rect l="0" t="0" r="r" b="b"/>
                <a:pathLst>
                  <a:path w="40" h="19">
                    <a:moveTo>
                      <a:pt x="40" y="12"/>
                    </a:moveTo>
                    <a:lnTo>
                      <a:pt x="36" y="11"/>
                    </a:lnTo>
                    <a:lnTo>
                      <a:pt x="28" y="7"/>
                    </a:lnTo>
                    <a:lnTo>
                      <a:pt x="19" y="6"/>
                    </a:lnTo>
                    <a:lnTo>
                      <a:pt x="12" y="7"/>
                    </a:lnTo>
                    <a:lnTo>
                      <a:pt x="32" y="19"/>
                    </a:lnTo>
                    <a:lnTo>
                      <a:pt x="9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5" y="2"/>
                    </a:lnTo>
                    <a:lnTo>
                      <a:pt x="32" y="6"/>
                    </a:lnTo>
                    <a:lnTo>
                      <a:pt x="40" y="11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1" name="Freeform 360"/>
              <p:cNvSpPr>
                <a:spLocks/>
              </p:cNvSpPr>
              <p:nvPr/>
            </p:nvSpPr>
            <p:spPr bwMode="auto">
              <a:xfrm>
                <a:off x="6108700" y="4529138"/>
                <a:ext cx="50800" cy="4286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2"/>
                  </a:cxn>
                  <a:cxn ang="0">
                    <a:pos x="30" y="4"/>
                  </a:cxn>
                  <a:cxn ang="0">
                    <a:pos x="32" y="8"/>
                  </a:cxn>
                  <a:cxn ang="0">
                    <a:pos x="32" y="12"/>
                  </a:cxn>
                  <a:cxn ang="0">
                    <a:pos x="29" y="18"/>
                  </a:cxn>
                  <a:cxn ang="0">
                    <a:pos x="24" y="22"/>
                  </a:cxn>
                  <a:cxn ang="0">
                    <a:pos x="14" y="26"/>
                  </a:cxn>
                  <a:cxn ang="0">
                    <a:pos x="0" y="27"/>
                  </a:cxn>
                  <a:cxn ang="0">
                    <a:pos x="5" y="26"/>
                  </a:cxn>
                  <a:cxn ang="0">
                    <a:pos x="14" y="20"/>
                  </a:cxn>
                  <a:cxn ang="0">
                    <a:pos x="25" y="12"/>
                  </a:cxn>
                  <a:cxn ang="0">
                    <a:pos x="29" y="0"/>
                  </a:cxn>
                </a:cxnLst>
                <a:rect l="0" t="0" r="r" b="b"/>
                <a:pathLst>
                  <a:path w="32" h="27">
                    <a:moveTo>
                      <a:pt x="29" y="0"/>
                    </a:moveTo>
                    <a:lnTo>
                      <a:pt x="29" y="2"/>
                    </a:lnTo>
                    <a:lnTo>
                      <a:pt x="30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29" y="18"/>
                    </a:lnTo>
                    <a:lnTo>
                      <a:pt x="24" y="22"/>
                    </a:lnTo>
                    <a:lnTo>
                      <a:pt x="14" y="26"/>
                    </a:lnTo>
                    <a:lnTo>
                      <a:pt x="0" y="27"/>
                    </a:lnTo>
                    <a:lnTo>
                      <a:pt x="5" y="26"/>
                    </a:lnTo>
                    <a:lnTo>
                      <a:pt x="14" y="20"/>
                    </a:lnTo>
                    <a:lnTo>
                      <a:pt x="25" y="1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2" name="Freeform 361"/>
              <p:cNvSpPr>
                <a:spLocks/>
              </p:cNvSpPr>
              <p:nvPr/>
            </p:nvSpPr>
            <p:spPr bwMode="auto">
              <a:xfrm>
                <a:off x="6002338" y="4557713"/>
                <a:ext cx="76200" cy="41275"/>
              </a:xfrm>
              <a:custGeom>
                <a:avLst/>
                <a:gdLst/>
                <a:ahLst/>
                <a:cxnLst>
                  <a:cxn ang="0">
                    <a:pos x="48" y="13"/>
                  </a:cxn>
                  <a:cxn ang="0">
                    <a:pos x="45" y="14"/>
                  </a:cxn>
                  <a:cxn ang="0">
                    <a:pos x="39" y="18"/>
                  </a:cxn>
                  <a:cxn ang="0">
                    <a:pos x="31" y="22"/>
                  </a:cxn>
                  <a:cxn ang="0">
                    <a:pos x="20" y="26"/>
                  </a:cxn>
                  <a:cxn ang="0">
                    <a:pos x="11" y="26"/>
                  </a:cxn>
                  <a:cxn ang="0">
                    <a:pos x="4" y="24"/>
                  </a:cxn>
                  <a:cxn ang="0">
                    <a:pos x="0" y="16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1" y="5"/>
                  </a:cxn>
                  <a:cxn ang="0">
                    <a:pos x="3" y="9"/>
                  </a:cxn>
                  <a:cxn ang="0">
                    <a:pos x="5" y="13"/>
                  </a:cxn>
                  <a:cxn ang="0">
                    <a:pos x="11" y="17"/>
                  </a:cxn>
                  <a:cxn ang="0">
                    <a:pos x="20" y="18"/>
                  </a:cxn>
                  <a:cxn ang="0">
                    <a:pos x="32" y="18"/>
                  </a:cxn>
                  <a:cxn ang="0">
                    <a:pos x="48" y="13"/>
                  </a:cxn>
                </a:cxnLst>
                <a:rect l="0" t="0" r="r" b="b"/>
                <a:pathLst>
                  <a:path w="48" h="26">
                    <a:moveTo>
                      <a:pt x="48" y="13"/>
                    </a:moveTo>
                    <a:lnTo>
                      <a:pt x="45" y="14"/>
                    </a:lnTo>
                    <a:lnTo>
                      <a:pt x="39" y="18"/>
                    </a:lnTo>
                    <a:lnTo>
                      <a:pt x="31" y="22"/>
                    </a:lnTo>
                    <a:lnTo>
                      <a:pt x="20" y="26"/>
                    </a:lnTo>
                    <a:lnTo>
                      <a:pt x="11" y="26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5" y="13"/>
                    </a:lnTo>
                    <a:lnTo>
                      <a:pt x="11" y="17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3" name="Freeform 362"/>
              <p:cNvSpPr>
                <a:spLocks/>
              </p:cNvSpPr>
              <p:nvPr/>
            </p:nvSpPr>
            <p:spPr bwMode="auto">
              <a:xfrm>
                <a:off x="6002338" y="4516438"/>
                <a:ext cx="33338" cy="11113"/>
              </a:xfrm>
              <a:custGeom>
                <a:avLst/>
                <a:gdLst/>
                <a:ahLst/>
                <a:cxnLst>
                  <a:cxn ang="0">
                    <a:pos x="21" y="7"/>
                  </a:cxn>
                  <a:cxn ang="0">
                    <a:pos x="19" y="6"/>
                  </a:cxn>
                  <a:cxn ang="0">
                    <a:pos x="12" y="2"/>
                  </a:cxn>
                  <a:cxn ang="0">
                    <a:pos x="5" y="0"/>
                  </a:cxn>
                  <a:cxn ang="0">
                    <a:pos x="0" y="2"/>
                  </a:cxn>
                  <a:cxn ang="0">
                    <a:pos x="1" y="7"/>
                  </a:cxn>
                  <a:cxn ang="0">
                    <a:pos x="4" y="7"/>
                  </a:cxn>
                  <a:cxn ang="0">
                    <a:pos x="8" y="6"/>
                  </a:cxn>
                  <a:cxn ang="0">
                    <a:pos x="15" y="6"/>
                  </a:cxn>
                  <a:cxn ang="0">
                    <a:pos x="21" y="7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2" y="2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8" y="6"/>
                    </a:lnTo>
                    <a:lnTo>
                      <a:pt x="15" y="6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4" name="Freeform 363"/>
              <p:cNvSpPr>
                <a:spLocks/>
              </p:cNvSpPr>
              <p:nvPr/>
            </p:nvSpPr>
            <p:spPr bwMode="auto">
              <a:xfrm>
                <a:off x="6003925" y="4538663"/>
                <a:ext cx="22225" cy="127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7" y="6"/>
                  </a:cxn>
                  <a:cxn ang="0">
                    <a:pos x="11" y="4"/>
                  </a:cxn>
                  <a:cxn ang="0">
                    <a:pos x="14" y="0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5" name="Freeform 364"/>
              <p:cNvSpPr>
                <a:spLocks/>
              </p:cNvSpPr>
              <p:nvPr/>
            </p:nvSpPr>
            <p:spPr bwMode="auto">
              <a:xfrm>
                <a:off x="6215063" y="4514850"/>
                <a:ext cx="19050" cy="682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4"/>
                  </a:cxn>
                  <a:cxn ang="0">
                    <a:pos x="0" y="13"/>
                  </a:cxn>
                  <a:cxn ang="0">
                    <a:pos x="0" y="28"/>
                  </a:cxn>
                  <a:cxn ang="0">
                    <a:pos x="12" y="43"/>
                  </a:cxn>
                  <a:cxn ang="0">
                    <a:pos x="10" y="37"/>
                  </a:cxn>
                  <a:cxn ang="0">
                    <a:pos x="8" y="27"/>
                  </a:cxn>
                  <a:cxn ang="0">
                    <a:pos x="6" y="12"/>
                  </a:cxn>
                  <a:cxn ang="0">
                    <a:pos x="8" y="0"/>
                  </a:cxn>
                </a:cxnLst>
                <a:rect l="0" t="0" r="r" b="b"/>
                <a:pathLst>
                  <a:path w="12" h="43">
                    <a:moveTo>
                      <a:pt x="8" y="0"/>
                    </a:moveTo>
                    <a:lnTo>
                      <a:pt x="5" y="4"/>
                    </a:lnTo>
                    <a:lnTo>
                      <a:pt x="0" y="13"/>
                    </a:lnTo>
                    <a:lnTo>
                      <a:pt x="0" y="28"/>
                    </a:lnTo>
                    <a:lnTo>
                      <a:pt x="12" y="43"/>
                    </a:lnTo>
                    <a:lnTo>
                      <a:pt x="10" y="37"/>
                    </a:lnTo>
                    <a:lnTo>
                      <a:pt x="8" y="27"/>
                    </a:lnTo>
                    <a:lnTo>
                      <a:pt x="6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6" name="Freeform 365"/>
              <p:cNvSpPr>
                <a:spLocks/>
              </p:cNvSpPr>
              <p:nvPr/>
            </p:nvSpPr>
            <p:spPr bwMode="auto">
              <a:xfrm>
                <a:off x="6067425" y="4591050"/>
                <a:ext cx="23813" cy="396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3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15" y="25"/>
                  </a:cxn>
                  <a:cxn ang="0">
                    <a:pos x="14" y="24"/>
                  </a:cxn>
                  <a:cxn ang="0">
                    <a:pos x="10" y="19"/>
                  </a:cxn>
                  <a:cxn ang="0">
                    <a:pos x="6" y="11"/>
                  </a:cxn>
                  <a:cxn ang="0">
                    <a:pos x="3" y="0"/>
                  </a:cxn>
                </a:cxnLst>
                <a:rect l="0" t="0" r="r" b="b"/>
                <a:pathLst>
                  <a:path w="15" h="25">
                    <a:moveTo>
                      <a:pt x="3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15" y="25"/>
                    </a:lnTo>
                    <a:lnTo>
                      <a:pt x="14" y="24"/>
                    </a:lnTo>
                    <a:lnTo>
                      <a:pt x="10" y="19"/>
                    </a:lnTo>
                    <a:lnTo>
                      <a:pt x="6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7" name="Freeform 366"/>
              <p:cNvSpPr>
                <a:spLocks/>
              </p:cNvSpPr>
              <p:nvPr/>
            </p:nvSpPr>
            <p:spPr bwMode="auto">
              <a:xfrm>
                <a:off x="6076950" y="4570413"/>
                <a:ext cx="153988" cy="79375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95" y="1"/>
                  </a:cxn>
                  <a:cxn ang="0">
                    <a:pos x="85" y="2"/>
                  </a:cxn>
                  <a:cxn ang="0">
                    <a:pos x="73" y="6"/>
                  </a:cxn>
                  <a:cxn ang="0">
                    <a:pos x="58" y="12"/>
                  </a:cxn>
                  <a:cxn ang="0">
                    <a:pos x="42" y="20"/>
                  </a:cxn>
                  <a:cxn ang="0">
                    <a:pos x="26" y="28"/>
                  </a:cxn>
                  <a:cxn ang="0">
                    <a:pos x="12" y="38"/>
                  </a:cxn>
                  <a:cxn ang="0">
                    <a:pos x="0" y="50"/>
                  </a:cxn>
                  <a:cxn ang="0">
                    <a:pos x="2" y="49"/>
                  </a:cxn>
                  <a:cxn ang="0">
                    <a:pos x="10" y="44"/>
                  </a:cxn>
                  <a:cxn ang="0">
                    <a:pos x="21" y="38"/>
                  </a:cxn>
                  <a:cxn ang="0">
                    <a:pos x="34" y="30"/>
                  </a:cxn>
                  <a:cxn ang="0">
                    <a:pos x="50" y="21"/>
                  </a:cxn>
                  <a:cxn ang="0">
                    <a:pos x="67" y="13"/>
                  </a:cxn>
                  <a:cxn ang="0">
                    <a:pos x="83" y="6"/>
                  </a:cxn>
                  <a:cxn ang="0">
                    <a:pos x="97" y="0"/>
                  </a:cxn>
                </a:cxnLst>
                <a:rect l="0" t="0" r="r" b="b"/>
                <a:pathLst>
                  <a:path w="97" h="50">
                    <a:moveTo>
                      <a:pt x="97" y="0"/>
                    </a:moveTo>
                    <a:lnTo>
                      <a:pt x="95" y="1"/>
                    </a:lnTo>
                    <a:lnTo>
                      <a:pt x="85" y="2"/>
                    </a:lnTo>
                    <a:lnTo>
                      <a:pt x="73" y="6"/>
                    </a:lnTo>
                    <a:lnTo>
                      <a:pt x="58" y="12"/>
                    </a:lnTo>
                    <a:lnTo>
                      <a:pt x="42" y="20"/>
                    </a:lnTo>
                    <a:lnTo>
                      <a:pt x="26" y="28"/>
                    </a:lnTo>
                    <a:lnTo>
                      <a:pt x="12" y="38"/>
                    </a:lnTo>
                    <a:lnTo>
                      <a:pt x="0" y="50"/>
                    </a:lnTo>
                    <a:lnTo>
                      <a:pt x="2" y="49"/>
                    </a:lnTo>
                    <a:lnTo>
                      <a:pt x="10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50" y="21"/>
                    </a:lnTo>
                    <a:lnTo>
                      <a:pt x="67" y="13"/>
                    </a:lnTo>
                    <a:lnTo>
                      <a:pt x="83" y="6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8" name="Freeform 367"/>
              <p:cNvSpPr>
                <a:spLocks/>
              </p:cNvSpPr>
              <p:nvPr/>
            </p:nvSpPr>
            <p:spPr bwMode="auto">
              <a:xfrm>
                <a:off x="6084888" y="4656138"/>
                <a:ext cx="71438" cy="5397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1" y="11"/>
                  </a:cxn>
                  <a:cxn ang="0">
                    <a:pos x="0" y="22"/>
                  </a:cxn>
                  <a:cxn ang="0">
                    <a:pos x="0" y="32"/>
                  </a:cxn>
                  <a:cxn ang="0">
                    <a:pos x="0" y="34"/>
                  </a:cxn>
                  <a:cxn ang="0">
                    <a:pos x="3" y="28"/>
                  </a:cxn>
                  <a:cxn ang="0">
                    <a:pos x="8" y="23"/>
                  </a:cxn>
                  <a:cxn ang="0">
                    <a:pos x="13" y="19"/>
                  </a:cxn>
                  <a:cxn ang="0">
                    <a:pos x="21" y="14"/>
                  </a:cxn>
                  <a:cxn ang="0">
                    <a:pos x="28" y="10"/>
                  </a:cxn>
                  <a:cxn ang="0">
                    <a:pos x="35" y="6"/>
                  </a:cxn>
                  <a:cxn ang="0">
                    <a:pos x="41" y="3"/>
                  </a:cxn>
                  <a:cxn ang="0">
                    <a:pos x="45" y="0"/>
                  </a:cxn>
                  <a:cxn ang="0">
                    <a:pos x="7" y="16"/>
                  </a:cxn>
                  <a:cxn ang="0">
                    <a:pos x="1" y="6"/>
                  </a:cxn>
                </a:cxnLst>
                <a:rect l="0" t="0" r="r" b="b"/>
                <a:pathLst>
                  <a:path w="45" h="34">
                    <a:moveTo>
                      <a:pt x="1" y="6"/>
                    </a:moveTo>
                    <a:lnTo>
                      <a:pt x="1" y="11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3" y="28"/>
                    </a:lnTo>
                    <a:lnTo>
                      <a:pt x="8" y="23"/>
                    </a:lnTo>
                    <a:lnTo>
                      <a:pt x="13" y="19"/>
                    </a:lnTo>
                    <a:lnTo>
                      <a:pt x="21" y="14"/>
                    </a:lnTo>
                    <a:lnTo>
                      <a:pt x="28" y="10"/>
                    </a:lnTo>
                    <a:lnTo>
                      <a:pt x="35" y="6"/>
                    </a:lnTo>
                    <a:lnTo>
                      <a:pt x="41" y="3"/>
                    </a:lnTo>
                    <a:lnTo>
                      <a:pt x="45" y="0"/>
                    </a:lnTo>
                    <a:lnTo>
                      <a:pt x="7" y="1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9" name="Freeform 368"/>
              <p:cNvSpPr>
                <a:spLocks/>
              </p:cNvSpPr>
              <p:nvPr/>
            </p:nvSpPr>
            <p:spPr bwMode="auto">
              <a:xfrm>
                <a:off x="6029325" y="4673600"/>
                <a:ext cx="36513" cy="7620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36"/>
                  </a:cxn>
                  <a:cxn ang="0">
                    <a:pos x="11" y="48"/>
                  </a:cxn>
                  <a:cxn ang="0">
                    <a:pos x="8" y="37"/>
                  </a:cxn>
                  <a:cxn ang="0">
                    <a:pos x="23" y="0"/>
                  </a:cxn>
                </a:cxnLst>
                <a:rect l="0" t="0" r="r" b="b"/>
                <a:pathLst>
                  <a:path w="23" h="48">
                    <a:moveTo>
                      <a:pt x="23" y="0"/>
                    </a:moveTo>
                    <a:lnTo>
                      <a:pt x="0" y="36"/>
                    </a:lnTo>
                    <a:lnTo>
                      <a:pt x="11" y="48"/>
                    </a:lnTo>
                    <a:lnTo>
                      <a:pt x="8" y="3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0" name="Freeform 369"/>
              <p:cNvSpPr>
                <a:spLocks/>
              </p:cNvSpPr>
              <p:nvPr/>
            </p:nvSpPr>
            <p:spPr bwMode="auto">
              <a:xfrm>
                <a:off x="5989638" y="4775200"/>
                <a:ext cx="44450" cy="2000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5" y="1"/>
                  </a:cxn>
                  <a:cxn ang="0">
                    <a:pos x="21" y="8"/>
                  </a:cxn>
                  <a:cxn ang="0">
                    <a:pos x="15" y="17"/>
                  </a:cxn>
                  <a:cxn ang="0">
                    <a:pos x="8" y="32"/>
                  </a:cxn>
                  <a:cxn ang="0">
                    <a:pos x="3" y="50"/>
                  </a:cxn>
                  <a:cxn ang="0">
                    <a:pos x="0" y="71"/>
                  </a:cxn>
                  <a:cxn ang="0">
                    <a:pos x="1" y="96"/>
                  </a:cxn>
                  <a:cxn ang="0">
                    <a:pos x="9" y="126"/>
                  </a:cxn>
                  <a:cxn ang="0">
                    <a:pos x="8" y="114"/>
                  </a:cxn>
                  <a:cxn ang="0">
                    <a:pos x="7" y="84"/>
                  </a:cxn>
                  <a:cxn ang="0">
                    <a:pos x="12" y="43"/>
                  </a:cxn>
                  <a:cxn ang="0">
                    <a:pos x="28" y="0"/>
                  </a:cxn>
                </a:cxnLst>
                <a:rect l="0" t="0" r="r" b="b"/>
                <a:pathLst>
                  <a:path w="28" h="126">
                    <a:moveTo>
                      <a:pt x="28" y="0"/>
                    </a:moveTo>
                    <a:lnTo>
                      <a:pt x="25" y="1"/>
                    </a:lnTo>
                    <a:lnTo>
                      <a:pt x="21" y="8"/>
                    </a:lnTo>
                    <a:lnTo>
                      <a:pt x="15" y="17"/>
                    </a:lnTo>
                    <a:lnTo>
                      <a:pt x="8" y="32"/>
                    </a:lnTo>
                    <a:lnTo>
                      <a:pt x="3" y="50"/>
                    </a:lnTo>
                    <a:lnTo>
                      <a:pt x="0" y="71"/>
                    </a:lnTo>
                    <a:lnTo>
                      <a:pt x="1" y="96"/>
                    </a:lnTo>
                    <a:lnTo>
                      <a:pt x="9" y="126"/>
                    </a:lnTo>
                    <a:lnTo>
                      <a:pt x="8" y="114"/>
                    </a:lnTo>
                    <a:lnTo>
                      <a:pt x="7" y="84"/>
                    </a:lnTo>
                    <a:lnTo>
                      <a:pt x="12" y="4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1" name="Freeform 370"/>
              <p:cNvSpPr>
                <a:spLocks/>
              </p:cNvSpPr>
              <p:nvPr/>
            </p:nvSpPr>
            <p:spPr bwMode="auto">
              <a:xfrm>
                <a:off x="6021388" y="4591050"/>
                <a:ext cx="209550" cy="352425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27" y="3"/>
                  </a:cxn>
                  <a:cxn ang="0">
                    <a:pos x="115" y="11"/>
                  </a:cxn>
                  <a:cxn ang="0">
                    <a:pos x="96" y="25"/>
                  </a:cxn>
                  <a:cxn ang="0">
                    <a:pos x="75" y="47"/>
                  </a:cxn>
                  <a:cxn ang="0">
                    <a:pos x="51" y="77"/>
                  </a:cxn>
                  <a:cxn ang="0">
                    <a:pos x="29" y="115"/>
                  </a:cxn>
                  <a:cxn ang="0">
                    <a:pos x="12" y="163"/>
                  </a:cxn>
                  <a:cxn ang="0">
                    <a:pos x="0" y="222"/>
                  </a:cxn>
                  <a:cxn ang="0">
                    <a:pos x="1" y="215"/>
                  </a:cxn>
                  <a:cxn ang="0">
                    <a:pos x="8" y="195"/>
                  </a:cxn>
                  <a:cxn ang="0">
                    <a:pos x="17" y="167"/>
                  </a:cxn>
                  <a:cxn ang="0">
                    <a:pos x="32" y="133"/>
                  </a:cxn>
                  <a:cxn ang="0">
                    <a:pos x="51" y="96"/>
                  </a:cxn>
                  <a:cxn ang="0">
                    <a:pos x="73" y="60"/>
                  </a:cxn>
                  <a:cxn ang="0">
                    <a:pos x="100" y="27"/>
                  </a:cxn>
                  <a:cxn ang="0">
                    <a:pos x="132" y="0"/>
                  </a:cxn>
                </a:cxnLst>
                <a:rect l="0" t="0" r="r" b="b"/>
                <a:pathLst>
                  <a:path w="132" h="222">
                    <a:moveTo>
                      <a:pt x="132" y="0"/>
                    </a:moveTo>
                    <a:lnTo>
                      <a:pt x="127" y="3"/>
                    </a:lnTo>
                    <a:lnTo>
                      <a:pt x="115" y="11"/>
                    </a:lnTo>
                    <a:lnTo>
                      <a:pt x="96" y="25"/>
                    </a:lnTo>
                    <a:lnTo>
                      <a:pt x="75" y="47"/>
                    </a:lnTo>
                    <a:lnTo>
                      <a:pt x="51" y="77"/>
                    </a:lnTo>
                    <a:lnTo>
                      <a:pt x="29" y="115"/>
                    </a:lnTo>
                    <a:lnTo>
                      <a:pt x="12" y="163"/>
                    </a:lnTo>
                    <a:lnTo>
                      <a:pt x="0" y="222"/>
                    </a:lnTo>
                    <a:lnTo>
                      <a:pt x="1" y="215"/>
                    </a:lnTo>
                    <a:lnTo>
                      <a:pt x="8" y="195"/>
                    </a:lnTo>
                    <a:lnTo>
                      <a:pt x="17" y="167"/>
                    </a:lnTo>
                    <a:lnTo>
                      <a:pt x="32" y="133"/>
                    </a:lnTo>
                    <a:lnTo>
                      <a:pt x="51" y="96"/>
                    </a:lnTo>
                    <a:lnTo>
                      <a:pt x="73" y="60"/>
                    </a:lnTo>
                    <a:lnTo>
                      <a:pt x="100" y="2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2" name="Freeform 371"/>
              <p:cNvSpPr>
                <a:spLocks/>
              </p:cNvSpPr>
              <p:nvPr/>
            </p:nvSpPr>
            <p:spPr bwMode="auto">
              <a:xfrm>
                <a:off x="6286500" y="4621213"/>
                <a:ext cx="222250" cy="149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1" y="4"/>
                  </a:cxn>
                  <a:cxn ang="0">
                    <a:pos x="21" y="9"/>
                  </a:cxn>
                  <a:cxn ang="0">
                    <a:pos x="33" y="14"/>
                  </a:cxn>
                  <a:cxn ang="0">
                    <a:pos x="47" y="20"/>
                  </a:cxn>
                  <a:cxn ang="0">
                    <a:pos x="60" y="25"/>
                  </a:cxn>
                  <a:cxn ang="0">
                    <a:pos x="72" y="28"/>
                  </a:cxn>
                  <a:cxn ang="0">
                    <a:pos x="80" y="29"/>
                  </a:cxn>
                  <a:cxn ang="0">
                    <a:pos x="81" y="29"/>
                  </a:cxn>
                  <a:cxn ang="0">
                    <a:pos x="87" y="30"/>
                  </a:cxn>
                  <a:cxn ang="0">
                    <a:pos x="93" y="34"/>
                  </a:cxn>
                  <a:cxn ang="0">
                    <a:pos x="103" y="40"/>
                  </a:cxn>
                  <a:cxn ang="0">
                    <a:pos x="112" y="48"/>
                  </a:cxn>
                  <a:cxn ang="0">
                    <a:pos x="121" y="60"/>
                  </a:cxn>
                  <a:cxn ang="0">
                    <a:pos x="131" y="74"/>
                  </a:cxn>
                  <a:cxn ang="0">
                    <a:pos x="140" y="94"/>
                  </a:cxn>
                  <a:cxn ang="0">
                    <a:pos x="139" y="93"/>
                  </a:cxn>
                  <a:cxn ang="0">
                    <a:pos x="135" y="88"/>
                  </a:cxn>
                  <a:cxn ang="0">
                    <a:pos x="129" y="81"/>
                  </a:cxn>
                  <a:cxn ang="0">
                    <a:pos x="121" y="72"/>
                  </a:cxn>
                  <a:cxn ang="0">
                    <a:pos x="111" y="62"/>
                  </a:cxn>
                  <a:cxn ang="0">
                    <a:pos x="97" y="52"/>
                  </a:cxn>
                  <a:cxn ang="0">
                    <a:pos x="83" y="44"/>
                  </a:cxn>
                  <a:cxn ang="0">
                    <a:pos x="65" y="36"/>
                  </a:cxn>
                  <a:cxn ang="0">
                    <a:pos x="64" y="36"/>
                  </a:cxn>
                  <a:cxn ang="0">
                    <a:pos x="59" y="33"/>
                  </a:cxn>
                  <a:cxn ang="0">
                    <a:pos x="51" y="30"/>
                  </a:cxn>
                  <a:cxn ang="0">
                    <a:pos x="41" y="26"/>
                  </a:cxn>
                  <a:cxn ang="0">
                    <a:pos x="31" y="21"/>
                  </a:cxn>
                  <a:cxn ang="0">
                    <a:pos x="19" y="14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140" h="94">
                    <a:moveTo>
                      <a:pt x="0" y="0"/>
                    </a:moveTo>
                    <a:lnTo>
                      <a:pt x="3" y="1"/>
                    </a:lnTo>
                    <a:lnTo>
                      <a:pt x="11" y="4"/>
                    </a:lnTo>
                    <a:lnTo>
                      <a:pt x="21" y="9"/>
                    </a:lnTo>
                    <a:lnTo>
                      <a:pt x="33" y="14"/>
                    </a:lnTo>
                    <a:lnTo>
                      <a:pt x="47" y="20"/>
                    </a:lnTo>
                    <a:lnTo>
                      <a:pt x="60" y="25"/>
                    </a:lnTo>
                    <a:lnTo>
                      <a:pt x="72" y="28"/>
                    </a:lnTo>
                    <a:lnTo>
                      <a:pt x="80" y="29"/>
                    </a:lnTo>
                    <a:lnTo>
                      <a:pt x="81" y="29"/>
                    </a:lnTo>
                    <a:lnTo>
                      <a:pt x="87" y="30"/>
                    </a:lnTo>
                    <a:lnTo>
                      <a:pt x="93" y="34"/>
                    </a:lnTo>
                    <a:lnTo>
                      <a:pt x="103" y="40"/>
                    </a:lnTo>
                    <a:lnTo>
                      <a:pt x="112" y="48"/>
                    </a:lnTo>
                    <a:lnTo>
                      <a:pt x="121" y="60"/>
                    </a:lnTo>
                    <a:lnTo>
                      <a:pt x="131" y="74"/>
                    </a:lnTo>
                    <a:lnTo>
                      <a:pt x="140" y="94"/>
                    </a:lnTo>
                    <a:lnTo>
                      <a:pt x="139" y="93"/>
                    </a:lnTo>
                    <a:lnTo>
                      <a:pt x="135" y="88"/>
                    </a:lnTo>
                    <a:lnTo>
                      <a:pt x="129" y="81"/>
                    </a:lnTo>
                    <a:lnTo>
                      <a:pt x="121" y="72"/>
                    </a:lnTo>
                    <a:lnTo>
                      <a:pt x="111" y="62"/>
                    </a:lnTo>
                    <a:lnTo>
                      <a:pt x="97" y="52"/>
                    </a:lnTo>
                    <a:lnTo>
                      <a:pt x="83" y="44"/>
                    </a:lnTo>
                    <a:lnTo>
                      <a:pt x="65" y="36"/>
                    </a:lnTo>
                    <a:lnTo>
                      <a:pt x="64" y="36"/>
                    </a:lnTo>
                    <a:lnTo>
                      <a:pt x="59" y="33"/>
                    </a:lnTo>
                    <a:lnTo>
                      <a:pt x="51" y="30"/>
                    </a:lnTo>
                    <a:lnTo>
                      <a:pt x="41" y="26"/>
                    </a:lnTo>
                    <a:lnTo>
                      <a:pt x="31" y="21"/>
                    </a:lnTo>
                    <a:lnTo>
                      <a:pt x="19" y="14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3" name="Freeform 372"/>
              <p:cNvSpPr>
                <a:spLocks/>
              </p:cNvSpPr>
              <p:nvPr/>
            </p:nvSpPr>
            <p:spPr bwMode="auto">
              <a:xfrm>
                <a:off x="6535738" y="4845050"/>
                <a:ext cx="144463" cy="196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"/>
                  </a:cxn>
                  <a:cxn ang="0">
                    <a:pos x="7" y="11"/>
                  </a:cxn>
                  <a:cxn ang="0">
                    <a:pos x="14" y="22"/>
                  </a:cxn>
                  <a:cxn ang="0">
                    <a:pos x="22" y="34"/>
                  </a:cxn>
                  <a:cxn ang="0">
                    <a:pos x="31" y="47"/>
                  </a:cxn>
                  <a:cxn ang="0">
                    <a:pos x="40" y="58"/>
                  </a:cxn>
                  <a:cxn ang="0">
                    <a:pos x="48" y="68"/>
                  </a:cxn>
                  <a:cxn ang="0">
                    <a:pos x="56" y="74"/>
                  </a:cxn>
                  <a:cxn ang="0">
                    <a:pos x="62" y="79"/>
                  </a:cxn>
                  <a:cxn ang="0">
                    <a:pos x="75" y="92"/>
                  </a:cxn>
                  <a:cxn ang="0">
                    <a:pos x="87" y="110"/>
                  </a:cxn>
                  <a:cxn ang="0">
                    <a:pos x="91" y="124"/>
                  </a:cxn>
                  <a:cxn ang="0">
                    <a:pos x="90" y="123"/>
                  </a:cxn>
                  <a:cxn ang="0">
                    <a:pos x="88" y="119"/>
                  </a:cxn>
                  <a:cxn ang="0">
                    <a:pos x="84" y="114"/>
                  </a:cxn>
                  <a:cxn ang="0">
                    <a:pos x="79" y="107"/>
                  </a:cxn>
                  <a:cxn ang="0">
                    <a:pos x="72" y="100"/>
                  </a:cxn>
                  <a:cxn ang="0">
                    <a:pos x="66" y="92"/>
                  </a:cxn>
                  <a:cxn ang="0">
                    <a:pos x="58" y="86"/>
                  </a:cxn>
                  <a:cxn ang="0">
                    <a:pos x="50" y="80"/>
                  </a:cxn>
                  <a:cxn ang="0">
                    <a:pos x="48" y="79"/>
                  </a:cxn>
                  <a:cxn ang="0">
                    <a:pos x="44" y="75"/>
                  </a:cxn>
                  <a:cxn ang="0">
                    <a:pos x="39" y="70"/>
                  </a:cxn>
                  <a:cxn ang="0">
                    <a:pos x="32" y="60"/>
                  </a:cxn>
                  <a:cxn ang="0">
                    <a:pos x="24" y="50"/>
                  </a:cxn>
                  <a:cxn ang="0">
                    <a:pos x="16" y="35"/>
                  </a:cxn>
                  <a:cxn ang="0">
                    <a:pos x="8" y="19"/>
                  </a:cxn>
                  <a:cxn ang="0">
                    <a:pos x="0" y="0"/>
                  </a:cxn>
                </a:cxnLst>
                <a:rect l="0" t="0" r="r" b="b"/>
                <a:pathLst>
                  <a:path w="91" h="124">
                    <a:moveTo>
                      <a:pt x="0" y="0"/>
                    </a:moveTo>
                    <a:lnTo>
                      <a:pt x="2" y="3"/>
                    </a:lnTo>
                    <a:lnTo>
                      <a:pt x="7" y="11"/>
                    </a:lnTo>
                    <a:lnTo>
                      <a:pt x="14" y="22"/>
                    </a:lnTo>
                    <a:lnTo>
                      <a:pt x="22" y="34"/>
                    </a:lnTo>
                    <a:lnTo>
                      <a:pt x="31" y="47"/>
                    </a:lnTo>
                    <a:lnTo>
                      <a:pt x="40" y="58"/>
                    </a:lnTo>
                    <a:lnTo>
                      <a:pt x="48" y="68"/>
                    </a:lnTo>
                    <a:lnTo>
                      <a:pt x="56" y="74"/>
                    </a:lnTo>
                    <a:lnTo>
                      <a:pt x="62" y="79"/>
                    </a:lnTo>
                    <a:lnTo>
                      <a:pt x="75" y="92"/>
                    </a:lnTo>
                    <a:lnTo>
                      <a:pt x="87" y="110"/>
                    </a:lnTo>
                    <a:lnTo>
                      <a:pt x="91" y="124"/>
                    </a:lnTo>
                    <a:lnTo>
                      <a:pt x="90" y="123"/>
                    </a:lnTo>
                    <a:lnTo>
                      <a:pt x="88" y="119"/>
                    </a:lnTo>
                    <a:lnTo>
                      <a:pt x="84" y="114"/>
                    </a:lnTo>
                    <a:lnTo>
                      <a:pt x="79" y="107"/>
                    </a:lnTo>
                    <a:lnTo>
                      <a:pt x="72" y="100"/>
                    </a:lnTo>
                    <a:lnTo>
                      <a:pt x="66" y="92"/>
                    </a:lnTo>
                    <a:lnTo>
                      <a:pt x="58" y="86"/>
                    </a:lnTo>
                    <a:lnTo>
                      <a:pt x="50" y="80"/>
                    </a:lnTo>
                    <a:lnTo>
                      <a:pt x="48" y="79"/>
                    </a:lnTo>
                    <a:lnTo>
                      <a:pt x="44" y="75"/>
                    </a:lnTo>
                    <a:lnTo>
                      <a:pt x="39" y="70"/>
                    </a:lnTo>
                    <a:lnTo>
                      <a:pt x="32" y="60"/>
                    </a:lnTo>
                    <a:lnTo>
                      <a:pt x="24" y="50"/>
                    </a:lnTo>
                    <a:lnTo>
                      <a:pt x="16" y="35"/>
                    </a:lnTo>
                    <a:lnTo>
                      <a:pt x="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4" name="Freeform 373"/>
              <p:cNvSpPr>
                <a:spLocks/>
              </p:cNvSpPr>
              <p:nvPr/>
            </p:nvSpPr>
            <p:spPr bwMode="auto">
              <a:xfrm>
                <a:off x="6313488" y="4789488"/>
                <a:ext cx="50800" cy="13176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27" y="10"/>
                  </a:cxn>
                  <a:cxn ang="0">
                    <a:pos x="15" y="33"/>
                  </a:cxn>
                  <a:cxn ang="0">
                    <a:pos x="8" y="61"/>
                  </a:cxn>
                  <a:cxn ang="0">
                    <a:pos x="14" y="83"/>
                  </a:cxn>
                  <a:cxn ang="0">
                    <a:pos x="12" y="82"/>
                  </a:cxn>
                  <a:cxn ang="0">
                    <a:pos x="8" y="78"/>
                  </a:cxn>
                  <a:cxn ang="0">
                    <a:pos x="4" y="71"/>
                  </a:cxn>
                  <a:cxn ang="0">
                    <a:pos x="2" y="62"/>
                  </a:cxn>
                  <a:cxn ang="0">
                    <a:pos x="0" y="51"/>
                  </a:cxn>
                  <a:cxn ang="0">
                    <a:pos x="4" y="37"/>
                  </a:cxn>
                  <a:cxn ang="0">
                    <a:pos x="15" y="19"/>
                  </a:cxn>
                  <a:cxn ang="0">
                    <a:pos x="32" y="0"/>
                  </a:cxn>
                </a:cxnLst>
                <a:rect l="0" t="0" r="r" b="b"/>
                <a:pathLst>
                  <a:path w="32" h="83">
                    <a:moveTo>
                      <a:pt x="32" y="0"/>
                    </a:moveTo>
                    <a:lnTo>
                      <a:pt x="27" y="10"/>
                    </a:lnTo>
                    <a:lnTo>
                      <a:pt x="15" y="33"/>
                    </a:lnTo>
                    <a:lnTo>
                      <a:pt x="8" y="61"/>
                    </a:lnTo>
                    <a:lnTo>
                      <a:pt x="14" y="83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1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4" y="37"/>
                    </a:lnTo>
                    <a:lnTo>
                      <a:pt x="15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5" name="Freeform 374"/>
              <p:cNvSpPr>
                <a:spLocks/>
              </p:cNvSpPr>
              <p:nvPr/>
            </p:nvSpPr>
            <p:spPr bwMode="auto">
              <a:xfrm>
                <a:off x="6375400" y="4953000"/>
                <a:ext cx="61913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19" y="12"/>
                  </a:cxn>
                  <a:cxn ang="0">
                    <a:pos x="31" y="24"/>
                  </a:cxn>
                  <a:cxn ang="0">
                    <a:pos x="37" y="36"/>
                  </a:cxn>
                  <a:cxn ang="0">
                    <a:pos x="37" y="35"/>
                  </a:cxn>
                  <a:cxn ang="0">
                    <a:pos x="39" y="31"/>
                  </a:cxn>
                  <a:cxn ang="0">
                    <a:pos x="39" y="27"/>
                  </a:cxn>
                  <a:cxn ang="0">
                    <a:pos x="37" y="20"/>
                  </a:cxn>
                  <a:cxn ang="0">
                    <a:pos x="33" y="14"/>
                  </a:cxn>
                  <a:cxn ang="0">
                    <a:pos x="27" y="8"/>
                  </a:cxn>
                  <a:cxn ang="0">
                    <a:pos x="16" y="3"/>
                  </a:cxn>
                  <a:cxn ang="0">
                    <a:pos x="0" y="0"/>
                  </a:cxn>
                </a:cxnLst>
                <a:rect l="0" t="0" r="r" b="b"/>
                <a:pathLst>
                  <a:path w="39" h="36">
                    <a:moveTo>
                      <a:pt x="0" y="0"/>
                    </a:moveTo>
                    <a:lnTo>
                      <a:pt x="5" y="4"/>
                    </a:lnTo>
                    <a:lnTo>
                      <a:pt x="19" y="12"/>
                    </a:lnTo>
                    <a:lnTo>
                      <a:pt x="31" y="24"/>
                    </a:lnTo>
                    <a:lnTo>
                      <a:pt x="37" y="36"/>
                    </a:lnTo>
                    <a:lnTo>
                      <a:pt x="37" y="35"/>
                    </a:lnTo>
                    <a:lnTo>
                      <a:pt x="39" y="31"/>
                    </a:lnTo>
                    <a:lnTo>
                      <a:pt x="39" y="27"/>
                    </a:lnTo>
                    <a:lnTo>
                      <a:pt x="37" y="20"/>
                    </a:lnTo>
                    <a:lnTo>
                      <a:pt x="33" y="14"/>
                    </a:lnTo>
                    <a:lnTo>
                      <a:pt x="27" y="8"/>
                    </a:lnTo>
                    <a:lnTo>
                      <a:pt x="1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6" name="Freeform 375"/>
              <p:cNvSpPr>
                <a:spLocks/>
              </p:cNvSpPr>
              <p:nvPr/>
            </p:nvSpPr>
            <p:spPr bwMode="auto">
              <a:xfrm>
                <a:off x="6438900" y="5013325"/>
                <a:ext cx="115888" cy="39688"/>
              </a:xfrm>
              <a:custGeom>
                <a:avLst/>
                <a:gdLst/>
                <a:ahLst/>
                <a:cxnLst>
                  <a:cxn ang="0">
                    <a:pos x="73" y="25"/>
                  </a:cxn>
                  <a:cxn ang="0">
                    <a:pos x="72" y="24"/>
                  </a:cxn>
                  <a:cxn ang="0">
                    <a:pos x="71" y="20"/>
                  </a:cxn>
                  <a:cxn ang="0">
                    <a:pos x="65" y="14"/>
                  </a:cxn>
                  <a:cxn ang="0">
                    <a:pos x="59" y="8"/>
                  </a:cxn>
                  <a:cxn ang="0">
                    <a:pos x="49" y="4"/>
                  </a:cxn>
                  <a:cxn ang="0">
                    <a:pos x="36" y="0"/>
                  </a:cxn>
                  <a:cxn ang="0">
                    <a:pos x="20" y="1"/>
                  </a:cxn>
                  <a:cxn ang="0">
                    <a:pos x="0" y="5"/>
                  </a:cxn>
                  <a:cxn ang="0">
                    <a:pos x="3" y="5"/>
                  </a:cxn>
                  <a:cxn ang="0">
                    <a:pos x="9" y="5"/>
                  </a:cxn>
                  <a:cxn ang="0">
                    <a:pos x="19" y="5"/>
                  </a:cxn>
                  <a:cxn ang="0">
                    <a:pos x="31" y="6"/>
                  </a:cxn>
                  <a:cxn ang="0">
                    <a:pos x="43" y="8"/>
                  </a:cxn>
                  <a:cxn ang="0">
                    <a:pos x="55" y="12"/>
                  </a:cxn>
                  <a:cxn ang="0">
                    <a:pos x="65" y="17"/>
                  </a:cxn>
                  <a:cxn ang="0">
                    <a:pos x="73" y="25"/>
                  </a:cxn>
                </a:cxnLst>
                <a:rect l="0" t="0" r="r" b="b"/>
                <a:pathLst>
                  <a:path w="73" h="25">
                    <a:moveTo>
                      <a:pt x="73" y="25"/>
                    </a:moveTo>
                    <a:lnTo>
                      <a:pt x="72" y="24"/>
                    </a:lnTo>
                    <a:lnTo>
                      <a:pt x="71" y="20"/>
                    </a:lnTo>
                    <a:lnTo>
                      <a:pt x="65" y="14"/>
                    </a:lnTo>
                    <a:lnTo>
                      <a:pt x="59" y="8"/>
                    </a:lnTo>
                    <a:lnTo>
                      <a:pt x="49" y="4"/>
                    </a:lnTo>
                    <a:lnTo>
                      <a:pt x="36" y="0"/>
                    </a:lnTo>
                    <a:lnTo>
                      <a:pt x="20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9" y="5"/>
                    </a:lnTo>
                    <a:lnTo>
                      <a:pt x="19" y="5"/>
                    </a:lnTo>
                    <a:lnTo>
                      <a:pt x="31" y="6"/>
                    </a:lnTo>
                    <a:lnTo>
                      <a:pt x="43" y="8"/>
                    </a:lnTo>
                    <a:lnTo>
                      <a:pt x="55" y="12"/>
                    </a:lnTo>
                    <a:lnTo>
                      <a:pt x="65" y="17"/>
                    </a:lnTo>
                    <a:lnTo>
                      <a:pt x="73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7" name="Freeform 376"/>
              <p:cNvSpPr>
                <a:spLocks/>
              </p:cNvSpPr>
              <p:nvPr/>
            </p:nvSpPr>
            <p:spPr bwMode="auto">
              <a:xfrm>
                <a:off x="6332538" y="5064125"/>
                <a:ext cx="120650" cy="1492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75" y="1"/>
                  </a:cxn>
                  <a:cxn ang="0">
                    <a:pos x="75" y="6"/>
                  </a:cxn>
                  <a:cxn ang="0">
                    <a:pos x="75" y="13"/>
                  </a:cxn>
                  <a:cxn ang="0">
                    <a:pos x="76" y="22"/>
                  </a:cxn>
                  <a:cxn ang="0">
                    <a:pos x="75" y="25"/>
                  </a:cxn>
                  <a:cxn ang="0">
                    <a:pos x="70" y="30"/>
                  </a:cxn>
                  <a:cxn ang="0">
                    <a:pos x="62" y="38"/>
                  </a:cxn>
                  <a:cxn ang="0">
                    <a:pos x="51" y="49"/>
                  </a:cxn>
                  <a:cxn ang="0">
                    <a:pos x="39" y="61"/>
                  </a:cxn>
                  <a:cxn ang="0">
                    <a:pos x="27" y="73"/>
                  </a:cxn>
                  <a:cxn ang="0">
                    <a:pos x="14" y="85"/>
                  </a:cxn>
                  <a:cxn ang="0">
                    <a:pos x="0" y="94"/>
                  </a:cxn>
                  <a:cxn ang="0">
                    <a:pos x="3" y="92"/>
                  </a:cxn>
                  <a:cxn ang="0">
                    <a:pos x="8" y="86"/>
                  </a:cxn>
                  <a:cxn ang="0">
                    <a:pos x="18" y="77"/>
                  </a:cxn>
                  <a:cxn ang="0">
                    <a:pos x="28" y="66"/>
                  </a:cxn>
                  <a:cxn ang="0">
                    <a:pos x="39" y="54"/>
                  </a:cxn>
                  <a:cxn ang="0">
                    <a:pos x="50" y="41"/>
                  </a:cxn>
                  <a:cxn ang="0">
                    <a:pos x="59" y="28"/>
                  </a:cxn>
                  <a:cxn ang="0">
                    <a:pos x="66" y="16"/>
                  </a:cxn>
                  <a:cxn ang="0">
                    <a:pos x="66" y="13"/>
                  </a:cxn>
                  <a:cxn ang="0">
                    <a:pos x="67" y="9"/>
                  </a:cxn>
                  <a:cxn ang="0">
                    <a:pos x="70" y="4"/>
                  </a:cxn>
                  <a:cxn ang="0">
                    <a:pos x="75" y="0"/>
                  </a:cxn>
                </a:cxnLst>
                <a:rect l="0" t="0" r="r" b="b"/>
                <a:pathLst>
                  <a:path w="76" h="94">
                    <a:moveTo>
                      <a:pt x="75" y="0"/>
                    </a:moveTo>
                    <a:lnTo>
                      <a:pt x="75" y="1"/>
                    </a:lnTo>
                    <a:lnTo>
                      <a:pt x="75" y="6"/>
                    </a:lnTo>
                    <a:lnTo>
                      <a:pt x="75" y="13"/>
                    </a:lnTo>
                    <a:lnTo>
                      <a:pt x="76" y="22"/>
                    </a:lnTo>
                    <a:lnTo>
                      <a:pt x="75" y="25"/>
                    </a:lnTo>
                    <a:lnTo>
                      <a:pt x="70" y="30"/>
                    </a:lnTo>
                    <a:lnTo>
                      <a:pt x="62" y="38"/>
                    </a:lnTo>
                    <a:lnTo>
                      <a:pt x="51" y="49"/>
                    </a:lnTo>
                    <a:lnTo>
                      <a:pt x="39" y="61"/>
                    </a:lnTo>
                    <a:lnTo>
                      <a:pt x="27" y="73"/>
                    </a:lnTo>
                    <a:lnTo>
                      <a:pt x="14" y="85"/>
                    </a:lnTo>
                    <a:lnTo>
                      <a:pt x="0" y="94"/>
                    </a:lnTo>
                    <a:lnTo>
                      <a:pt x="3" y="92"/>
                    </a:lnTo>
                    <a:lnTo>
                      <a:pt x="8" y="86"/>
                    </a:lnTo>
                    <a:lnTo>
                      <a:pt x="18" y="77"/>
                    </a:lnTo>
                    <a:lnTo>
                      <a:pt x="28" y="66"/>
                    </a:lnTo>
                    <a:lnTo>
                      <a:pt x="39" y="54"/>
                    </a:lnTo>
                    <a:lnTo>
                      <a:pt x="50" y="41"/>
                    </a:lnTo>
                    <a:lnTo>
                      <a:pt x="59" y="28"/>
                    </a:lnTo>
                    <a:lnTo>
                      <a:pt x="66" y="16"/>
                    </a:lnTo>
                    <a:lnTo>
                      <a:pt x="66" y="13"/>
                    </a:lnTo>
                    <a:lnTo>
                      <a:pt x="67" y="9"/>
                    </a:lnTo>
                    <a:lnTo>
                      <a:pt x="70" y="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8" name="Freeform 377"/>
              <p:cNvSpPr>
                <a:spLocks/>
              </p:cNvSpPr>
              <p:nvPr/>
            </p:nvSpPr>
            <p:spPr bwMode="auto">
              <a:xfrm>
                <a:off x="6472238" y="5114925"/>
                <a:ext cx="169863" cy="1984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06" y="4"/>
                  </a:cxn>
                  <a:cxn ang="0">
                    <a:pos x="100" y="14"/>
                  </a:cxn>
                  <a:cxn ang="0">
                    <a:pos x="91" y="30"/>
                  </a:cxn>
                  <a:cxn ang="0">
                    <a:pos x="79" y="49"/>
                  </a:cxn>
                  <a:cxn ang="0">
                    <a:pos x="63" y="69"/>
                  </a:cxn>
                  <a:cxn ang="0">
                    <a:pos x="46" y="90"/>
                  </a:cxn>
                  <a:cxn ang="0">
                    <a:pos x="24" y="109"/>
                  </a:cxn>
                  <a:cxn ang="0">
                    <a:pos x="0" y="125"/>
                  </a:cxn>
                  <a:cxn ang="0">
                    <a:pos x="4" y="121"/>
                  </a:cxn>
                  <a:cxn ang="0">
                    <a:pos x="15" y="109"/>
                  </a:cxn>
                  <a:cxn ang="0">
                    <a:pos x="31" y="92"/>
                  </a:cxn>
                  <a:cxn ang="0">
                    <a:pos x="48" y="72"/>
                  </a:cxn>
                  <a:cxn ang="0">
                    <a:pos x="67" y="50"/>
                  </a:cxn>
                  <a:cxn ang="0">
                    <a:pos x="84" y="30"/>
                  </a:cxn>
                  <a:cxn ang="0">
                    <a:pos x="99" y="12"/>
                  </a:cxn>
                  <a:cxn ang="0">
                    <a:pos x="107" y="0"/>
                  </a:cxn>
                </a:cxnLst>
                <a:rect l="0" t="0" r="r" b="b"/>
                <a:pathLst>
                  <a:path w="107" h="125">
                    <a:moveTo>
                      <a:pt x="107" y="0"/>
                    </a:moveTo>
                    <a:lnTo>
                      <a:pt x="106" y="4"/>
                    </a:lnTo>
                    <a:lnTo>
                      <a:pt x="100" y="14"/>
                    </a:lnTo>
                    <a:lnTo>
                      <a:pt x="91" y="30"/>
                    </a:lnTo>
                    <a:lnTo>
                      <a:pt x="79" y="49"/>
                    </a:lnTo>
                    <a:lnTo>
                      <a:pt x="63" y="69"/>
                    </a:lnTo>
                    <a:lnTo>
                      <a:pt x="46" y="90"/>
                    </a:lnTo>
                    <a:lnTo>
                      <a:pt x="24" y="109"/>
                    </a:lnTo>
                    <a:lnTo>
                      <a:pt x="0" y="125"/>
                    </a:lnTo>
                    <a:lnTo>
                      <a:pt x="4" y="121"/>
                    </a:lnTo>
                    <a:lnTo>
                      <a:pt x="15" y="109"/>
                    </a:lnTo>
                    <a:lnTo>
                      <a:pt x="31" y="92"/>
                    </a:lnTo>
                    <a:lnTo>
                      <a:pt x="48" y="72"/>
                    </a:lnTo>
                    <a:lnTo>
                      <a:pt x="67" y="50"/>
                    </a:lnTo>
                    <a:lnTo>
                      <a:pt x="84" y="30"/>
                    </a:lnTo>
                    <a:lnTo>
                      <a:pt x="99" y="1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9" name="Freeform 378"/>
              <p:cNvSpPr>
                <a:spLocks/>
              </p:cNvSpPr>
              <p:nvPr/>
            </p:nvSpPr>
            <p:spPr bwMode="auto">
              <a:xfrm>
                <a:off x="5599113" y="51800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9"/>
                  </a:cxn>
                  <a:cxn ang="0">
                    <a:pos x="38" y="45"/>
                  </a:cxn>
                  <a:cxn ang="0">
                    <a:pos x="34" y="32"/>
                  </a:cxn>
                  <a:cxn ang="0">
                    <a:pos x="26" y="19"/>
                  </a:cxn>
                  <a:cxn ang="0">
                    <a:pos x="15" y="8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8" y="7"/>
                  </a:cxn>
                  <a:cxn ang="0">
                    <a:pos x="15" y="13"/>
                  </a:cxn>
                  <a:cxn ang="0">
                    <a:pos x="20" y="24"/>
                  </a:cxn>
                  <a:cxn ang="0">
                    <a:pos x="28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9"/>
                    </a:lnTo>
                    <a:lnTo>
                      <a:pt x="38" y="45"/>
                    </a:lnTo>
                    <a:lnTo>
                      <a:pt x="34" y="32"/>
                    </a:lnTo>
                    <a:lnTo>
                      <a:pt x="26" y="19"/>
                    </a:lnTo>
                    <a:lnTo>
                      <a:pt x="15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15" y="13"/>
                    </a:lnTo>
                    <a:lnTo>
                      <a:pt x="20" y="24"/>
                    </a:lnTo>
                    <a:lnTo>
                      <a:pt x="28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0" name="Freeform 379"/>
              <p:cNvSpPr>
                <a:spLocks/>
              </p:cNvSpPr>
              <p:nvPr/>
            </p:nvSpPr>
            <p:spPr bwMode="auto">
              <a:xfrm>
                <a:off x="5643563" y="51673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7"/>
                  </a:cxn>
                  <a:cxn ang="0">
                    <a:pos x="39" y="44"/>
                  </a:cxn>
                  <a:cxn ang="0">
                    <a:pos x="34" y="29"/>
                  </a:cxn>
                  <a:cxn ang="0">
                    <a:pos x="27" y="17"/>
                  </a:cxn>
                  <a:cxn ang="0">
                    <a:pos x="15" y="7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9" y="7"/>
                  </a:cxn>
                  <a:cxn ang="0">
                    <a:pos x="15" y="13"/>
                  </a:cxn>
                  <a:cxn ang="0">
                    <a:pos x="21" y="24"/>
                  </a:cxn>
                  <a:cxn ang="0">
                    <a:pos x="29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7"/>
                    </a:lnTo>
                    <a:lnTo>
                      <a:pt x="39" y="44"/>
                    </a:lnTo>
                    <a:lnTo>
                      <a:pt x="34" y="29"/>
                    </a:lnTo>
                    <a:lnTo>
                      <a:pt x="27" y="1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9" y="7"/>
                    </a:lnTo>
                    <a:lnTo>
                      <a:pt x="15" y="13"/>
                    </a:lnTo>
                    <a:lnTo>
                      <a:pt x="21" y="24"/>
                    </a:lnTo>
                    <a:lnTo>
                      <a:pt x="29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1" name="Freeform 380"/>
              <p:cNvSpPr>
                <a:spLocks/>
              </p:cNvSpPr>
              <p:nvPr/>
            </p:nvSpPr>
            <p:spPr bwMode="auto">
              <a:xfrm>
                <a:off x="6040438" y="4646613"/>
                <a:ext cx="209550" cy="427038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84" y="92"/>
                  </a:cxn>
                  <a:cxn ang="0">
                    <a:pos x="53" y="109"/>
                  </a:cxn>
                  <a:cxn ang="0">
                    <a:pos x="64" y="121"/>
                  </a:cxn>
                  <a:cxn ang="0">
                    <a:pos x="61" y="125"/>
                  </a:cxn>
                  <a:cxn ang="0">
                    <a:pos x="55" y="137"/>
                  </a:cxn>
                  <a:cxn ang="0">
                    <a:pos x="44" y="153"/>
                  </a:cxn>
                  <a:cxn ang="0">
                    <a:pos x="33" y="175"/>
                  </a:cxn>
                  <a:cxn ang="0">
                    <a:pos x="21" y="199"/>
                  </a:cxn>
                  <a:cxn ang="0">
                    <a:pos x="11" y="223"/>
                  </a:cxn>
                  <a:cxn ang="0">
                    <a:pos x="4" y="247"/>
                  </a:cxn>
                  <a:cxn ang="0">
                    <a:pos x="0" y="269"/>
                  </a:cxn>
                  <a:cxn ang="0">
                    <a:pos x="0" y="265"/>
                  </a:cxn>
                  <a:cxn ang="0">
                    <a:pos x="1" y="256"/>
                  </a:cxn>
                  <a:cxn ang="0">
                    <a:pos x="3" y="240"/>
                  </a:cxn>
                  <a:cxn ang="0">
                    <a:pos x="7" y="220"/>
                  </a:cxn>
                  <a:cxn ang="0">
                    <a:pos x="13" y="197"/>
                  </a:cxn>
                  <a:cxn ang="0">
                    <a:pos x="23" y="172"/>
                  </a:cxn>
                  <a:cxn ang="0">
                    <a:pos x="36" y="148"/>
                  </a:cxn>
                  <a:cxn ang="0">
                    <a:pos x="55" y="123"/>
                  </a:cxn>
                  <a:cxn ang="0">
                    <a:pos x="41" y="109"/>
                  </a:cxn>
                  <a:cxn ang="0">
                    <a:pos x="75" y="90"/>
                  </a:cxn>
                  <a:cxn ang="0">
                    <a:pos x="132" y="0"/>
                  </a:cxn>
                </a:cxnLst>
                <a:rect l="0" t="0" r="r" b="b"/>
                <a:pathLst>
                  <a:path w="132" h="269">
                    <a:moveTo>
                      <a:pt x="132" y="0"/>
                    </a:moveTo>
                    <a:lnTo>
                      <a:pt x="84" y="92"/>
                    </a:lnTo>
                    <a:lnTo>
                      <a:pt x="53" y="109"/>
                    </a:lnTo>
                    <a:lnTo>
                      <a:pt x="64" y="121"/>
                    </a:lnTo>
                    <a:lnTo>
                      <a:pt x="61" y="125"/>
                    </a:lnTo>
                    <a:lnTo>
                      <a:pt x="55" y="137"/>
                    </a:lnTo>
                    <a:lnTo>
                      <a:pt x="44" y="153"/>
                    </a:lnTo>
                    <a:lnTo>
                      <a:pt x="33" y="175"/>
                    </a:lnTo>
                    <a:lnTo>
                      <a:pt x="21" y="199"/>
                    </a:lnTo>
                    <a:lnTo>
                      <a:pt x="11" y="223"/>
                    </a:lnTo>
                    <a:lnTo>
                      <a:pt x="4" y="247"/>
                    </a:lnTo>
                    <a:lnTo>
                      <a:pt x="0" y="269"/>
                    </a:lnTo>
                    <a:lnTo>
                      <a:pt x="0" y="265"/>
                    </a:lnTo>
                    <a:lnTo>
                      <a:pt x="1" y="256"/>
                    </a:lnTo>
                    <a:lnTo>
                      <a:pt x="3" y="240"/>
                    </a:lnTo>
                    <a:lnTo>
                      <a:pt x="7" y="220"/>
                    </a:lnTo>
                    <a:lnTo>
                      <a:pt x="13" y="197"/>
                    </a:lnTo>
                    <a:lnTo>
                      <a:pt x="23" y="172"/>
                    </a:lnTo>
                    <a:lnTo>
                      <a:pt x="36" y="148"/>
                    </a:lnTo>
                    <a:lnTo>
                      <a:pt x="55" y="123"/>
                    </a:lnTo>
                    <a:lnTo>
                      <a:pt x="41" y="109"/>
                    </a:lnTo>
                    <a:lnTo>
                      <a:pt x="75" y="9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2" name="Freeform 381"/>
              <p:cNvSpPr>
                <a:spLocks/>
              </p:cNvSpPr>
              <p:nvPr/>
            </p:nvSpPr>
            <p:spPr bwMode="auto">
              <a:xfrm>
                <a:off x="5962650" y="4786313"/>
                <a:ext cx="25400" cy="33813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20"/>
                  </a:cxn>
                  <a:cxn ang="0">
                    <a:pos x="10" y="71"/>
                  </a:cxn>
                  <a:cxn ang="0">
                    <a:pos x="9" y="140"/>
                  </a:cxn>
                  <a:cxn ang="0">
                    <a:pos x="14" y="213"/>
                  </a:cxn>
                  <a:cxn ang="0">
                    <a:pos x="9" y="193"/>
                  </a:cxn>
                  <a:cxn ang="0">
                    <a:pos x="1" y="144"/>
                  </a:cxn>
                  <a:cxn ang="0">
                    <a:pos x="0" y="75"/>
                  </a:cxn>
                  <a:cxn ang="0">
                    <a:pos x="16" y="0"/>
                  </a:cxn>
                </a:cxnLst>
                <a:rect l="0" t="0" r="r" b="b"/>
                <a:pathLst>
                  <a:path w="16" h="213">
                    <a:moveTo>
                      <a:pt x="16" y="0"/>
                    </a:moveTo>
                    <a:lnTo>
                      <a:pt x="13" y="20"/>
                    </a:lnTo>
                    <a:lnTo>
                      <a:pt x="10" y="71"/>
                    </a:lnTo>
                    <a:lnTo>
                      <a:pt x="9" y="140"/>
                    </a:lnTo>
                    <a:lnTo>
                      <a:pt x="14" y="213"/>
                    </a:lnTo>
                    <a:lnTo>
                      <a:pt x="9" y="193"/>
                    </a:lnTo>
                    <a:lnTo>
                      <a:pt x="1" y="144"/>
                    </a:lnTo>
                    <a:lnTo>
                      <a:pt x="0" y="7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3" name="Freeform 382"/>
              <p:cNvSpPr>
                <a:spLocks/>
              </p:cNvSpPr>
              <p:nvPr/>
            </p:nvSpPr>
            <p:spPr bwMode="auto">
              <a:xfrm>
                <a:off x="6235700" y="5283200"/>
                <a:ext cx="100013" cy="163513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61" y="2"/>
                  </a:cxn>
                  <a:cxn ang="0">
                    <a:pos x="59" y="4"/>
                  </a:cxn>
                  <a:cxn ang="0">
                    <a:pos x="55" y="8"/>
                  </a:cxn>
                  <a:cxn ang="0">
                    <a:pos x="48" y="14"/>
                  </a:cxn>
                  <a:cxn ang="0">
                    <a:pos x="41" y="19"/>
                  </a:cxn>
                  <a:cxn ang="0">
                    <a:pos x="35" y="24"/>
                  </a:cxn>
                  <a:cxn ang="0">
                    <a:pos x="27" y="28"/>
                  </a:cxn>
                  <a:cxn ang="0">
                    <a:pos x="20" y="31"/>
                  </a:cxn>
                  <a:cxn ang="0">
                    <a:pos x="16" y="32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1" y="61"/>
                  </a:cxn>
                  <a:cxn ang="0">
                    <a:pos x="1" y="83"/>
                  </a:cxn>
                  <a:cxn ang="0">
                    <a:pos x="3" y="85"/>
                  </a:cxn>
                  <a:cxn ang="0">
                    <a:pos x="7" y="87"/>
                  </a:cxn>
                  <a:cxn ang="0">
                    <a:pos x="12" y="91"/>
                  </a:cxn>
                  <a:cxn ang="0">
                    <a:pos x="20" y="95"/>
                  </a:cxn>
                  <a:cxn ang="0">
                    <a:pos x="28" y="99"/>
                  </a:cxn>
                  <a:cxn ang="0">
                    <a:pos x="39" y="102"/>
                  </a:cxn>
                  <a:cxn ang="0">
                    <a:pos x="49" y="103"/>
                  </a:cxn>
                  <a:cxn ang="0">
                    <a:pos x="60" y="103"/>
                  </a:cxn>
                  <a:cxn ang="0">
                    <a:pos x="59" y="103"/>
                  </a:cxn>
                  <a:cxn ang="0">
                    <a:pos x="56" y="103"/>
                  </a:cxn>
                  <a:cxn ang="0">
                    <a:pos x="52" y="102"/>
                  </a:cxn>
                  <a:cxn ang="0">
                    <a:pos x="47" y="101"/>
                  </a:cxn>
                  <a:cxn ang="0">
                    <a:pos x="39" y="99"/>
                  </a:cxn>
                  <a:cxn ang="0">
                    <a:pos x="32" y="95"/>
                  </a:cxn>
                  <a:cxn ang="0">
                    <a:pos x="24" y="91"/>
                  </a:cxn>
                  <a:cxn ang="0">
                    <a:pos x="16" y="85"/>
                  </a:cxn>
                  <a:cxn ang="0">
                    <a:pos x="1" y="61"/>
                  </a:cxn>
                  <a:cxn ang="0">
                    <a:pos x="3" y="58"/>
                  </a:cxn>
                  <a:cxn ang="0">
                    <a:pos x="5" y="51"/>
                  </a:cxn>
                  <a:cxn ang="0">
                    <a:pos x="12" y="45"/>
                  </a:cxn>
                  <a:cxn ang="0">
                    <a:pos x="21" y="41"/>
                  </a:cxn>
                  <a:cxn ang="0">
                    <a:pos x="23" y="39"/>
                  </a:cxn>
                  <a:cxn ang="0">
                    <a:pos x="25" y="38"/>
                  </a:cxn>
                  <a:cxn ang="0">
                    <a:pos x="31" y="35"/>
                  </a:cxn>
                  <a:cxn ang="0">
                    <a:pos x="37" y="30"/>
                  </a:cxn>
                  <a:cxn ang="0">
                    <a:pos x="44" y="24"/>
                  </a:cxn>
                  <a:cxn ang="0">
                    <a:pos x="51" y="18"/>
                  </a:cxn>
                  <a:cxn ang="0">
                    <a:pos x="57" y="10"/>
                  </a:cxn>
                  <a:cxn ang="0">
                    <a:pos x="63" y="0"/>
                  </a:cxn>
                </a:cxnLst>
                <a:rect l="0" t="0" r="r" b="b"/>
                <a:pathLst>
                  <a:path w="63" h="103">
                    <a:moveTo>
                      <a:pt x="63" y="0"/>
                    </a:moveTo>
                    <a:lnTo>
                      <a:pt x="61" y="2"/>
                    </a:lnTo>
                    <a:lnTo>
                      <a:pt x="59" y="4"/>
                    </a:lnTo>
                    <a:lnTo>
                      <a:pt x="55" y="8"/>
                    </a:lnTo>
                    <a:lnTo>
                      <a:pt x="48" y="14"/>
                    </a:lnTo>
                    <a:lnTo>
                      <a:pt x="41" y="19"/>
                    </a:lnTo>
                    <a:lnTo>
                      <a:pt x="35" y="24"/>
                    </a:lnTo>
                    <a:lnTo>
                      <a:pt x="27" y="28"/>
                    </a:lnTo>
                    <a:lnTo>
                      <a:pt x="20" y="31"/>
                    </a:lnTo>
                    <a:lnTo>
                      <a:pt x="16" y="32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1" y="61"/>
                    </a:lnTo>
                    <a:lnTo>
                      <a:pt x="1" y="83"/>
                    </a:lnTo>
                    <a:lnTo>
                      <a:pt x="3" y="85"/>
                    </a:lnTo>
                    <a:lnTo>
                      <a:pt x="7" y="87"/>
                    </a:lnTo>
                    <a:lnTo>
                      <a:pt x="12" y="91"/>
                    </a:lnTo>
                    <a:lnTo>
                      <a:pt x="20" y="95"/>
                    </a:lnTo>
                    <a:lnTo>
                      <a:pt x="28" y="99"/>
                    </a:lnTo>
                    <a:lnTo>
                      <a:pt x="39" y="102"/>
                    </a:lnTo>
                    <a:lnTo>
                      <a:pt x="49" y="103"/>
                    </a:lnTo>
                    <a:lnTo>
                      <a:pt x="60" y="103"/>
                    </a:lnTo>
                    <a:lnTo>
                      <a:pt x="59" y="103"/>
                    </a:lnTo>
                    <a:lnTo>
                      <a:pt x="56" y="103"/>
                    </a:lnTo>
                    <a:lnTo>
                      <a:pt x="52" y="102"/>
                    </a:lnTo>
                    <a:lnTo>
                      <a:pt x="47" y="101"/>
                    </a:lnTo>
                    <a:lnTo>
                      <a:pt x="39" y="99"/>
                    </a:lnTo>
                    <a:lnTo>
                      <a:pt x="32" y="95"/>
                    </a:lnTo>
                    <a:lnTo>
                      <a:pt x="24" y="91"/>
                    </a:lnTo>
                    <a:lnTo>
                      <a:pt x="16" y="85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5" y="51"/>
                    </a:lnTo>
                    <a:lnTo>
                      <a:pt x="12" y="45"/>
                    </a:lnTo>
                    <a:lnTo>
                      <a:pt x="21" y="41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31" y="35"/>
                    </a:lnTo>
                    <a:lnTo>
                      <a:pt x="37" y="30"/>
                    </a:lnTo>
                    <a:lnTo>
                      <a:pt x="44" y="24"/>
                    </a:lnTo>
                    <a:lnTo>
                      <a:pt x="51" y="18"/>
                    </a:lnTo>
                    <a:lnTo>
                      <a:pt x="57" y="1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4" name="Freeform 383"/>
              <p:cNvSpPr>
                <a:spLocks/>
              </p:cNvSpPr>
              <p:nvPr/>
            </p:nvSpPr>
            <p:spPr bwMode="auto">
              <a:xfrm>
                <a:off x="6367463" y="5326063"/>
                <a:ext cx="47625" cy="762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1"/>
                  </a:cxn>
                  <a:cxn ang="0">
                    <a:pos x="30" y="5"/>
                  </a:cxn>
                  <a:cxn ang="0">
                    <a:pos x="30" y="12"/>
                  </a:cxn>
                  <a:cxn ang="0">
                    <a:pos x="30" y="20"/>
                  </a:cxn>
                  <a:cxn ang="0">
                    <a:pos x="28" y="28"/>
                  </a:cxn>
                  <a:cxn ang="0">
                    <a:pos x="22" y="36"/>
                  </a:cxn>
                  <a:cxn ang="0">
                    <a:pos x="13" y="43"/>
                  </a:cxn>
                  <a:cxn ang="0">
                    <a:pos x="0" y="48"/>
                  </a:cxn>
                  <a:cxn ang="0">
                    <a:pos x="4" y="44"/>
                  </a:cxn>
                  <a:cxn ang="0">
                    <a:pos x="14" y="34"/>
                  </a:cxn>
                  <a:cxn ang="0">
                    <a:pos x="24" y="18"/>
                  </a:cxn>
                  <a:cxn ang="0">
                    <a:pos x="29" y="0"/>
                  </a:cxn>
                </a:cxnLst>
                <a:rect l="0" t="0" r="r" b="b"/>
                <a:pathLst>
                  <a:path w="30" h="48">
                    <a:moveTo>
                      <a:pt x="29" y="0"/>
                    </a:moveTo>
                    <a:lnTo>
                      <a:pt x="29" y="1"/>
                    </a:lnTo>
                    <a:lnTo>
                      <a:pt x="30" y="5"/>
                    </a:lnTo>
                    <a:lnTo>
                      <a:pt x="30" y="12"/>
                    </a:lnTo>
                    <a:lnTo>
                      <a:pt x="30" y="20"/>
                    </a:lnTo>
                    <a:lnTo>
                      <a:pt x="28" y="28"/>
                    </a:lnTo>
                    <a:lnTo>
                      <a:pt x="22" y="36"/>
                    </a:lnTo>
                    <a:lnTo>
                      <a:pt x="13" y="43"/>
                    </a:lnTo>
                    <a:lnTo>
                      <a:pt x="0" y="48"/>
                    </a:lnTo>
                    <a:lnTo>
                      <a:pt x="4" y="44"/>
                    </a:lnTo>
                    <a:lnTo>
                      <a:pt x="14" y="34"/>
                    </a:lnTo>
                    <a:lnTo>
                      <a:pt x="24" y="1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5" name="Freeform 384"/>
              <p:cNvSpPr>
                <a:spLocks/>
              </p:cNvSpPr>
              <p:nvPr/>
            </p:nvSpPr>
            <p:spPr bwMode="auto">
              <a:xfrm>
                <a:off x="5892800" y="4932363"/>
                <a:ext cx="69850" cy="11906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3"/>
                  </a:cxn>
                  <a:cxn ang="0">
                    <a:pos x="42" y="9"/>
                  </a:cxn>
                  <a:cxn ang="0">
                    <a:pos x="40" y="19"/>
                  </a:cxn>
                  <a:cxn ang="0">
                    <a:pos x="36" y="31"/>
                  </a:cxn>
                  <a:cxn ang="0">
                    <a:pos x="30" y="43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0" y="75"/>
                  </a:cxn>
                  <a:cxn ang="0">
                    <a:pos x="1" y="72"/>
                  </a:cxn>
                  <a:cxn ang="0">
                    <a:pos x="6" y="67"/>
                  </a:cxn>
                  <a:cxn ang="0">
                    <a:pos x="13" y="57"/>
                  </a:cxn>
                  <a:cxn ang="0">
                    <a:pos x="20" y="45"/>
                  </a:cxn>
                  <a:cxn ang="0">
                    <a:pos x="28" y="33"/>
                  </a:cxn>
                  <a:cxn ang="0">
                    <a:pos x="36" y="21"/>
                  </a:cxn>
                  <a:cxn ang="0">
                    <a:pos x="41" y="9"/>
                  </a:cxn>
                  <a:cxn ang="0">
                    <a:pos x="44" y="0"/>
                  </a:cxn>
                </a:cxnLst>
                <a:rect l="0" t="0" r="r" b="b"/>
                <a:pathLst>
                  <a:path w="44" h="75">
                    <a:moveTo>
                      <a:pt x="44" y="0"/>
                    </a:moveTo>
                    <a:lnTo>
                      <a:pt x="44" y="3"/>
                    </a:lnTo>
                    <a:lnTo>
                      <a:pt x="42" y="9"/>
                    </a:lnTo>
                    <a:lnTo>
                      <a:pt x="40" y="19"/>
                    </a:lnTo>
                    <a:lnTo>
                      <a:pt x="36" y="31"/>
                    </a:lnTo>
                    <a:lnTo>
                      <a:pt x="30" y="43"/>
                    </a:lnTo>
                    <a:lnTo>
                      <a:pt x="22" y="55"/>
                    </a:lnTo>
                    <a:lnTo>
                      <a:pt x="13" y="67"/>
                    </a:lnTo>
                    <a:lnTo>
                      <a:pt x="0" y="75"/>
                    </a:lnTo>
                    <a:lnTo>
                      <a:pt x="1" y="72"/>
                    </a:lnTo>
                    <a:lnTo>
                      <a:pt x="6" y="67"/>
                    </a:lnTo>
                    <a:lnTo>
                      <a:pt x="13" y="57"/>
                    </a:lnTo>
                    <a:lnTo>
                      <a:pt x="20" y="45"/>
                    </a:lnTo>
                    <a:lnTo>
                      <a:pt x="28" y="33"/>
                    </a:lnTo>
                    <a:lnTo>
                      <a:pt x="36" y="21"/>
                    </a:lnTo>
                    <a:lnTo>
                      <a:pt x="41" y="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6" name="Freeform 385"/>
              <p:cNvSpPr>
                <a:spLocks/>
              </p:cNvSpPr>
              <p:nvPr/>
            </p:nvSpPr>
            <p:spPr bwMode="auto">
              <a:xfrm>
                <a:off x="5951538" y="4681538"/>
                <a:ext cx="77788" cy="125413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7" y="0"/>
                  </a:cxn>
                  <a:cxn ang="0">
                    <a:pos x="43" y="2"/>
                  </a:cxn>
                  <a:cxn ang="0">
                    <a:pos x="35" y="4"/>
                  </a:cxn>
                  <a:cxn ang="0">
                    <a:pos x="25" y="11"/>
                  </a:cxn>
                  <a:cxn ang="0">
                    <a:pos x="17" y="20"/>
                  </a:cxn>
                  <a:cxn ang="0">
                    <a:pos x="9" y="34"/>
                  </a:cxn>
                  <a:cxn ang="0">
                    <a:pos x="3" y="54"/>
                  </a:cxn>
                  <a:cxn ang="0">
                    <a:pos x="0" y="79"/>
                  </a:cxn>
                  <a:cxn ang="0">
                    <a:pos x="0" y="76"/>
                  </a:cxn>
                  <a:cxn ang="0">
                    <a:pos x="3" y="70"/>
                  </a:cxn>
                  <a:cxn ang="0">
                    <a:pos x="5" y="60"/>
                  </a:cxn>
                  <a:cxn ang="0">
                    <a:pos x="11" y="48"/>
                  </a:cxn>
                  <a:cxn ang="0">
                    <a:pos x="17" y="35"/>
                  </a:cxn>
                  <a:cxn ang="0">
                    <a:pos x="25" y="22"/>
                  </a:cxn>
                  <a:cxn ang="0">
                    <a:pos x="36" y="10"/>
                  </a:cxn>
                  <a:cxn ang="0">
                    <a:pos x="49" y="0"/>
                  </a:cxn>
                </a:cxnLst>
                <a:rect l="0" t="0" r="r" b="b"/>
                <a:pathLst>
                  <a:path w="49" h="79">
                    <a:moveTo>
                      <a:pt x="49" y="0"/>
                    </a:moveTo>
                    <a:lnTo>
                      <a:pt x="47" y="0"/>
                    </a:lnTo>
                    <a:lnTo>
                      <a:pt x="43" y="2"/>
                    </a:lnTo>
                    <a:lnTo>
                      <a:pt x="35" y="4"/>
                    </a:lnTo>
                    <a:lnTo>
                      <a:pt x="25" y="11"/>
                    </a:lnTo>
                    <a:lnTo>
                      <a:pt x="17" y="20"/>
                    </a:lnTo>
                    <a:lnTo>
                      <a:pt x="9" y="34"/>
                    </a:lnTo>
                    <a:lnTo>
                      <a:pt x="3" y="54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3" y="70"/>
                    </a:lnTo>
                    <a:lnTo>
                      <a:pt x="5" y="60"/>
                    </a:lnTo>
                    <a:lnTo>
                      <a:pt x="11" y="48"/>
                    </a:lnTo>
                    <a:lnTo>
                      <a:pt x="17" y="35"/>
                    </a:lnTo>
                    <a:lnTo>
                      <a:pt x="25" y="22"/>
                    </a:lnTo>
                    <a:lnTo>
                      <a:pt x="36" y="1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7" name="Freeform 386"/>
              <p:cNvSpPr>
                <a:spLocks/>
              </p:cNvSpPr>
              <p:nvPr/>
            </p:nvSpPr>
            <p:spPr bwMode="auto">
              <a:xfrm>
                <a:off x="5673725" y="5064125"/>
                <a:ext cx="187325" cy="952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07" y="1"/>
                  </a:cxn>
                  <a:cxn ang="0">
                    <a:pos x="100" y="1"/>
                  </a:cxn>
                  <a:cxn ang="0">
                    <a:pos x="92" y="4"/>
                  </a:cxn>
                  <a:cxn ang="0">
                    <a:pos x="86" y="6"/>
                  </a:cxn>
                  <a:cxn ang="0">
                    <a:pos x="79" y="10"/>
                  </a:cxn>
                  <a:cxn ang="0">
                    <a:pos x="74" y="16"/>
                  </a:cxn>
                  <a:cxn ang="0">
                    <a:pos x="72" y="17"/>
                  </a:cxn>
                  <a:cxn ang="0">
                    <a:pos x="67" y="21"/>
                  </a:cxn>
                  <a:cxn ang="0">
                    <a:pos x="59" y="26"/>
                  </a:cxn>
                  <a:cxn ang="0">
                    <a:pos x="50" y="32"/>
                  </a:cxn>
                  <a:cxn ang="0">
                    <a:pos x="38" y="40"/>
                  </a:cxn>
                  <a:cxn ang="0">
                    <a:pos x="26" y="46"/>
                  </a:cxn>
                  <a:cxn ang="0">
                    <a:pos x="12" y="53"/>
                  </a:cxn>
                  <a:cxn ang="0">
                    <a:pos x="0" y="60"/>
                  </a:cxn>
                  <a:cxn ang="0">
                    <a:pos x="2" y="60"/>
                  </a:cxn>
                  <a:cxn ang="0">
                    <a:pos x="6" y="58"/>
                  </a:cxn>
                  <a:cxn ang="0">
                    <a:pos x="12" y="57"/>
                  </a:cxn>
                  <a:cxn ang="0">
                    <a:pos x="22" y="54"/>
                  </a:cxn>
                  <a:cxn ang="0">
                    <a:pos x="32" y="50"/>
                  </a:cxn>
                  <a:cxn ang="0">
                    <a:pos x="46" y="44"/>
                  </a:cxn>
                  <a:cxn ang="0">
                    <a:pos x="59" y="36"/>
                  </a:cxn>
                  <a:cxn ang="0">
                    <a:pos x="75" y="26"/>
                  </a:cxn>
                  <a:cxn ang="0">
                    <a:pos x="76" y="25"/>
                  </a:cxn>
                  <a:cxn ang="0">
                    <a:pos x="80" y="22"/>
                  </a:cxn>
                  <a:cxn ang="0">
                    <a:pos x="86" y="18"/>
                  </a:cxn>
                  <a:cxn ang="0">
                    <a:pos x="92" y="13"/>
                  </a:cxn>
                  <a:cxn ang="0">
                    <a:pos x="99" y="9"/>
                  </a:cxn>
                  <a:cxn ang="0">
                    <a:pos x="106" y="5"/>
                  </a:cxn>
                  <a:cxn ang="0">
                    <a:pos x="112" y="1"/>
                  </a:cxn>
                  <a:cxn ang="0">
                    <a:pos x="118" y="0"/>
                  </a:cxn>
                </a:cxnLst>
                <a:rect l="0" t="0" r="r" b="b"/>
                <a:pathLst>
                  <a:path w="118" h="60">
                    <a:moveTo>
                      <a:pt x="118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107" y="1"/>
                    </a:lnTo>
                    <a:lnTo>
                      <a:pt x="100" y="1"/>
                    </a:lnTo>
                    <a:lnTo>
                      <a:pt x="92" y="4"/>
                    </a:lnTo>
                    <a:lnTo>
                      <a:pt x="86" y="6"/>
                    </a:lnTo>
                    <a:lnTo>
                      <a:pt x="79" y="10"/>
                    </a:lnTo>
                    <a:lnTo>
                      <a:pt x="74" y="16"/>
                    </a:lnTo>
                    <a:lnTo>
                      <a:pt x="72" y="17"/>
                    </a:lnTo>
                    <a:lnTo>
                      <a:pt x="67" y="21"/>
                    </a:lnTo>
                    <a:lnTo>
                      <a:pt x="59" y="26"/>
                    </a:lnTo>
                    <a:lnTo>
                      <a:pt x="50" y="32"/>
                    </a:lnTo>
                    <a:lnTo>
                      <a:pt x="38" y="40"/>
                    </a:lnTo>
                    <a:lnTo>
                      <a:pt x="26" y="46"/>
                    </a:lnTo>
                    <a:lnTo>
                      <a:pt x="12" y="53"/>
                    </a:lnTo>
                    <a:lnTo>
                      <a:pt x="0" y="60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7"/>
                    </a:lnTo>
                    <a:lnTo>
                      <a:pt x="22" y="54"/>
                    </a:lnTo>
                    <a:lnTo>
                      <a:pt x="32" y="50"/>
                    </a:lnTo>
                    <a:lnTo>
                      <a:pt x="46" y="44"/>
                    </a:lnTo>
                    <a:lnTo>
                      <a:pt x="59" y="36"/>
                    </a:lnTo>
                    <a:lnTo>
                      <a:pt x="75" y="26"/>
                    </a:lnTo>
                    <a:lnTo>
                      <a:pt x="76" y="25"/>
                    </a:lnTo>
                    <a:lnTo>
                      <a:pt x="80" y="22"/>
                    </a:lnTo>
                    <a:lnTo>
                      <a:pt x="86" y="18"/>
                    </a:lnTo>
                    <a:lnTo>
                      <a:pt x="92" y="13"/>
                    </a:lnTo>
                    <a:lnTo>
                      <a:pt x="99" y="9"/>
                    </a:lnTo>
                    <a:lnTo>
                      <a:pt x="106" y="5"/>
                    </a:lnTo>
                    <a:lnTo>
                      <a:pt x="112" y="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8" name="Freeform 387"/>
              <p:cNvSpPr>
                <a:spLocks/>
              </p:cNvSpPr>
              <p:nvPr/>
            </p:nvSpPr>
            <p:spPr bwMode="auto">
              <a:xfrm>
                <a:off x="5710238" y="5203825"/>
                <a:ext cx="234950" cy="92075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45" y="2"/>
                  </a:cxn>
                  <a:cxn ang="0">
                    <a:pos x="137" y="8"/>
                  </a:cxn>
                  <a:cxn ang="0">
                    <a:pos x="124" y="16"/>
                  </a:cxn>
                  <a:cxn ang="0">
                    <a:pos x="107" y="26"/>
                  </a:cxn>
                  <a:cxn ang="0">
                    <a:pos x="85" y="36"/>
                  </a:cxn>
                  <a:cxn ang="0">
                    <a:pos x="60" y="46"/>
                  </a:cxn>
                  <a:cxn ang="0">
                    <a:pos x="31" y="53"/>
                  </a:cxn>
                  <a:cxn ang="0">
                    <a:pos x="0" y="58"/>
                  </a:cxn>
                  <a:cxn ang="0">
                    <a:pos x="4" y="57"/>
                  </a:cxn>
                  <a:cxn ang="0">
                    <a:pos x="16" y="53"/>
                  </a:cxn>
                  <a:cxn ang="0">
                    <a:pos x="35" y="46"/>
                  </a:cxn>
                  <a:cxn ang="0">
                    <a:pos x="56" y="38"/>
                  </a:cxn>
                  <a:cxn ang="0">
                    <a:pos x="80" y="30"/>
                  </a:cxn>
                  <a:cxn ang="0">
                    <a:pos x="104" y="20"/>
                  </a:cxn>
                  <a:cxn ang="0">
                    <a:pos x="128" y="10"/>
                  </a:cxn>
                  <a:cxn ang="0">
                    <a:pos x="148" y="0"/>
                  </a:cxn>
                </a:cxnLst>
                <a:rect l="0" t="0" r="r" b="b"/>
                <a:pathLst>
                  <a:path w="148" h="58">
                    <a:moveTo>
                      <a:pt x="148" y="0"/>
                    </a:moveTo>
                    <a:lnTo>
                      <a:pt x="145" y="2"/>
                    </a:lnTo>
                    <a:lnTo>
                      <a:pt x="137" y="8"/>
                    </a:lnTo>
                    <a:lnTo>
                      <a:pt x="124" y="16"/>
                    </a:lnTo>
                    <a:lnTo>
                      <a:pt x="107" y="26"/>
                    </a:lnTo>
                    <a:lnTo>
                      <a:pt x="85" y="36"/>
                    </a:lnTo>
                    <a:lnTo>
                      <a:pt x="60" y="46"/>
                    </a:lnTo>
                    <a:lnTo>
                      <a:pt x="31" y="53"/>
                    </a:lnTo>
                    <a:lnTo>
                      <a:pt x="0" y="58"/>
                    </a:lnTo>
                    <a:lnTo>
                      <a:pt x="4" y="57"/>
                    </a:lnTo>
                    <a:lnTo>
                      <a:pt x="16" y="53"/>
                    </a:lnTo>
                    <a:lnTo>
                      <a:pt x="35" y="46"/>
                    </a:lnTo>
                    <a:lnTo>
                      <a:pt x="56" y="38"/>
                    </a:lnTo>
                    <a:lnTo>
                      <a:pt x="80" y="30"/>
                    </a:lnTo>
                    <a:lnTo>
                      <a:pt x="104" y="20"/>
                    </a:lnTo>
                    <a:lnTo>
                      <a:pt x="128" y="1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9" name="Freeform 388"/>
              <p:cNvSpPr>
                <a:spLocks/>
              </p:cNvSpPr>
              <p:nvPr/>
            </p:nvSpPr>
            <p:spPr bwMode="auto">
              <a:xfrm>
                <a:off x="5905500" y="5235575"/>
                <a:ext cx="63500" cy="20161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7" y="2"/>
                  </a:cxn>
                  <a:cxn ang="0">
                    <a:pos x="32" y="9"/>
                  </a:cxn>
                  <a:cxn ang="0">
                    <a:pos x="25" y="21"/>
                  </a:cxn>
                  <a:cxn ang="0">
                    <a:pos x="17" y="36"/>
                  </a:cxn>
                  <a:cxn ang="0">
                    <a:pos x="9" y="54"/>
                  </a:cxn>
                  <a:cxn ang="0">
                    <a:pos x="2" y="76"/>
                  </a:cxn>
                  <a:cxn ang="0">
                    <a:pos x="0" y="100"/>
                  </a:cxn>
                  <a:cxn ang="0">
                    <a:pos x="1" y="127"/>
                  </a:cxn>
                  <a:cxn ang="0">
                    <a:pos x="5" y="111"/>
                  </a:cxn>
                  <a:cxn ang="0">
                    <a:pos x="14" y="72"/>
                  </a:cxn>
                  <a:cxn ang="0">
                    <a:pos x="28" y="29"/>
                  </a:cxn>
                  <a:cxn ang="0">
                    <a:pos x="40" y="0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37" y="2"/>
                    </a:lnTo>
                    <a:lnTo>
                      <a:pt x="32" y="9"/>
                    </a:lnTo>
                    <a:lnTo>
                      <a:pt x="25" y="21"/>
                    </a:lnTo>
                    <a:lnTo>
                      <a:pt x="17" y="36"/>
                    </a:lnTo>
                    <a:lnTo>
                      <a:pt x="9" y="54"/>
                    </a:lnTo>
                    <a:lnTo>
                      <a:pt x="2" y="76"/>
                    </a:lnTo>
                    <a:lnTo>
                      <a:pt x="0" y="100"/>
                    </a:lnTo>
                    <a:lnTo>
                      <a:pt x="1" y="127"/>
                    </a:lnTo>
                    <a:lnTo>
                      <a:pt x="5" y="111"/>
                    </a:lnTo>
                    <a:lnTo>
                      <a:pt x="14" y="72"/>
                    </a:lnTo>
                    <a:lnTo>
                      <a:pt x="28" y="2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0" name="Freeform 389"/>
              <p:cNvSpPr>
                <a:spLocks/>
              </p:cNvSpPr>
              <p:nvPr/>
            </p:nvSpPr>
            <p:spPr bwMode="auto">
              <a:xfrm>
                <a:off x="6348413" y="5418138"/>
                <a:ext cx="53975" cy="50800"/>
              </a:xfrm>
              <a:custGeom>
                <a:avLst/>
                <a:gdLst/>
                <a:ahLst/>
                <a:cxnLst>
                  <a:cxn ang="0">
                    <a:pos x="33" y="32"/>
                  </a:cxn>
                  <a:cxn ang="0">
                    <a:pos x="33" y="30"/>
                  </a:cxn>
                  <a:cxn ang="0">
                    <a:pos x="34" y="26"/>
                  </a:cxn>
                  <a:cxn ang="0">
                    <a:pos x="34" y="21"/>
                  </a:cxn>
                  <a:cxn ang="0">
                    <a:pos x="34" y="16"/>
                  </a:cxn>
                  <a:cxn ang="0">
                    <a:pos x="30" y="10"/>
                  </a:cxn>
                  <a:cxn ang="0">
                    <a:pos x="25" y="5"/>
                  </a:cxn>
                  <a:cxn ang="0">
                    <a:pos x="14" y="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17" y="9"/>
                  </a:cxn>
                  <a:cxn ang="0">
                    <a:pos x="28" y="18"/>
                  </a:cxn>
                  <a:cxn ang="0">
                    <a:pos x="33" y="32"/>
                  </a:cxn>
                </a:cxnLst>
                <a:rect l="0" t="0" r="r" b="b"/>
                <a:pathLst>
                  <a:path w="34" h="32">
                    <a:moveTo>
                      <a:pt x="33" y="32"/>
                    </a:moveTo>
                    <a:lnTo>
                      <a:pt x="33" y="30"/>
                    </a:lnTo>
                    <a:lnTo>
                      <a:pt x="34" y="26"/>
                    </a:lnTo>
                    <a:lnTo>
                      <a:pt x="34" y="21"/>
                    </a:lnTo>
                    <a:lnTo>
                      <a:pt x="34" y="16"/>
                    </a:lnTo>
                    <a:lnTo>
                      <a:pt x="30" y="10"/>
                    </a:lnTo>
                    <a:lnTo>
                      <a:pt x="25" y="5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7" y="9"/>
                    </a:lnTo>
                    <a:lnTo>
                      <a:pt x="28" y="18"/>
                    </a:ln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1" name="Freeform 390"/>
              <p:cNvSpPr>
                <a:spLocks/>
              </p:cNvSpPr>
              <p:nvPr/>
            </p:nvSpPr>
            <p:spPr bwMode="auto">
              <a:xfrm>
                <a:off x="6203950" y="5411788"/>
                <a:ext cx="25400" cy="3492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3" y="20"/>
                  </a:cxn>
                  <a:cxn ang="0">
                    <a:pos x="0" y="13"/>
                  </a:cxn>
                  <a:cxn ang="0">
                    <a:pos x="4" y="5"/>
                  </a:cxn>
                  <a:cxn ang="0">
                    <a:pos x="16" y="0"/>
                  </a:cxn>
                  <a:cxn ang="0">
                    <a:pos x="13" y="1"/>
                  </a:cxn>
                  <a:cxn ang="0">
                    <a:pos x="9" y="5"/>
                  </a:cxn>
                  <a:cxn ang="0">
                    <a:pos x="5" y="13"/>
                  </a:cxn>
                  <a:cxn ang="0">
                    <a:pos x="4" y="22"/>
                  </a:cxn>
                </a:cxnLst>
                <a:rect l="0" t="0" r="r" b="b"/>
                <a:pathLst>
                  <a:path w="16" h="22">
                    <a:moveTo>
                      <a:pt x="4" y="22"/>
                    </a:moveTo>
                    <a:lnTo>
                      <a:pt x="3" y="20"/>
                    </a:lnTo>
                    <a:lnTo>
                      <a:pt x="0" y="13"/>
                    </a:lnTo>
                    <a:lnTo>
                      <a:pt x="4" y="5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2" name="Freeform 391"/>
              <p:cNvSpPr>
                <a:spLocks/>
              </p:cNvSpPr>
              <p:nvPr/>
            </p:nvSpPr>
            <p:spPr bwMode="auto">
              <a:xfrm>
                <a:off x="5421313" y="5199063"/>
                <a:ext cx="184150" cy="84138"/>
              </a:xfrm>
              <a:custGeom>
                <a:avLst/>
                <a:gdLst/>
                <a:ahLst/>
                <a:cxnLst>
                  <a:cxn ang="0">
                    <a:pos x="116" y="3"/>
                  </a:cxn>
                  <a:cxn ang="0">
                    <a:pos x="115" y="3"/>
                  </a:cxn>
                  <a:cxn ang="0">
                    <a:pos x="112" y="4"/>
                  </a:cxn>
                  <a:cxn ang="0">
                    <a:pos x="107" y="5"/>
                  </a:cxn>
                  <a:cxn ang="0">
                    <a:pos x="102" y="7"/>
                  </a:cxn>
                  <a:cxn ang="0">
                    <a:pos x="94" y="8"/>
                  </a:cxn>
                  <a:cxn ang="0">
                    <a:pos x="84" y="9"/>
                  </a:cxn>
                  <a:cxn ang="0">
                    <a:pos x="75" y="11"/>
                  </a:cxn>
                  <a:cxn ang="0">
                    <a:pos x="66" y="11"/>
                  </a:cxn>
                  <a:cxn ang="0">
                    <a:pos x="63" y="12"/>
                  </a:cxn>
                  <a:cxn ang="0">
                    <a:pos x="58" y="15"/>
                  </a:cxn>
                  <a:cxn ang="0">
                    <a:pos x="50" y="19"/>
                  </a:cxn>
                  <a:cxn ang="0">
                    <a:pos x="39" y="25"/>
                  </a:cxn>
                  <a:cxn ang="0">
                    <a:pos x="28" y="32"/>
                  </a:cxn>
                  <a:cxn ang="0">
                    <a:pos x="18" y="39"/>
                  </a:cxn>
                  <a:cxn ang="0">
                    <a:pos x="8" y="47"/>
                  </a:cxn>
                  <a:cxn ang="0">
                    <a:pos x="0" y="53"/>
                  </a:cxn>
                  <a:cxn ang="0">
                    <a:pos x="2" y="52"/>
                  </a:cxn>
                  <a:cxn ang="0">
                    <a:pos x="4" y="47"/>
                  </a:cxn>
                  <a:cxn ang="0">
                    <a:pos x="8" y="40"/>
                  </a:cxn>
                  <a:cxn ang="0">
                    <a:pos x="15" y="32"/>
                  </a:cxn>
                  <a:cxn ang="0">
                    <a:pos x="24" y="23"/>
                  </a:cxn>
                  <a:cxn ang="0">
                    <a:pos x="36" y="15"/>
                  </a:cxn>
                  <a:cxn ang="0">
                    <a:pos x="50" y="7"/>
                  </a:cxn>
                  <a:cxn ang="0">
                    <a:pos x="66" y="0"/>
                  </a:cxn>
                  <a:cxn ang="0">
                    <a:pos x="67" y="0"/>
                  </a:cxn>
                  <a:cxn ang="0">
                    <a:pos x="70" y="1"/>
                  </a:cxn>
                  <a:cxn ang="0">
                    <a:pos x="74" y="3"/>
                  </a:cxn>
                  <a:cxn ang="0">
                    <a:pos x="80" y="4"/>
                  </a:cxn>
                  <a:cxn ang="0">
                    <a:pos x="88" y="5"/>
                  </a:cxn>
                  <a:cxn ang="0">
                    <a:pos x="96" y="5"/>
                  </a:cxn>
                  <a:cxn ang="0">
                    <a:pos x="106" y="4"/>
                  </a:cxn>
                  <a:cxn ang="0">
                    <a:pos x="116" y="3"/>
                  </a:cxn>
                </a:cxnLst>
                <a:rect l="0" t="0" r="r" b="b"/>
                <a:pathLst>
                  <a:path w="116" h="53">
                    <a:moveTo>
                      <a:pt x="116" y="3"/>
                    </a:moveTo>
                    <a:lnTo>
                      <a:pt x="115" y="3"/>
                    </a:lnTo>
                    <a:lnTo>
                      <a:pt x="112" y="4"/>
                    </a:lnTo>
                    <a:lnTo>
                      <a:pt x="107" y="5"/>
                    </a:lnTo>
                    <a:lnTo>
                      <a:pt x="102" y="7"/>
                    </a:lnTo>
                    <a:lnTo>
                      <a:pt x="94" y="8"/>
                    </a:lnTo>
                    <a:lnTo>
                      <a:pt x="84" y="9"/>
                    </a:lnTo>
                    <a:lnTo>
                      <a:pt x="75" y="11"/>
                    </a:lnTo>
                    <a:lnTo>
                      <a:pt x="66" y="11"/>
                    </a:lnTo>
                    <a:lnTo>
                      <a:pt x="63" y="12"/>
                    </a:lnTo>
                    <a:lnTo>
                      <a:pt x="58" y="15"/>
                    </a:lnTo>
                    <a:lnTo>
                      <a:pt x="50" y="19"/>
                    </a:lnTo>
                    <a:lnTo>
                      <a:pt x="39" y="25"/>
                    </a:lnTo>
                    <a:lnTo>
                      <a:pt x="28" y="32"/>
                    </a:lnTo>
                    <a:lnTo>
                      <a:pt x="18" y="39"/>
                    </a:lnTo>
                    <a:lnTo>
                      <a:pt x="8" y="47"/>
                    </a:lnTo>
                    <a:lnTo>
                      <a:pt x="0" y="53"/>
                    </a:lnTo>
                    <a:lnTo>
                      <a:pt x="2" y="52"/>
                    </a:lnTo>
                    <a:lnTo>
                      <a:pt x="4" y="47"/>
                    </a:lnTo>
                    <a:lnTo>
                      <a:pt x="8" y="40"/>
                    </a:lnTo>
                    <a:lnTo>
                      <a:pt x="15" y="32"/>
                    </a:lnTo>
                    <a:lnTo>
                      <a:pt x="24" y="23"/>
                    </a:lnTo>
                    <a:lnTo>
                      <a:pt x="36" y="15"/>
                    </a:lnTo>
                    <a:lnTo>
                      <a:pt x="50" y="7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70" y="1"/>
                    </a:lnTo>
                    <a:lnTo>
                      <a:pt x="74" y="3"/>
                    </a:lnTo>
                    <a:lnTo>
                      <a:pt x="80" y="4"/>
                    </a:lnTo>
                    <a:lnTo>
                      <a:pt x="88" y="5"/>
                    </a:lnTo>
                    <a:lnTo>
                      <a:pt x="96" y="5"/>
                    </a:lnTo>
                    <a:lnTo>
                      <a:pt x="106" y="4"/>
                    </a:lnTo>
                    <a:lnTo>
                      <a:pt x="116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3" name="Freeform 392"/>
              <p:cNvSpPr>
                <a:spLocks/>
              </p:cNvSpPr>
              <p:nvPr/>
            </p:nvSpPr>
            <p:spPr bwMode="auto">
              <a:xfrm>
                <a:off x="5564188" y="5270500"/>
                <a:ext cx="63500" cy="4127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3" y="6"/>
                  </a:cxn>
                  <a:cxn ang="0">
                    <a:pos x="29" y="10"/>
                  </a:cxn>
                  <a:cxn ang="0">
                    <a:pos x="22" y="14"/>
                  </a:cxn>
                  <a:cxn ang="0">
                    <a:pos x="16" y="18"/>
                  </a:cxn>
                  <a:cxn ang="0">
                    <a:pos x="8" y="22"/>
                  </a:cxn>
                  <a:cxn ang="0">
                    <a:pos x="0" y="26"/>
                  </a:cxn>
                  <a:cxn ang="0">
                    <a:pos x="1" y="26"/>
                  </a:cxn>
                  <a:cxn ang="0">
                    <a:pos x="5" y="26"/>
                  </a:cxn>
                  <a:cxn ang="0">
                    <a:pos x="10" y="26"/>
                  </a:cxn>
                  <a:cxn ang="0">
                    <a:pos x="16" y="23"/>
                  </a:cxn>
                  <a:cxn ang="0">
                    <a:pos x="22" y="20"/>
                  </a:cxn>
                  <a:cxn ang="0">
                    <a:pos x="29" y="16"/>
                  </a:cxn>
                  <a:cxn ang="0">
                    <a:pos x="36" y="10"/>
                  </a:cxn>
                  <a:cxn ang="0">
                    <a:pos x="40" y="0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lnTo>
                      <a:pt x="38" y="2"/>
                    </a:lnTo>
                    <a:lnTo>
                      <a:pt x="37" y="3"/>
                    </a:lnTo>
                    <a:lnTo>
                      <a:pt x="33" y="6"/>
                    </a:lnTo>
                    <a:lnTo>
                      <a:pt x="29" y="10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5" y="26"/>
                    </a:lnTo>
                    <a:lnTo>
                      <a:pt x="10" y="26"/>
                    </a:lnTo>
                    <a:lnTo>
                      <a:pt x="16" y="23"/>
                    </a:lnTo>
                    <a:lnTo>
                      <a:pt x="22" y="20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4" name="Freeform 393"/>
              <p:cNvSpPr>
                <a:spLocks/>
              </p:cNvSpPr>
              <p:nvPr/>
            </p:nvSpPr>
            <p:spPr bwMode="auto">
              <a:xfrm>
                <a:off x="5437188" y="5256213"/>
                <a:ext cx="115888" cy="74613"/>
              </a:xfrm>
              <a:custGeom>
                <a:avLst/>
                <a:gdLst/>
                <a:ahLst/>
                <a:cxnLst>
                  <a:cxn ang="0">
                    <a:pos x="73" y="9"/>
                  </a:cxn>
                  <a:cxn ang="0">
                    <a:pos x="70" y="11"/>
                  </a:cxn>
                  <a:cxn ang="0">
                    <a:pos x="66" y="12"/>
                  </a:cxn>
                  <a:cxn ang="0">
                    <a:pos x="58" y="13"/>
                  </a:cxn>
                  <a:cxn ang="0">
                    <a:pos x="52" y="12"/>
                  </a:cxn>
                  <a:cxn ang="0">
                    <a:pos x="48" y="11"/>
                  </a:cxn>
                  <a:cxn ang="0">
                    <a:pos x="45" y="12"/>
                  </a:cxn>
                  <a:cxn ang="0">
                    <a:pos x="44" y="13"/>
                  </a:cxn>
                  <a:cxn ang="0">
                    <a:pos x="44" y="15"/>
                  </a:cxn>
                  <a:cxn ang="0">
                    <a:pos x="41" y="16"/>
                  </a:cxn>
                  <a:cxn ang="0">
                    <a:pos x="34" y="21"/>
                  </a:cxn>
                  <a:cxn ang="0">
                    <a:pos x="26" y="27"/>
                  </a:cxn>
                  <a:cxn ang="0">
                    <a:pos x="20" y="32"/>
                  </a:cxn>
                  <a:cxn ang="0">
                    <a:pos x="18" y="35"/>
                  </a:cxn>
                  <a:cxn ang="0">
                    <a:pos x="13" y="39"/>
                  </a:cxn>
                  <a:cxn ang="0">
                    <a:pos x="6" y="44"/>
                  </a:cxn>
                  <a:cxn ang="0">
                    <a:pos x="0" y="47"/>
                  </a:cxn>
                  <a:cxn ang="0">
                    <a:pos x="1" y="45"/>
                  </a:cxn>
                  <a:cxn ang="0">
                    <a:pos x="5" y="43"/>
                  </a:cxn>
                  <a:cxn ang="0">
                    <a:pos x="10" y="37"/>
                  </a:cxn>
                  <a:cxn ang="0">
                    <a:pos x="14" y="31"/>
                  </a:cxn>
                  <a:cxn ang="0">
                    <a:pos x="18" y="27"/>
                  </a:cxn>
                  <a:cxn ang="0">
                    <a:pos x="26" y="17"/>
                  </a:cxn>
                  <a:cxn ang="0">
                    <a:pos x="36" y="7"/>
                  </a:cxn>
                  <a:cxn ang="0">
                    <a:pos x="42" y="0"/>
                  </a:cxn>
                  <a:cxn ang="0">
                    <a:pos x="46" y="3"/>
                  </a:cxn>
                  <a:cxn ang="0">
                    <a:pos x="56" y="7"/>
                  </a:cxn>
                  <a:cxn ang="0">
                    <a:pos x="65" y="11"/>
                  </a:cxn>
                  <a:cxn ang="0">
                    <a:pos x="73" y="9"/>
                  </a:cxn>
                </a:cxnLst>
                <a:rect l="0" t="0" r="r" b="b"/>
                <a:pathLst>
                  <a:path w="73" h="47">
                    <a:moveTo>
                      <a:pt x="73" y="9"/>
                    </a:moveTo>
                    <a:lnTo>
                      <a:pt x="70" y="11"/>
                    </a:lnTo>
                    <a:lnTo>
                      <a:pt x="66" y="12"/>
                    </a:lnTo>
                    <a:lnTo>
                      <a:pt x="58" y="13"/>
                    </a:lnTo>
                    <a:lnTo>
                      <a:pt x="52" y="12"/>
                    </a:lnTo>
                    <a:lnTo>
                      <a:pt x="48" y="11"/>
                    </a:lnTo>
                    <a:lnTo>
                      <a:pt x="45" y="12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6" y="27"/>
                    </a:lnTo>
                    <a:lnTo>
                      <a:pt x="20" y="32"/>
                    </a:lnTo>
                    <a:lnTo>
                      <a:pt x="18" y="35"/>
                    </a:lnTo>
                    <a:lnTo>
                      <a:pt x="13" y="39"/>
                    </a:lnTo>
                    <a:lnTo>
                      <a:pt x="6" y="44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5" y="43"/>
                    </a:lnTo>
                    <a:lnTo>
                      <a:pt x="10" y="37"/>
                    </a:lnTo>
                    <a:lnTo>
                      <a:pt x="14" y="31"/>
                    </a:lnTo>
                    <a:lnTo>
                      <a:pt x="18" y="27"/>
                    </a:lnTo>
                    <a:lnTo>
                      <a:pt x="26" y="17"/>
                    </a:lnTo>
                    <a:lnTo>
                      <a:pt x="36" y="7"/>
                    </a:lnTo>
                    <a:lnTo>
                      <a:pt x="42" y="0"/>
                    </a:lnTo>
                    <a:lnTo>
                      <a:pt x="46" y="3"/>
                    </a:lnTo>
                    <a:lnTo>
                      <a:pt x="56" y="7"/>
                    </a:lnTo>
                    <a:lnTo>
                      <a:pt x="65" y="11"/>
                    </a:lnTo>
                    <a:lnTo>
                      <a:pt x="73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5" name="Freeform 394"/>
              <p:cNvSpPr>
                <a:spLocks/>
              </p:cNvSpPr>
              <p:nvPr/>
            </p:nvSpPr>
            <p:spPr bwMode="auto">
              <a:xfrm>
                <a:off x="5503863" y="5281613"/>
                <a:ext cx="44450" cy="4603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4" y="1"/>
                  </a:cxn>
                  <a:cxn ang="0">
                    <a:pos x="16" y="8"/>
                  </a:cxn>
                  <a:cxn ang="0">
                    <a:pos x="8" y="17"/>
                  </a:cxn>
                  <a:cxn ang="0">
                    <a:pos x="7" y="29"/>
                  </a:cxn>
                  <a:cxn ang="0">
                    <a:pos x="6" y="28"/>
                  </a:cxn>
                  <a:cxn ang="0">
                    <a:pos x="3" y="27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4" y="8"/>
                  </a:cxn>
                  <a:cxn ang="0">
                    <a:pos x="14" y="4"/>
                  </a:cxn>
                  <a:cxn ang="0">
                    <a:pos x="28" y="0"/>
                  </a:cxn>
                </a:cxnLst>
                <a:rect l="0" t="0" r="r" b="b"/>
                <a:pathLst>
                  <a:path w="28" h="29">
                    <a:moveTo>
                      <a:pt x="28" y="0"/>
                    </a:moveTo>
                    <a:lnTo>
                      <a:pt x="24" y="1"/>
                    </a:lnTo>
                    <a:lnTo>
                      <a:pt x="16" y="8"/>
                    </a:lnTo>
                    <a:lnTo>
                      <a:pt x="8" y="17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6" name="Freeform 395"/>
              <p:cNvSpPr>
                <a:spLocks/>
              </p:cNvSpPr>
              <p:nvPr/>
            </p:nvSpPr>
            <p:spPr bwMode="auto">
              <a:xfrm>
                <a:off x="5522913" y="5307013"/>
                <a:ext cx="30163" cy="20638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6" y="3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3" y="11"/>
                  </a:cxn>
                  <a:cxn ang="0">
                    <a:pos x="8" y="7"/>
                  </a:cxn>
                  <a:cxn ang="0">
                    <a:pos x="19" y="4"/>
                  </a:cxn>
                </a:cxnLst>
                <a:rect l="0" t="0" r="r" b="b"/>
                <a:pathLst>
                  <a:path w="19" h="13">
                    <a:moveTo>
                      <a:pt x="19" y="4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8" y="7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7" name="Freeform 396"/>
              <p:cNvSpPr>
                <a:spLocks/>
              </p:cNvSpPr>
              <p:nvPr/>
            </p:nvSpPr>
            <p:spPr bwMode="auto">
              <a:xfrm>
                <a:off x="5561013" y="5959475"/>
                <a:ext cx="136525" cy="398463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85" y="7"/>
                  </a:cxn>
                  <a:cxn ang="0">
                    <a:pos x="82" y="28"/>
                  </a:cxn>
                  <a:cxn ang="0">
                    <a:pos x="77" y="58"/>
                  </a:cxn>
                  <a:cxn ang="0">
                    <a:pos x="67" y="94"/>
                  </a:cxn>
                  <a:cxn ang="0">
                    <a:pos x="56" y="135"/>
                  </a:cxn>
                  <a:cxn ang="0">
                    <a:pos x="42" y="176"/>
                  </a:cxn>
                  <a:cxn ang="0">
                    <a:pos x="23" y="216"/>
                  </a:cxn>
                  <a:cxn ang="0">
                    <a:pos x="0" y="251"/>
                  </a:cxn>
                  <a:cxn ang="0">
                    <a:pos x="3" y="243"/>
                  </a:cxn>
                  <a:cxn ang="0">
                    <a:pos x="12" y="220"/>
                  </a:cxn>
                  <a:cxn ang="0">
                    <a:pos x="24" y="187"/>
                  </a:cxn>
                  <a:cxn ang="0">
                    <a:pos x="39" y="147"/>
                  </a:cxn>
                  <a:cxn ang="0">
                    <a:pos x="54" y="106"/>
                  </a:cxn>
                  <a:cxn ang="0">
                    <a:pos x="69" y="64"/>
                  </a:cxn>
                  <a:cxn ang="0">
                    <a:pos x="79" y="28"/>
                  </a:cxn>
                  <a:cxn ang="0">
                    <a:pos x="86" y="0"/>
                  </a:cxn>
                </a:cxnLst>
                <a:rect l="0" t="0" r="r" b="b"/>
                <a:pathLst>
                  <a:path w="86" h="251">
                    <a:moveTo>
                      <a:pt x="86" y="0"/>
                    </a:moveTo>
                    <a:lnTo>
                      <a:pt x="85" y="7"/>
                    </a:lnTo>
                    <a:lnTo>
                      <a:pt x="82" y="28"/>
                    </a:lnTo>
                    <a:lnTo>
                      <a:pt x="77" y="58"/>
                    </a:lnTo>
                    <a:lnTo>
                      <a:pt x="67" y="94"/>
                    </a:lnTo>
                    <a:lnTo>
                      <a:pt x="56" y="135"/>
                    </a:lnTo>
                    <a:lnTo>
                      <a:pt x="42" y="176"/>
                    </a:lnTo>
                    <a:lnTo>
                      <a:pt x="23" y="216"/>
                    </a:lnTo>
                    <a:lnTo>
                      <a:pt x="0" y="251"/>
                    </a:lnTo>
                    <a:lnTo>
                      <a:pt x="3" y="243"/>
                    </a:lnTo>
                    <a:lnTo>
                      <a:pt x="12" y="220"/>
                    </a:lnTo>
                    <a:lnTo>
                      <a:pt x="24" y="187"/>
                    </a:lnTo>
                    <a:lnTo>
                      <a:pt x="39" y="147"/>
                    </a:lnTo>
                    <a:lnTo>
                      <a:pt x="54" y="106"/>
                    </a:lnTo>
                    <a:lnTo>
                      <a:pt x="69" y="64"/>
                    </a:lnTo>
                    <a:lnTo>
                      <a:pt x="79" y="2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8" name="Freeform 397"/>
              <p:cNvSpPr>
                <a:spLocks/>
              </p:cNvSpPr>
              <p:nvPr/>
            </p:nvSpPr>
            <p:spPr bwMode="auto">
              <a:xfrm>
                <a:off x="5892800" y="5881688"/>
                <a:ext cx="84138" cy="13811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0" y="1"/>
                  </a:cxn>
                  <a:cxn ang="0">
                    <a:pos x="45" y="7"/>
                  </a:cxn>
                  <a:cxn ang="0">
                    <a:pos x="36" y="16"/>
                  </a:cxn>
                  <a:cxn ang="0">
                    <a:pos x="26" y="27"/>
                  </a:cxn>
                  <a:cxn ang="0">
                    <a:pos x="17" y="39"/>
                  </a:cxn>
                  <a:cxn ang="0">
                    <a:pos x="10" y="53"/>
                  </a:cxn>
                  <a:cxn ang="0">
                    <a:pos x="6" y="69"/>
                  </a:cxn>
                  <a:cxn ang="0">
                    <a:pos x="6" y="87"/>
                  </a:cxn>
                  <a:cxn ang="0">
                    <a:pos x="5" y="84"/>
                  </a:cxn>
                  <a:cxn ang="0">
                    <a:pos x="2" y="77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4" y="40"/>
                  </a:cxn>
                  <a:cxn ang="0">
                    <a:pos x="12" y="25"/>
                  </a:cxn>
                  <a:cxn ang="0">
                    <a:pos x="28" y="12"/>
                  </a:cxn>
                  <a:cxn ang="0">
                    <a:pos x="53" y="0"/>
                  </a:cxn>
                </a:cxnLst>
                <a:rect l="0" t="0" r="r" b="b"/>
                <a:pathLst>
                  <a:path w="53" h="87">
                    <a:moveTo>
                      <a:pt x="53" y="0"/>
                    </a:moveTo>
                    <a:lnTo>
                      <a:pt x="50" y="1"/>
                    </a:lnTo>
                    <a:lnTo>
                      <a:pt x="45" y="7"/>
                    </a:lnTo>
                    <a:lnTo>
                      <a:pt x="36" y="16"/>
                    </a:lnTo>
                    <a:lnTo>
                      <a:pt x="26" y="27"/>
                    </a:lnTo>
                    <a:lnTo>
                      <a:pt x="17" y="39"/>
                    </a:lnTo>
                    <a:lnTo>
                      <a:pt x="10" y="53"/>
                    </a:lnTo>
                    <a:lnTo>
                      <a:pt x="6" y="69"/>
                    </a:lnTo>
                    <a:lnTo>
                      <a:pt x="6" y="87"/>
                    </a:lnTo>
                    <a:lnTo>
                      <a:pt x="5" y="84"/>
                    </a:lnTo>
                    <a:lnTo>
                      <a:pt x="2" y="77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4" y="40"/>
                    </a:lnTo>
                    <a:lnTo>
                      <a:pt x="12" y="25"/>
                    </a:lnTo>
                    <a:lnTo>
                      <a:pt x="28" y="1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9" name="Freeform 398"/>
              <p:cNvSpPr>
                <a:spLocks/>
              </p:cNvSpPr>
              <p:nvPr/>
            </p:nvSpPr>
            <p:spPr bwMode="auto">
              <a:xfrm>
                <a:off x="5641975" y="6092825"/>
                <a:ext cx="257175" cy="334963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160" y="7"/>
                  </a:cxn>
                  <a:cxn ang="0">
                    <a:pos x="158" y="24"/>
                  </a:cxn>
                  <a:cxn ang="0">
                    <a:pos x="152" y="50"/>
                  </a:cxn>
                  <a:cxn ang="0">
                    <a:pos x="144" y="82"/>
                  </a:cxn>
                  <a:cxn ang="0">
                    <a:pos x="135" y="115"/>
                  </a:cxn>
                  <a:cxn ang="0">
                    <a:pos x="124" y="150"/>
                  </a:cxn>
                  <a:cxn ang="0">
                    <a:pos x="111" y="182"/>
                  </a:cxn>
                  <a:cxn ang="0">
                    <a:pos x="95" y="209"/>
                  </a:cxn>
                  <a:cxn ang="0">
                    <a:pos x="92" y="209"/>
                  </a:cxn>
                  <a:cxn ang="0">
                    <a:pos x="84" y="210"/>
                  </a:cxn>
                  <a:cxn ang="0">
                    <a:pos x="74" y="211"/>
                  </a:cxn>
                  <a:cxn ang="0">
                    <a:pos x="60" y="211"/>
                  </a:cxn>
                  <a:cxn ang="0">
                    <a:pos x="44" y="210"/>
                  </a:cxn>
                  <a:cxn ang="0">
                    <a:pos x="30" y="207"/>
                  </a:cxn>
                  <a:cxn ang="0">
                    <a:pos x="14" y="202"/>
                  </a:cxn>
                  <a:cxn ang="0">
                    <a:pos x="0" y="194"/>
                  </a:cxn>
                  <a:cxn ang="0">
                    <a:pos x="1" y="194"/>
                  </a:cxn>
                  <a:cxn ang="0">
                    <a:pos x="5" y="195"/>
                  </a:cxn>
                  <a:cxn ang="0">
                    <a:pos x="12" y="198"/>
                  </a:cxn>
                  <a:cxn ang="0">
                    <a:pos x="23" y="199"/>
                  </a:cxn>
                  <a:cxn ang="0">
                    <a:pos x="34" y="201"/>
                  </a:cxn>
                  <a:cxn ang="0">
                    <a:pos x="48" y="202"/>
                  </a:cxn>
                  <a:cxn ang="0">
                    <a:pos x="66" y="202"/>
                  </a:cxn>
                  <a:cxn ang="0">
                    <a:pos x="84" y="199"/>
                  </a:cxn>
                  <a:cxn ang="0">
                    <a:pos x="86" y="197"/>
                  </a:cxn>
                  <a:cxn ang="0">
                    <a:pos x="91" y="186"/>
                  </a:cxn>
                  <a:cxn ang="0">
                    <a:pos x="99" y="171"/>
                  </a:cxn>
                  <a:cxn ang="0">
                    <a:pos x="110" y="148"/>
                  </a:cxn>
                  <a:cxn ang="0">
                    <a:pos x="122" y="120"/>
                  </a:cxn>
                  <a:cxn ang="0">
                    <a:pos x="135" y="87"/>
                  </a:cxn>
                  <a:cxn ang="0">
                    <a:pos x="148" y="47"/>
                  </a:cxn>
                  <a:cxn ang="0">
                    <a:pos x="162" y="0"/>
                  </a:cxn>
                </a:cxnLst>
                <a:rect l="0" t="0" r="r" b="b"/>
                <a:pathLst>
                  <a:path w="162" h="211">
                    <a:moveTo>
                      <a:pt x="162" y="0"/>
                    </a:moveTo>
                    <a:lnTo>
                      <a:pt x="160" y="7"/>
                    </a:lnTo>
                    <a:lnTo>
                      <a:pt x="158" y="24"/>
                    </a:lnTo>
                    <a:lnTo>
                      <a:pt x="152" y="50"/>
                    </a:lnTo>
                    <a:lnTo>
                      <a:pt x="144" y="82"/>
                    </a:lnTo>
                    <a:lnTo>
                      <a:pt x="135" y="115"/>
                    </a:lnTo>
                    <a:lnTo>
                      <a:pt x="124" y="150"/>
                    </a:lnTo>
                    <a:lnTo>
                      <a:pt x="111" y="182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84" y="210"/>
                    </a:lnTo>
                    <a:lnTo>
                      <a:pt x="74" y="211"/>
                    </a:lnTo>
                    <a:lnTo>
                      <a:pt x="60" y="211"/>
                    </a:lnTo>
                    <a:lnTo>
                      <a:pt x="44" y="210"/>
                    </a:lnTo>
                    <a:lnTo>
                      <a:pt x="30" y="207"/>
                    </a:lnTo>
                    <a:lnTo>
                      <a:pt x="14" y="202"/>
                    </a:lnTo>
                    <a:lnTo>
                      <a:pt x="0" y="194"/>
                    </a:lnTo>
                    <a:lnTo>
                      <a:pt x="1" y="194"/>
                    </a:lnTo>
                    <a:lnTo>
                      <a:pt x="5" y="195"/>
                    </a:lnTo>
                    <a:lnTo>
                      <a:pt x="12" y="198"/>
                    </a:lnTo>
                    <a:lnTo>
                      <a:pt x="23" y="199"/>
                    </a:lnTo>
                    <a:lnTo>
                      <a:pt x="34" y="201"/>
                    </a:lnTo>
                    <a:lnTo>
                      <a:pt x="48" y="202"/>
                    </a:lnTo>
                    <a:lnTo>
                      <a:pt x="66" y="202"/>
                    </a:lnTo>
                    <a:lnTo>
                      <a:pt x="84" y="199"/>
                    </a:lnTo>
                    <a:lnTo>
                      <a:pt x="86" y="197"/>
                    </a:lnTo>
                    <a:lnTo>
                      <a:pt x="91" y="186"/>
                    </a:lnTo>
                    <a:lnTo>
                      <a:pt x="99" y="171"/>
                    </a:lnTo>
                    <a:lnTo>
                      <a:pt x="110" y="148"/>
                    </a:lnTo>
                    <a:lnTo>
                      <a:pt x="122" y="120"/>
                    </a:lnTo>
                    <a:lnTo>
                      <a:pt x="135" y="87"/>
                    </a:lnTo>
                    <a:lnTo>
                      <a:pt x="148" y="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0" name="Freeform 399"/>
              <p:cNvSpPr>
                <a:spLocks/>
              </p:cNvSpPr>
              <p:nvPr/>
            </p:nvSpPr>
            <p:spPr bwMode="auto">
              <a:xfrm>
                <a:off x="6335713" y="5927725"/>
                <a:ext cx="350838" cy="434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4" y="10"/>
                  </a:cxn>
                  <a:cxn ang="0">
                    <a:pos x="9" y="19"/>
                  </a:cxn>
                  <a:cxn ang="0">
                    <a:pos x="14" y="31"/>
                  </a:cxn>
                  <a:cxn ang="0">
                    <a:pos x="22" y="44"/>
                  </a:cxn>
                  <a:cxn ang="0">
                    <a:pos x="32" y="58"/>
                  </a:cxn>
                  <a:cxn ang="0">
                    <a:pos x="42" y="70"/>
                  </a:cxn>
                  <a:cxn ang="0">
                    <a:pos x="53" y="79"/>
                  </a:cxn>
                  <a:cxn ang="0">
                    <a:pos x="60" y="86"/>
                  </a:cxn>
                  <a:cxn ang="0">
                    <a:pos x="78" y="102"/>
                  </a:cxn>
                  <a:cxn ang="0">
                    <a:pos x="105" y="127"/>
                  </a:cxn>
                  <a:cxn ang="0">
                    <a:pos x="136" y="158"/>
                  </a:cxn>
                  <a:cxn ang="0">
                    <a:pos x="165" y="190"/>
                  </a:cxn>
                  <a:cxn ang="0">
                    <a:pos x="193" y="222"/>
                  </a:cxn>
                  <a:cxn ang="0">
                    <a:pos x="212" y="251"/>
                  </a:cxn>
                  <a:cxn ang="0">
                    <a:pos x="221" y="274"/>
                  </a:cxn>
                  <a:cxn ang="0">
                    <a:pos x="221" y="271"/>
                  </a:cxn>
                  <a:cxn ang="0">
                    <a:pos x="220" y="260"/>
                  </a:cxn>
                  <a:cxn ang="0">
                    <a:pos x="214" y="244"/>
                  </a:cxn>
                  <a:cxn ang="0">
                    <a:pos x="204" y="223"/>
                  </a:cxn>
                  <a:cxn ang="0">
                    <a:pos x="185" y="194"/>
                  </a:cxn>
                  <a:cxn ang="0">
                    <a:pos x="156" y="159"/>
                  </a:cxn>
                  <a:cxn ang="0">
                    <a:pos x="116" y="118"/>
                  </a:cxn>
                  <a:cxn ang="0">
                    <a:pos x="62" y="70"/>
                  </a:cxn>
                  <a:cxn ang="0">
                    <a:pos x="60" y="68"/>
                  </a:cxn>
                  <a:cxn ang="0">
                    <a:pos x="52" y="63"/>
                  </a:cxn>
                  <a:cxn ang="0">
                    <a:pos x="42" y="55"/>
                  </a:cxn>
                  <a:cxn ang="0">
                    <a:pos x="30" y="46"/>
                  </a:cxn>
                  <a:cxn ang="0">
                    <a:pos x="18" y="35"/>
                  </a:cxn>
                  <a:cxn ang="0">
                    <a:pos x="9" y="23"/>
                  </a:cxn>
                  <a:cxn ang="0">
                    <a:pos x="1" y="11"/>
                  </a:cxn>
                  <a:cxn ang="0">
                    <a:pos x="0" y="0"/>
                  </a:cxn>
                </a:cxnLst>
                <a:rect l="0" t="0" r="r" b="b"/>
                <a:pathLst>
                  <a:path w="221" h="274">
                    <a:moveTo>
                      <a:pt x="0" y="0"/>
                    </a:moveTo>
                    <a:lnTo>
                      <a:pt x="1" y="3"/>
                    </a:lnTo>
                    <a:lnTo>
                      <a:pt x="4" y="10"/>
                    </a:lnTo>
                    <a:lnTo>
                      <a:pt x="9" y="19"/>
                    </a:lnTo>
                    <a:lnTo>
                      <a:pt x="14" y="31"/>
                    </a:lnTo>
                    <a:lnTo>
                      <a:pt x="22" y="44"/>
                    </a:lnTo>
                    <a:lnTo>
                      <a:pt x="32" y="58"/>
                    </a:lnTo>
                    <a:lnTo>
                      <a:pt x="42" y="70"/>
                    </a:lnTo>
                    <a:lnTo>
                      <a:pt x="53" y="79"/>
                    </a:lnTo>
                    <a:lnTo>
                      <a:pt x="60" y="86"/>
                    </a:lnTo>
                    <a:lnTo>
                      <a:pt x="78" y="102"/>
                    </a:lnTo>
                    <a:lnTo>
                      <a:pt x="105" y="127"/>
                    </a:lnTo>
                    <a:lnTo>
                      <a:pt x="136" y="158"/>
                    </a:lnTo>
                    <a:lnTo>
                      <a:pt x="165" y="190"/>
                    </a:lnTo>
                    <a:lnTo>
                      <a:pt x="193" y="222"/>
                    </a:lnTo>
                    <a:lnTo>
                      <a:pt x="212" y="251"/>
                    </a:lnTo>
                    <a:lnTo>
                      <a:pt x="221" y="274"/>
                    </a:lnTo>
                    <a:lnTo>
                      <a:pt x="221" y="271"/>
                    </a:lnTo>
                    <a:lnTo>
                      <a:pt x="220" y="260"/>
                    </a:lnTo>
                    <a:lnTo>
                      <a:pt x="214" y="244"/>
                    </a:lnTo>
                    <a:lnTo>
                      <a:pt x="204" y="223"/>
                    </a:lnTo>
                    <a:lnTo>
                      <a:pt x="185" y="194"/>
                    </a:lnTo>
                    <a:lnTo>
                      <a:pt x="156" y="159"/>
                    </a:lnTo>
                    <a:lnTo>
                      <a:pt x="116" y="118"/>
                    </a:lnTo>
                    <a:lnTo>
                      <a:pt x="62" y="70"/>
                    </a:lnTo>
                    <a:lnTo>
                      <a:pt x="60" y="68"/>
                    </a:lnTo>
                    <a:lnTo>
                      <a:pt x="52" y="63"/>
                    </a:lnTo>
                    <a:lnTo>
                      <a:pt x="42" y="55"/>
                    </a:lnTo>
                    <a:lnTo>
                      <a:pt x="30" y="46"/>
                    </a:lnTo>
                    <a:lnTo>
                      <a:pt x="18" y="35"/>
                    </a:lnTo>
                    <a:lnTo>
                      <a:pt x="9" y="2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1" name="Freeform 400"/>
              <p:cNvSpPr>
                <a:spLocks/>
              </p:cNvSpPr>
              <p:nvPr/>
            </p:nvSpPr>
            <p:spPr bwMode="auto">
              <a:xfrm>
                <a:off x="6546850" y="5919788"/>
                <a:ext cx="323850" cy="311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5"/>
                  </a:cxn>
                  <a:cxn ang="0">
                    <a:pos x="27" y="19"/>
                  </a:cxn>
                  <a:cxn ang="0">
                    <a:pos x="53" y="40"/>
                  </a:cxn>
                  <a:cxn ang="0">
                    <a:pos x="87" y="67"/>
                  </a:cxn>
                  <a:cxn ang="0">
                    <a:pos x="122" y="97"/>
                  </a:cxn>
                  <a:cxn ang="0">
                    <a:pos x="155" y="129"/>
                  </a:cxn>
                  <a:cxn ang="0">
                    <a:pos x="184" y="164"/>
                  </a:cxn>
                  <a:cxn ang="0">
                    <a:pos x="204" y="196"/>
                  </a:cxn>
                  <a:cxn ang="0">
                    <a:pos x="203" y="192"/>
                  </a:cxn>
                  <a:cxn ang="0">
                    <a:pos x="198" y="179"/>
                  </a:cxn>
                  <a:cxn ang="0">
                    <a:pos x="186" y="159"/>
                  </a:cxn>
                  <a:cxn ang="0">
                    <a:pos x="168" y="133"/>
                  </a:cxn>
                  <a:cxn ang="0">
                    <a:pos x="142" y="103"/>
                  </a:cxn>
                  <a:cxn ang="0">
                    <a:pos x="106" y="69"/>
                  </a:cxn>
                  <a:cxn ang="0">
                    <a:pos x="59" y="35"/>
                  </a:cxn>
                  <a:cxn ang="0">
                    <a:pos x="0" y="0"/>
                  </a:cxn>
                </a:cxnLst>
                <a:rect l="0" t="0" r="r" b="b"/>
                <a:pathLst>
                  <a:path w="204" h="196">
                    <a:moveTo>
                      <a:pt x="0" y="0"/>
                    </a:moveTo>
                    <a:lnTo>
                      <a:pt x="7" y="5"/>
                    </a:lnTo>
                    <a:lnTo>
                      <a:pt x="27" y="19"/>
                    </a:lnTo>
                    <a:lnTo>
                      <a:pt x="53" y="40"/>
                    </a:lnTo>
                    <a:lnTo>
                      <a:pt x="87" y="67"/>
                    </a:lnTo>
                    <a:lnTo>
                      <a:pt x="122" y="97"/>
                    </a:lnTo>
                    <a:lnTo>
                      <a:pt x="155" y="129"/>
                    </a:lnTo>
                    <a:lnTo>
                      <a:pt x="184" y="164"/>
                    </a:lnTo>
                    <a:lnTo>
                      <a:pt x="204" y="196"/>
                    </a:lnTo>
                    <a:lnTo>
                      <a:pt x="203" y="192"/>
                    </a:lnTo>
                    <a:lnTo>
                      <a:pt x="198" y="179"/>
                    </a:lnTo>
                    <a:lnTo>
                      <a:pt x="186" y="159"/>
                    </a:lnTo>
                    <a:lnTo>
                      <a:pt x="168" y="133"/>
                    </a:lnTo>
                    <a:lnTo>
                      <a:pt x="142" y="103"/>
                    </a:lnTo>
                    <a:lnTo>
                      <a:pt x="106" y="69"/>
                    </a:lnTo>
                    <a:lnTo>
                      <a:pt x="59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2" name="Freeform 401"/>
              <p:cNvSpPr>
                <a:spLocks/>
              </p:cNvSpPr>
              <p:nvPr/>
            </p:nvSpPr>
            <p:spPr bwMode="auto">
              <a:xfrm>
                <a:off x="6731000" y="6311900"/>
                <a:ext cx="200025" cy="65088"/>
              </a:xfrm>
              <a:custGeom>
                <a:avLst/>
                <a:gdLst/>
                <a:ahLst/>
                <a:cxnLst>
                  <a:cxn ang="0">
                    <a:pos x="126" y="0"/>
                  </a:cxn>
                  <a:cxn ang="0">
                    <a:pos x="123" y="1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88" y="20"/>
                  </a:cxn>
                  <a:cxn ang="0">
                    <a:pos x="70" y="26"/>
                  </a:cxn>
                  <a:cxn ang="0">
                    <a:pos x="48" y="32"/>
                  </a:cxn>
                  <a:cxn ang="0">
                    <a:pos x="26" y="34"/>
                  </a:cxn>
                  <a:cxn ang="0">
                    <a:pos x="0" y="33"/>
                  </a:cxn>
                  <a:cxn ang="0">
                    <a:pos x="4" y="34"/>
                  </a:cxn>
                  <a:cxn ang="0">
                    <a:pos x="15" y="37"/>
                  </a:cxn>
                  <a:cxn ang="0">
                    <a:pos x="30" y="40"/>
                  </a:cxn>
                  <a:cxn ang="0">
                    <a:pos x="48" y="41"/>
                  </a:cxn>
                  <a:cxn ang="0">
                    <a:pos x="70" y="39"/>
                  </a:cxn>
                  <a:cxn ang="0">
                    <a:pos x="90" y="33"/>
                  </a:cxn>
                  <a:cxn ang="0">
                    <a:pos x="110" y="20"/>
                  </a:cxn>
                  <a:cxn ang="0">
                    <a:pos x="126" y="0"/>
                  </a:cxn>
                </a:cxnLst>
                <a:rect l="0" t="0" r="r" b="b"/>
                <a:pathLst>
                  <a:path w="126" h="41">
                    <a:moveTo>
                      <a:pt x="126" y="0"/>
                    </a:moveTo>
                    <a:lnTo>
                      <a:pt x="123" y="1"/>
                    </a:lnTo>
                    <a:lnTo>
                      <a:pt x="115" y="6"/>
                    </a:lnTo>
                    <a:lnTo>
                      <a:pt x="104" y="13"/>
                    </a:lnTo>
                    <a:lnTo>
                      <a:pt x="88" y="20"/>
                    </a:lnTo>
                    <a:lnTo>
                      <a:pt x="70" y="26"/>
                    </a:lnTo>
                    <a:lnTo>
                      <a:pt x="48" y="32"/>
                    </a:lnTo>
                    <a:lnTo>
                      <a:pt x="26" y="34"/>
                    </a:lnTo>
                    <a:lnTo>
                      <a:pt x="0" y="33"/>
                    </a:lnTo>
                    <a:lnTo>
                      <a:pt x="4" y="34"/>
                    </a:lnTo>
                    <a:lnTo>
                      <a:pt x="15" y="37"/>
                    </a:lnTo>
                    <a:lnTo>
                      <a:pt x="30" y="40"/>
                    </a:lnTo>
                    <a:lnTo>
                      <a:pt x="48" y="41"/>
                    </a:lnTo>
                    <a:lnTo>
                      <a:pt x="70" y="39"/>
                    </a:lnTo>
                    <a:lnTo>
                      <a:pt x="90" y="33"/>
                    </a:lnTo>
                    <a:lnTo>
                      <a:pt x="110" y="2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3" name="Freeform 402"/>
              <p:cNvSpPr>
                <a:spLocks/>
              </p:cNvSpPr>
              <p:nvPr/>
            </p:nvSpPr>
            <p:spPr bwMode="auto">
              <a:xfrm>
                <a:off x="6583363" y="6438900"/>
                <a:ext cx="366713" cy="11271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193" y="27"/>
                  </a:cxn>
                  <a:cxn ang="0">
                    <a:pos x="191" y="27"/>
                  </a:cxn>
                  <a:cxn ang="0">
                    <a:pos x="185" y="25"/>
                  </a:cxn>
                  <a:cxn ang="0">
                    <a:pos x="176" y="25"/>
                  </a:cxn>
                  <a:cxn ang="0">
                    <a:pos x="165" y="25"/>
                  </a:cxn>
                  <a:cxn ang="0">
                    <a:pos x="155" y="28"/>
                  </a:cxn>
                  <a:cxn ang="0">
                    <a:pos x="145" y="32"/>
                  </a:cxn>
                  <a:cxn ang="0">
                    <a:pos x="137" y="39"/>
                  </a:cxn>
                  <a:cxn ang="0">
                    <a:pos x="133" y="48"/>
                  </a:cxn>
                  <a:cxn ang="0">
                    <a:pos x="132" y="49"/>
                  </a:cxn>
                  <a:cxn ang="0">
                    <a:pos x="125" y="53"/>
                  </a:cxn>
                  <a:cxn ang="0">
                    <a:pos x="116" y="57"/>
                  </a:cxn>
                  <a:cxn ang="0">
                    <a:pos x="101" y="63"/>
                  </a:cxn>
                  <a:cxn ang="0">
                    <a:pos x="83" y="68"/>
                  </a:cxn>
                  <a:cxn ang="0">
                    <a:pos x="60" y="71"/>
                  </a:cxn>
                  <a:cxn ang="0">
                    <a:pos x="32" y="71"/>
                  </a:cxn>
                  <a:cxn ang="0">
                    <a:pos x="0" y="68"/>
                  </a:cxn>
                  <a:cxn ang="0">
                    <a:pos x="5" y="68"/>
                  </a:cxn>
                  <a:cxn ang="0">
                    <a:pos x="17" y="67"/>
                  </a:cxn>
                  <a:cxn ang="0">
                    <a:pos x="36" y="65"/>
                  </a:cxn>
                  <a:cxn ang="0">
                    <a:pos x="57" y="61"/>
                  </a:cxn>
                  <a:cxn ang="0">
                    <a:pos x="80" y="57"/>
                  </a:cxn>
                  <a:cxn ang="0">
                    <a:pos x="101" y="52"/>
                  </a:cxn>
                  <a:cxn ang="0">
                    <a:pos x="119" y="45"/>
                  </a:cxn>
                  <a:cxn ang="0">
                    <a:pos x="129" y="36"/>
                  </a:cxn>
                  <a:cxn ang="0">
                    <a:pos x="131" y="35"/>
                  </a:cxn>
                  <a:cxn ang="0">
                    <a:pos x="132" y="32"/>
                  </a:cxn>
                  <a:cxn ang="0">
                    <a:pos x="136" y="28"/>
                  </a:cxn>
                  <a:cxn ang="0">
                    <a:pos x="143" y="24"/>
                  </a:cxn>
                  <a:cxn ang="0">
                    <a:pos x="149" y="20"/>
                  </a:cxn>
                  <a:cxn ang="0">
                    <a:pos x="159" y="17"/>
                  </a:cxn>
                  <a:cxn ang="0">
                    <a:pos x="169" y="15"/>
                  </a:cxn>
                  <a:cxn ang="0">
                    <a:pos x="183" y="16"/>
                  </a:cxn>
                  <a:cxn ang="0">
                    <a:pos x="231" y="0"/>
                  </a:cxn>
                </a:cxnLst>
                <a:rect l="0" t="0" r="r" b="b"/>
                <a:pathLst>
                  <a:path w="231" h="71">
                    <a:moveTo>
                      <a:pt x="231" y="0"/>
                    </a:moveTo>
                    <a:lnTo>
                      <a:pt x="193" y="27"/>
                    </a:lnTo>
                    <a:lnTo>
                      <a:pt x="191" y="27"/>
                    </a:lnTo>
                    <a:lnTo>
                      <a:pt x="185" y="25"/>
                    </a:lnTo>
                    <a:lnTo>
                      <a:pt x="176" y="25"/>
                    </a:lnTo>
                    <a:lnTo>
                      <a:pt x="165" y="25"/>
                    </a:lnTo>
                    <a:lnTo>
                      <a:pt x="155" y="28"/>
                    </a:lnTo>
                    <a:lnTo>
                      <a:pt x="145" y="32"/>
                    </a:lnTo>
                    <a:lnTo>
                      <a:pt x="137" y="39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25" y="53"/>
                    </a:lnTo>
                    <a:lnTo>
                      <a:pt x="116" y="57"/>
                    </a:lnTo>
                    <a:lnTo>
                      <a:pt x="101" y="63"/>
                    </a:lnTo>
                    <a:lnTo>
                      <a:pt x="83" y="68"/>
                    </a:lnTo>
                    <a:lnTo>
                      <a:pt x="60" y="71"/>
                    </a:lnTo>
                    <a:lnTo>
                      <a:pt x="32" y="71"/>
                    </a:lnTo>
                    <a:lnTo>
                      <a:pt x="0" y="68"/>
                    </a:lnTo>
                    <a:lnTo>
                      <a:pt x="5" y="68"/>
                    </a:lnTo>
                    <a:lnTo>
                      <a:pt x="17" y="67"/>
                    </a:lnTo>
                    <a:lnTo>
                      <a:pt x="36" y="65"/>
                    </a:lnTo>
                    <a:lnTo>
                      <a:pt x="57" y="61"/>
                    </a:lnTo>
                    <a:lnTo>
                      <a:pt x="80" y="57"/>
                    </a:lnTo>
                    <a:lnTo>
                      <a:pt x="101" y="52"/>
                    </a:lnTo>
                    <a:lnTo>
                      <a:pt x="119" y="45"/>
                    </a:lnTo>
                    <a:lnTo>
                      <a:pt x="129" y="36"/>
                    </a:lnTo>
                    <a:lnTo>
                      <a:pt x="131" y="35"/>
                    </a:lnTo>
                    <a:lnTo>
                      <a:pt x="132" y="32"/>
                    </a:lnTo>
                    <a:lnTo>
                      <a:pt x="136" y="28"/>
                    </a:lnTo>
                    <a:lnTo>
                      <a:pt x="143" y="24"/>
                    </a:lnTo>
                    <a:lnTo>
                      <a:pt x="149" y="20"/>
                    </a:lnTo>
                    <a:lnTo>
                      <a:pt x="159" y="17"/>
                    </a:lnTo>
                    <a:lnTo>
                      <a:pt x="169" y="15"/>
                    </a:lnTo>
                    <a:lnTo>
                      <a:pt x="183" y="1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4" name="Freeform 403"/>
              <p:cNvSpPr>
                <a:spLocks/>
              </p:cNvSpPr>
              <p:nvPr/>
            </p:nvSpPr>
            <p:spPr bwMode="auto">
              <a:xfrm>
                <a:off x="5364163" y="6475413"/>
                <a:ext cx="409575" cy="71438"/>
              </a:xfrm>
              <a:custGeom>
                <a:avLst/>
                <a:gdLst/>
                <a:ahLst/>
                <a:cxnLst>
                  <a:cxn ang="0">
                    <a:pos x="258" y="40"/>
                  </a:cxn>
                  <a:cxn ang="0">
                    <a:pos x="201" y="45"/>
                  </a:cxn>
                  <a:cxn ang="0">
                    <a:pos x="199" y="44"/>
                  </a:cxn>
                  <a:cxn ang="0">
                    <a:pos x="194" y="41"/>
                  </a:cxn>
                  <a:cxn ang="0">
                    <a:pos x="187" y="37"/>
                  </a:cxn>
                  <a:cxn ang="0">
                    <a:pos x="179" y="33"/>
                  </a:cxn>
                  <a:cxn ang="0">
                    <a:pos x="168" y="30"/>
                  </a:cxn>
                  <a:cxn ang="0">
                    <a:pos x="158" y="30"/>
                  </a:cxn>
                  <a:cxn ang="0">
                    <a:pos x="146" y="32"/>
                  </a:cxn>
                  <a:cxn ang="0">
                    <a:pos x="134" y="37"/>
                  </a:cxn>
                  <a:cxn ang="0">
                    <a:pos x="131" y="37"/>
                  </a:cxn>
                  <a:cxn ang="0">
                    <a:pos x="122" y="37"/>
                  </a:cxn>
                  <a:cxn ang="0">
                    <a:pos x="108" y="37"/>
                  </a:cxn>
                  <a:cxn ang="0">
                    <a:pos x="91" y="36"/>
                  </a:cxn>
                  <a:cxn ang="0">
                    <a:pos x="71" y="32"/>
                  </a:cxn>
                  <a:cxn ang="0">
                    <a:pos x="48" y="25"/>
                  </a:cxn>
                  <a:cxn ang="0">
                    <a:pos x="24" y="14"/>
                  </a:cxn>
                  <a:cxn ang="0">
                    <a:pos x="0" y="0"/>
                  </a:cxn>
                  <a:cxn ang="0">
                    <a:pos x="4" y="1"/>
                  </a:cxn>
                  <a:cxn ang="0">
                    <a:pos x="16" y="5"/>
                  </a:cxn>
                  <a:cxn ang="0">
                    <a:pos x="35" y="10"/>
                  </a:cxn>
                  <a:cxn ang="0">
                    <a:pos x="56" y="17"/>
                  </a:cxn>
                  <a:cxn ang="0">
                    <a:pos x="79" y="22"/>
                  </a:cxn>
                  <a:cxn ang="0">
                    <a:pos x="102" y="25"/>
                  </a:cxn>
                  <a:cxn ang="0">
                    <a:pos x="122" y="26"/>
                  </a:cxn>
                  <a:cxn ang="0">
                    <a:pos x="139" y="24"/>
                  </a:cxn>
                  <a:cxn ang="0">
                    <a:pos x="140" y="22"/>
                  </a:cxn>
                  <a:cxn ang="0">
                    <a:pos x="144" y="21"/>
                  </a:cxn>
                  <a:cxn ang="0">
                    <a:pos x="151" y="20"/>
                  </a:cxn>
                  <a:cxn ang="0">
                    <a:pos x="160" y="18"/>
                  </a:cxn>
                  <a:cxn ang="0">
                    <a:pos x="170" y="18"/>
                  </a:cxn>
                  <a:cxn ang="0">
                    <a:pos x="180" y="21"/>
                  </a:cxn>
                  <a:cxn ang="0">
                    <a:pos x="191" y="26"/>
                  </a:cxn>
                  <a:cxn ang="0">
                    <a:pos x="202" y="36"/>
                  </a:cxn>
                  <a:cxn ang="0">
                    <a:pos x="258" y="40"/>
                  </a:cxn>
                </a:cxnLst>
                <a:rect l="0" t="0" r="r" b="b"/>
                <a:pathLst>
                  <a:path w="258" h="45">
                    <a:moveTo>
                      <a:pt x="258" y="40"/>
                    </a:moveTo>
                    <a:lnTo>
                      <a:pt x="201" y="45"/>
                    </a:lnTo>
                    <a:lnTo>
                      <a:pt x="199" y="44"/>
                    </a:lnTo>
                    <a:lnTo>
                      <a:pt x="194" y="41"/>
                    </a:lnTo>
                    <a:lnTo>
                      <a:pt x="187" y="37"/>
                    </a:lnTo>
                    <a:lnTo>
                      <a:pt x="179" y="33"/>
                    </a:lnTo>
                    <a:lnTo>
                      <a:pt x="168" y="30"/>
                    </a:lnTo>
                    <a:lnTo>
                      <a:pt x="158" y="30"/>
                    </a:lnTo>
                    <a:lnTo>
                      <a:pt x="146" y="32"/>
                    </a:lnTo>
                    <a:lnTo>
                      <a:pt x="134" y="37"/>
                    </a:lnTo>
                    <a:lnTo>
                      <a:pt x="131" y="37"/>
                    </a:lnTo>
                    <a:lnTo>
                      <a:pt x="122" y="37"/>
                    </a:lnTo>
                    <a:lnTo>
                      <a:pt x="108" y="37"/>
                    </a:lnTo>
                    <a:lnTo>
                      <a:pt x="91" y="36"/>
                    </a:lnTo>
                    <a:lnTo>
                      <a:pt x="71" y="32"/>
                    </a:lnTo>
                    <a:lnTo>
                      <a:pt x="48" y="25"/>
                    </a:lnTo>
                    <a:lnTo>
                      <a:pt x="24" y="14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16" y="5"/>
                    </a:lnTo>
                    <a:lnTo>
                      <a:pt x="35" y="10"/>
                    </a:lnTo>
                    <a:lnTo>
                      <a:pt x="56" y="17"/>
                    </a:lnTo>
                    <a:lnTo>
                      <a:pt x="79" y="22"/>
                    </a:lnTo>
                    <a:lnTo>
                      <a:pt x="102" y="25"/>
                    </a:lnTo>
                    <a:lnTo>
                      <a:pt x="122" y="26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4" y="21"/>
                    </a:lnTo>
                    <a:lnTo>
                      <a:pt x="151" y="20"/>
                    </a:lnTo>
                    <a:lnTo>
                      <a:pt x="160" y="18"/>
                    </a:lnTo>
                    <a:lnTo>
                      <a:pt x="170" y="18"/>
                    </a:lnTo>
                    <a:lnTo>
                      <a:pt x="180" y="21"/>
                    </a:lnTo>
                    <a:lnTo>
                      <a:pt x="191" y="26"/>
                    </a:lnTo>
                    <a:lnTo>
                      <a:pt x="202" y="36"/>
                    </a:lnTo>
                    <a:lnTo>
                      <a:pt x="25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5" name="Freeform 404"/>
              <p:cNvSpPr>
                <a:spLocks/>
              </p:cNvSpPr>
              <p:nvPr/>
            </p:nvSpPr>
            <p:spPr bwMode="auto">
              <a:xfrm>
                <a:off x="6256338" y="4843463"/>
                <a:ext cx="120650" cy="211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4" y="17"/>
                  </a:cxn>
                  <a:cxn ang="0">
                    <a:pos x="8" y="35"/>
                  </a:cxn>
                  <a:cxn ang="0">
                    <a:pos x="16" y="56"/>
                  </a:cxn>
                  <a:cxn ang="0">
                    <a:pos x="27" y="79"/>
                  </a:cxn>
                  <a:cxn ang="0">
                    <a:pos x="40" y="101"/>
                  </a:cxn>
                  <a:cxn ang="0">
                    <a:pos x="56" y="120"/>
                  </a:cxn>
                  <a:cxn ang="0">
                    <a:pos x="76" y="133"/>
                  </a:cxn>
                  <a:cxn ang="0">
                    <a:pos x="72" y="132"/>
                  </a:cxn>
                  <a:cxn ang="0">
                    <a:pos x="64" y="127"/>
                  </a:cxn>
                  <a:cxn ang="0">
                    <a:pos x="51" y="119"/>
                  </a:cxn>
                  <a:cxn ang="0">
                    <a:pos x="36" y="105"/>
                  </a:cxn>
                  <a:cxn ang="0">
                    <a:pos x="23" y="88"/>
                  </a:cxn>
                  <a:cxn ang="0">
                    <a:pos x="11" y="65"/>
                  </a:cxn>
                  <a:cxn ang="0">
                    <a:pos x="3" y="36"/>
                  </a:cxn>
                  <a:cxn ang="0">
                    <a:pos x="0" y="0"/>
                  </a:cxn>
                </a:cxnLst>
                <a:rect l="0" t="0" r="r" b="b"/>
                <a:pathLst>
                  <a:path w="76" h="133">
                    <a:moveTo>
                      <a:pt x="0" y="0"/>
                    </a:moveTo>
                    <a:lnTo>
                      <a:pt x="2" y="4"/>
                    </a:lnTo>
                    <a:lnTo>
                      <a:pt x="4" y="17"/>
                    </a:lnTo>
                    <a:lnTo>
                      <a:pt x="8" y="35"/>
                    </a:lnTo>
                    <a:lnTo>
                      <a:pt x="16" y="56"/>
                    </a:lnTo>
                    <a:lnTo>
                      <a:pt x="27" y="79"/>
                    </a:lnTo>
                    <a:lnTo>
                      <a:pt x="40" y="101"/>
                    </a:lnTo>
                    <a:lnTo>
                      <a:pt x="56" y="120"/>
                    </a:lnTo>
                    <a:lnTo>
                      <a:pt x="76" y="133"/>
                    </a:lnTo>
                    <a:lnTo>
                      <a:pt x="72" y="132"/>
                    </a:lnTo>
                    <a:lnTo>
                      <a:pt x="64" y="127"/>
                    </a:lnTo>
                    <a:lnTo>
                      <a:pt x="51" y="119"/>
                    </a:lnTo>
                    <a:lnTo>
                      <a:pt x="36" y="105"/>
                    </a:lnTo>
                    <a:lnTo>
                      <a:pt x="23" y="88"/>
                    </a:lnTo>
                    <a:lnTo>
                      <a:pt x="11" y="65"/>
                    </a:lnTo>
                    <a:lnTo>
                      <a:pt x="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6" name="Freeform 405"/>
              <p:cNvSpPr>
                <a:spLocks/>
              </p:cNvSpPr>
              <p:nvPr/>
            </p:nvSpPr>
            <p:spPr bwMode="auto">
              <a:xfrm>
                <a:off x="5368925" y="6389688"/>
                <a:ext cx="192088" cy="6032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91" y="2"/>
                  </a:cxn>
                  <a:cxn ang="0">
                    <a:pos x="85" y="6"/>
                  </a:cxn>
                  <a:cxn ang="0">
                    <a:pos x="79" y="11"/>
                  </a:cxn>
                  <a:cxn ang="0">
                    <a:pos x="68" y="16"/>
                  </a:cxn>
                  <a:cxn ang="0">
                    <a:pos x="55" y="23"/>
                  </a:cxn>
                  <a:cxn ang="0">
                    <a:pos x="39" y="27"/>
                  </a:cxn>
                  <a:cxn ang="0">
                    <a:pos x="20" y="30"/>
                  </a:cxn>
                  <a:cxn ang="0">
                    <a:pos x="0" y="30"/>
                  </a:cxn>
                  <a:cxn ang="0">
                    <a:pos x="8" y="31"/>
                  </a:cxn>
                  <a:cxn ang="0">
                    <a:pos x="29" y="34"/>
                  </a:cxn>
                  <a:cxn ang="0">
                    <a:pos x="56" y="36"/>
                  </a:cxn>
                  <a:cxn ang="0">
                    <a:pos x="84" y="38"/>
                  </a:cxn>
                  <a:cxn ang="0">
                    <a:pos x="108" y="36"/>
                  </a:cxn>
                  <a:cxn ang="0">
                    <a:pos x="121" y="31"/>
                  </a:cxn>
                  <a:cxn ang="0">
                    <a:pos x="117" y="19"/>
                  </a:cxn>
                  <a:cxn ang="0">
                    <a:pos x="92" y="0"/>
                  </a:cxn>
                </a:cxnLst>
                <a:rect l="0" t="0" r="r" b="b"/>
                <a:pathLst>
                  <a:path w="121" h="38">
                    <a:moveTo>
                      <a:pt x="92" y="0"/>
                    </a:moveTo>
                    <a:lnTo>
                      <a:pt x="91" y="2"/>
                    </a:lnTo>
                    <a:lnTo>
                      <a:pt x="85" y="6"/>
                    </a:lnTo>
                    <a:lnTo>
                      <a:pt x="79" y="11"/>
                    </a:lnTo>
                    <a:lnTo>
                      <a:pt x="68" y="16"/>
                    </a:lnTo>
                    <a:lnTo>
                      <a:pt x="55" y="23"/>
                    </a:lnTo>
                    <a:lnTo>
                      <a:pt x="39" y="27"/>
                    </a:lnTo>
                    <a:lnTo>
                      <a:pt x="20" y="30"/>
                    </a:lnTo>
                    <a:lnTo>
                      <a:pt x="0" y="30"/>
                    </a:lnTo>
                    <a:lnTo>
                      <a:pt x="8" y="31"/>
                    </a:lnTo>
                    <a:lnTo>
                      <a:pt x="29" y="34"/>
                    </a:lnTo>
                    <a:lnTo>
                      <a:pt x="56" y="36"/>
                    </a:lnTo>
                    <a:lnTo>
                      <a:pt x="84" y="38"/>
                    </a:lnTo>
                    <a:lnTo>
                      <a:pt x="108" y="36"/>
                    </a:lnTo>
                    <a:lnTo>
                      <a:pt x="121" y="31"/>
                    </a:lnTo>
                    <a:lnTo>
                      <a:pt x="117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7" name="Freeform 406"/>
              <p:cNvSpPr>
                <a:spLocks/>
              </p:cNvSpPr>
              <p:nvPr/>
            </p:nvSpPr>
            <p:spPr bwMode="auto">
              <a:xfrm>
                <a:off x="6256338" y="5311775"/>
                <a:ext cx="127000" cy="125413"/>
              </a:xfrm>
              <a:custGeom>
                <a:avLst/>
                <a:gdLst/>
                <a:ahLst/>
                <a:cxnLst>
                  <a:cxn ang="0">
                    <a:pos x="80" y="14"/>
                  </a:cxn>
                  <a:cxn ang="0">
                    <a:pos x="79" y="21"/>
                  </a:cxn>
                  <a:cxn ang="0">
                    <a:pos x="75" y="35"/>
                  </a:cxn>
                  <a:cxn ang="0">
                    <a:pos x="63" y="52"/>
                  </a:cxn>
                  <a:cxn ang="0">
                    <a:pos x="44" y="64"/>
                  </a:cxn>
                  <a:cxn ang="0">
                    <a:pos x="46" y="65"/>
                  </a:cxn>
                  <a:cxn ang="0">
                    <a:pos x="48" y="68"/>
                  </a:cxn>
                  <a:cxn ang="0">
                    <a:pos x="51" y="72"/>
                  </a:cxn>
                  <a:cxn ang="0">
                    <a:pos x="54" y="75"/>
                  </a:cxn>
                  <a:cxn ang="0">
                    <a:pos x="52" y="77"/>
                  </a:cxn>
                  <a:cxn ang="0">
                    <a:pos x="48" y="79"/>
                  </a:cxn>
                  <a:cxn ang="0">
                    <a:pos x="40" y="77"/>
                  </a:cxn>
                  <a:cxn ang="0">
                    <a:pos x="24" y="72"/>
                  </a:cxn>
                  <a:cxn ang="0">
                    <a:pos x="20" y="69"/>
                  </a:cxn>
                  <a:cxn ang="0">
                    <a:pos x="11" y="61"/>
                  </a:cxn>
                  <a:cxn ang="0">
                    <a:pos x="3" y="51"/>
                  </a:cxn>
                  <a:cxn ang="0">
                    <a:pos x="0" y="39"/>
                  </a:cxn>
                  <a:cxn ang="0">
                    <a:pos x="2" y="37"/>
                  </a:cxn>
                  <a:cxn ang="0">
                    <a:pos x="7" y="35"/>
                  </a:cxn>
                  <a:cxn ang="0">
                    <a:pos x="14" y="31"/>
                  </a:cxn>
                  <a:cxn ang="0">
                    <a:pos x="22" y="25"/>
                  </a:cxn>
                  <a:cxn ang="0">
                    <a:pos x="30" y="18"/>
                  </a:cxn>
                  <a:cxn ang="0">
                    <a:pos x="38" y="12"/>
                  </a:cxn>
                  <a:cxn ang="0">
                    <a:pos x="44" y="5"/>
                  </a:cxn>
                  <a:cxn ang="0">
                    <a:pos x="50" y="0"/>
                  </a:cxn>
                  <a:cxn ang="0">
                    <a:pos x="80" y="14"/>
                  </a:cxn>
                </a:cxnLst>
                <a:rect l="0" t="0" r="r" b="b"/>
                <a:pathLst>
                  <a:path w="80" h="79">
                    <a:moveTo>
                      <a:pt x="80" y="14"/>
                    </a:moveTo>
                    <a:lnTo>
                      <a:pt x="79" y="21"/>
                    </a:lnTo>
                    <a:lnTo>
                      <a:pt x="75" y="35"/>
                    </a:lnTo>
                    <a:lnTo>
                      <a:pt x="63" y="52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8" y="68"/>
                    </a:lnTo>
                    <a:lnTo>
                      <a:pt x="51" y="72"/>
                    </a:lnTo>
                    <a:lnTo>
                      <a:pt x="54" y="75"/>
                    </a:lnTo>
                    <a:lnTo>
                      <a:pt x="52" y="77"/>
                    </a:lnTo>
                    <a:lnTo>
                      <a:pt x="48" y="79"/>
                    </a:lnTo>
                    <a:lnTo>
                      <a:pt x="40" y="77"/>
                    </a:lnTo>
                    <a:lnTo>
                      <a:pt x="24" y="72"/>
                    </a:lnTo>
                    <a:lnTo>
                      <a:pt x="20" y="69"/>
                    </a:lnTo>
                    <a:lnTo>
                      <a:pt x="11" y="61"/>
                    </a:lnTo>
                    <a:lnTo>
                      <a:pt x="3" y="51"/>
                    </a:lnTo>
                    <a:lnTo>
                      <a:pt x="0" y="39"/>
                    </a:lnTo>
                    <a:lnTo>
                      <a:pt x="2" y="37"/>
                    </a:lnTo>
                    <a:lnTo>
                      <a:pt x="7" y="35"/>
                    </a:lnTo>
                    <a:lnTo>
                      <a:pt x="14" y="31"/>
                    </a:lnTo>
                    <a:lnTo>
                      <a:pt x="22" y="25"/>
                    </a:lnTo>
                    <a:lnTo>
                      <a:pt x="30" y="18"/>
                    </a:lnTo>
                    <a:lnTo>
                      <a:pt x="38" y="12"/>
                    </a:lnTo>
                    <a:lnTo>
                      <a:pt x="44" y="5"/>
                    </a:lnTo>
                    <a:lnTo>
                      <a:pt x="50" y="0"/>
                    </a:lnTo>
                    <a:lnTo>
                      <a:pt x="80" y="14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8" name="Freeform 407"/>
              <p:cNvSpPr>
                <a:spLocks/>
              </p:cNvSpPr>
              <p:nvPr/>
            </p:nvSpPr>
            <p:spPr bwMode="auto">
              <a:xfrm>
                <a:off x="5943600" y="5465763"/>
                <a:ext cx="736600" cy="427038"/>
              </a:xfrm>
              <a:custGeom>
                <a:avLst/>
                <a:gdLst/>
                <a:ahLst/>
                <a:cxnLst>
                  <a:cxn ang="0">
                    <a:pos x="440" y="20"/>
                  </a:cxn>
                  <a:cxn ang="0">
                    <a:pos x="46" y="0"/>
                  </a:cxn>
                  <a:cxn ang="0">
                    <a:pos x="42" y="0"/>
                  </a:cxn>
                  <a:cxn ang="0">
                    <a:pos x="32" y="3"/>
                  </a:cxn>
                  <a:cxn ang="0">
                    <a:pos x="20" y="10"/>
                  </a:cxn>
                  <a:cxn ang="0">
                    <a:pos x="12" y="26"/>
                  </a:cxn>
                  <a:cxn ang="0">
                    <a:pos x="8" y="66"/>
                  </a:cxn>
                  <a:cxn ang="0">
                    <a:pos x="6" y="123"/>
                  </a:cxn>
                  <a:cxn ang="0">
                    <a:pos x="4" y="174"/>
                  </a:cxn>
                  <a:cxn ang="0">
                    <a:pos x="4" y="195"/>
                  </a:cxn>
                  <a:cxn ang="0">
                    <a:pos x="1" y="204"/>
                  </a:cxn>
                  <a:cxn ang="0">
                    <a:pos x="0" y="224"/>
                  </a:cxn>
                  <a:cxn ang="0">
                    <a:pos x="2" y="246"/>
                  </a:cxn>
                  <a:cxn ang="0">
                    <a:pos x="16" y="258"/>
                  </a:cxn>
                  <a:cxn ang="0">
                    <a:pos x="445" y="269"/>
                  </a:cxn>
                  <a:cxn ang="0">
                    <a:pos x="449" y="267"/>
                  </a:cxn>
                  <a:cxn ang="0">
                    <a:pos x="457" y="262"/>
                  </a:cxn>
                  <a:cxn ang="0">
                    <a:pos x="464" y="250"/>
                  </a:cxn>
                  <a:cxn ang="0">
                    <a:pos x="464" y="228"/>
                  </a:cxn>
                  <a:cxn ang="0">
                    <a:pos x="464" y="54"/>
                  </a:cxn>
                  <a:cxn ang="0">
                    <a:pos x="464" y="48"/>
                  </a:cxn>
                  <a:cxn ang="0">
                    <a:pos x="460" y="38"/>
                  </a:cxn>
                  <a:cxn ang="0">
                    <a:pos x="453" y="26"/>
                  </a:cxn>
                  <a:cxn ang="0">
                    <a:pos x="440" y="20"/>
                  </a:cxn>
                </a:cxnLst>
                <a:rect l="0" t="0" r="r" b="b"/>
                <a:pathLst>
                  <a:path w="464" h="269">
                    <a:moveTo>
                      <a:pt x="440" y="20"/>
                    </a:moveTo>
                    <a:lnTo>
                      <a:pt x="46" y="0"/>
                    </a:lnTo>
                    <a:lnTo>
                      <a:pt x="42" y="0"/>
                    </a:lnTo>
                    <a:lnTo>
                      <a:pt x="32" y="3"/>
                    </a:lnTo>
                    <a:lnTo>
                      <a:pt x="20" y="10"/>
                    </a:lnTo>
                    <a:lnTo>
                      <a:pt x="12" y="26"/>
                    </a:lnTo>
                    <a:lnTo>
                      <a:pt x="8" y="66"/>
                    </a:lnTo>
                    <a:lnTo>
                      <a:pt x="6" y="123"/>
                    </a:lnTo>
                    <a:lnTo>
                      <a:pt x="4" y="174"/>
                    </a:lnTo>
                    <a:lnTo>
                      <a:pt x="4" y="195"/>
                    </a:lnTo>
                    <a:lnTo>
                      <a:pt x="1" y="204"/>
                    </a:lnTo>
                    <a:lnTo>
                      <a:pt x="0" y="224"/>
                    </a:lnTo>
                    <a:lnTo>
                      <a:pt x="2" y="246"/>
                    </a:lnTo>
                    <a:lnTo>
                      <a:pt x="16" y="258"/>
                    </a:lnTo>
                    <a:lnTo>
                      <a:pt x="445" y="269"/>
                    </a:lnTo>
                    <a:lnTo>
                      <a:pt x="449" y="267"/>
                    </a:lnTo>
                    <a:lnTo>
                      <a:pt x="457" y="262"/>
                    </a:lnTo>
                    <a:lnTo>
                      <a:pt x="464" y="250"/>
                    </a:lnTo>
                    <a:lnTo>
                      <a:pt x="464" y="228"/>
                    </a:lnTo>
                    <a:lnTo>
                      <a:pt x="464" y="54"/>
                    </a:lnTo>
                    <a:lnTo>
                      <a:pt x="464" y="48"/>
                    </a:lnTo>
                    <a:lnTo>
                      <a:pt x="460" y="38"/>
                    </a:lnTo>
                    <a:lnTo>
                      <a:pt x="453" y="26"/>
                    </a:lnTo>
                    <a:lnTo>
                      <a:pt x="440" y="20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9" name="Freeform 408"/>
              <p:cNvSpPr>
                <a:spLocks/>
              </p:cNvSpPr>
              <p:nvPr/>
            </p:nvSpPr>
            <p:spPr bwMode="auto">
              <a:xfrm>
                <a:off x="6348413" y="5468938"/>
                <a:ext cx="336550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0" y="18"/>
                  </a:cxn>
                  <a:cxn ang="0">
                    <a:pos x="184" y="18"/>
                  </a:cxn>
                  <a:cxn ang="0">
                    <a:pos x="193" y="21"/>
                  </a:cxn>
                  <a:cxn ang="0">
                    <a:pos x="204" y="26"/>
                  </a:cxn>
                  <a:cxn ang="0">
                    <a:pos x="209" y="36"/>
                  </a:cxn>
                  <a:cxn ang="0">
                    <a:pos x="209" y="34"/>
                  </a:cxn>
                  <a:cxn ang="0">
                    <a:pos x="210" y="32"/>
                  </a:cxn>
                  <a:cxn ang="0">
                    <a:pos x="212" y="28"/>
                  </a:cxn>
                  <a:cxn ang="0">
                    <a:pos x="210" y="24"/>
                  </a:cxn>
                  <a:cxn ang="0">
                    <a:pos x="206" y="18"/>
                  </a:cxn>
                  <a:cxn ang="0">
                    <a:pos x="200" y="14"/>
                  </a:cxn>
                  <a:cxn ang="0">
                    <a:pos x="189" y="10"/>
                  </a:cxn>
                  <a:cxn ang="0">
                    <a:pos x="172" y="8"/>
                  </a:cxn>
                  <a:cxn ang="0">
                    <a:pos x="0" y="0"/>
                  </a:cxn>
                </a:cxnLst>
                <a:rect l="0" t="0" r="r" b="b"/>
                <a:pathLst>
                  <a:path w="212" h="36">
                    <a:moveTo>
                      <a:pt x="0" y="0"/>
                    </a:moveTo>
                    <a:lnTo>
                      <a:pt x="180" y="18"/>
                    </a:lnTo>
                    <a:lnTo>
                      <a:pt x="184" y="18"/>
                    </a:lnTo>
                    <a:lnTo>
                      <a:pt x="193" y="21"/>
                    </a:lnTo>
                    <a:lnTo>
                      <a:pt x="204" y="26"/>
                    </a:lnTo>
                    <a:lnTo>
                      <a:pt x="209" y="36"/>
                    </a:lnTo>
                    <a:lnTo>
                      <a:pt x="209" y="34"/>
                    </a:lnTo>
                    <a:lnTo>
                      <a:pt x="210" y="32"/>
                    </a:lnTo>
                    <a:lnTo>
                      <a:pt x="212" y="28"/>
                    </a:lnTo>
                    <a:lnTo>
                      <a:pt x="210" y="24"/>
                    </a:lnTo>
                    <a:lnTo>
                      <a:pt x="206" y="18"/>
                    </a:lnTo>
                    <a:lnTo>
                      <a:pt x="200" y="14"/>
                    </a:lnTo>
                    <a:lnTo>
                      <a:pt x="189" y="10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0" name="Freeform 410"/>
              <p:cNvSpPr>
                <a:spLocks/>
              </p:cNvSpPr>
              <p:nvPr/>
            </p:nvSpPr>
            <p:spPr bwMode="auto">
              <a:xfrm>
                <a:off x="5976938" y="5880100"/>
                <a:ext cx="703263" cy="33338"/>
              </a:xfrm>
              <a:custGeom>
                <a:avLst/>
                <a:gdLst/>
                <a:ahLst/>
                <a:cxnLst>
                  <a:cxn ang="0">
                    <a:pos x="443" y="21"/>
                  </a:cxn>
                  <a:cxn ang="0">
                    <a:pos x="439" y="21"/>
                  </a:cxn>
                  <a:cxn ang="0">
                    <a:pos x="427" y="20"/>
                  </a:cxn>
                  <a:cxn ang="0">
                    <a:pos x="410" y="20"/>
                  </a:cxn>
                  <a:cxn ang="0">
                    <a:pos x="386" y="18"/>
                  </a:cxn>
                  <a:cxn ang="0">
                    <a:pos x="356" y="17"/>
                  </a:cxn>
                  <a:cxn ang="0">
                    <a:pos x="324" y="16"/>
                  </a:cxn>
                  <a:cxn ang="0">
                    <a:pos x="290" y="13"/>
                  </a:cxn>
                  <a:cxn ang="0">
                    <a:pos x="252" y="12"/>
                  </a:cxn>
                  <a:cxn ang="0">
                    <a:pos x="214" y="10"/>
                  </a:cxn>
                  <a:cxn ang="0">
                    <a:pos x="176" y="8"/>
                  </a:cxn>
                  <a:cxn ang="0">
                    <a:pos x="139" y="6"/>
                  </a:cxn>
                  <a:cxn ang="0">
                    <a:pos x="104" y="5"/>
                  </a:cxn>
                  <a:cxn ang="0">
                    <a:pos x="71" y="4"/>
                  </a:cxn>
                  <a:cxn ang="0">
                    <a:pos x="43" y="4"/>
                  </a:cxn>
                  <a:cxn ang="0">
                    <a:pos x="19" y="2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13" y="2"/>
                  </a:cxn>
                  <a:cxn ang="0">
                    <a:pos x="28" y="1"/>
                  </a:cxn>
                  <a:cxn ang="0">
                    <a:pos x="49" y="1"/>
                  </a:cxn>
                  <a:cxn ang="0">
                    <a:pos x="73" y="0"/>
                  </a:cxn>
                  <a:cxn ang="0">
                    <a:pos x="103" y="0"/>
                  </a:cxn>
                  <a:cxn ang="0">
                    <a:pos x="134" y="0"/>
                  </a:cxn>
                  <a:cxn ang="0">
                    <a:pos x="168" y="0"/>
                  </a:cxn>
                  <a:cxn ang="0">
                    <a:pos x="204" y="0"/>
                  </a:cxn>
                  <a:cxn ang="0">
                    <a:pos x="240" y="1"/>
                  </a:cxn>
                  <a:cxn ang="0">
                    <a:pos x="278" y="2"/>
                  </a:cxn>
                  <a:cxn ang="0">
                    <a:pos x="314" y="4"/>
                  </a:cxn>
                  <a:cxn ang="0">
                    <a:pos x="350" y="6"/>
                  </a:cxn>
                  <a:cxn ang="0">
                    <a:pos x="383" y="10"/>
                  </a:cxn>
                  <a:cxn ang="0">
                    <a:pos x="415" y="16"/>
                  </a:cxn>
                  <a:cxn ang="0">
                    <a:pos x="443" y="21"/>
                  </a:cxn>
                </a:cxnLst>
                <a:rect l="0" t="0" r="r" b="b"/>
                <a:pathLst>
                  <a:path w="443" h="21">
                    <a:moveTo>
                      <a:pt x="443" y="21"/>
                    </a:moveTo>
                    <a:lnTo>
                      <a:pt x="439" y="21"/>
                    </a:lnTo>
                    <a:lnTo>
                      <a:pt x="427" y="20"/>
                    </a:lnTo>
                    <a:lnTo>
                      <a:pt x="410" y="20"/>
                    </a:lnTo>
                    <a:lnTo>
                      <a:pt x="386" y="18"/>
                    </a:lnTo>
                    <a:lnTo>
                      <a:pt x="356" y="17"/>
                    </a:lnTo>
                    <a:lnTo>
                      <a:pt x="324" y="16"/>
                    </a:lnTo>
                    <a:lnTo>
                      <a:pt x="290" y="13"/>
                    </a:lnTo>
                    <a:lnTo>
                      <a:pt x="252" y="12"/>
                    </a:lnTo>
                    <a:lnTo>
                      <a:pt x="214" y="10"/>
                    </a:lnTo>
                    <a:lnTo>
                      <a:pt x="176" y="8"/>
                    </a:lnTo>
                    <a:lnTo>
                      <a:pt x="139" y="6"/>
                    </a:lnTo>
                    <a:lnTo>
                      <a:pt x="104" y="5"/>
                    </a:lnTo>
                    <a:lnTo>
                      <a:pt x="71" y="4"/>
                    </a:lnTo>
                    <a:lnTo>
                      <a:pt x="43" y="4"/>
                    </a:lnTo>
                    <a:lnTo>
                      <a:pt x="19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3" y="2"/>
                    </a:lnTo>
                    <a:lnTo>
                      <a:pt x="28" y="1"/>
                    </a:lnTo>
                    <a:lnTo>
                      <a:pt x="49" y="1"/>
                    </a:lnTo>
                    <a:lnTo>
                      <a:pt x="73" y="0"/>
                    </a:lnTo>
                    <a:lnTo>
                      <a:pt x="103" y="0"/>
                    </a:lnTo>
                    <a:lnTo>
                      <a:pt x="134" y="0"/>
                    </a:lnTo>
                    <a:lnTo>
                      <a:pt x="168" y="0"/>
                    </a:lnTo>
                    <a:lnTo>
                      <a:pt x="204" y="0"/>
                    </a:lnTo>
                    <a:lnTo>
                      <a:pt x="240" y="1"/>
                    </a:lnTo>
                    <a:lnTo>
                      <a:pt x="278" y="2"/>
                    </a:lnTo>
                    <a:lnTo>
                      <a:pt x="314" y="4"/>
                    </a:lnTo>
                    <a:lnTo>
                      <a:pt x="350" y="6"/>
                    </a:lnTo>
                    <a:lnTo>
                      <a:pt x="383" y="10"/>
                    </a:lnTo>
                    <a:lnTo>
                      <a:pt x="415" y="16"/>
                    </a:lnTo>
                    <a:lnTo>
                      <a:pt x="44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1" name="Freeform 411"/>
              <p:cNvSpPr>
                <a:spLocks/>
              </p:cNvSpPr>
              <p:nvPr/>
            </p:nvSpPr>
            <p:spPr bwMode="auto">
              <a:xfrm>
                <a:off x="5927725" y="5503863"/>
                <a:ext cx="30163" cy="358775"/>
              </a:xfrm>
              <a:custGeom>
                <a:avLst/>
                <a:gdLst/>
                <a:ahLst/>
                <a:cxnLst>
                  <a:cxn ang="0">
                    <a:pos x="11" y="226"/>
                  </a:cxn>
                  <a:cxn ang="0">
                    <a:pos x="10" y="223"/>
                  </a:cxn>
                  <a:cxn ang="0">
                    <a:pos x="6" y="215"/>
                  </a:cxn>
                  <a:cxn ang="0">
                    <a:pos x="2" y="203"/>
                  </a:cxn>
                  <a:cxn ang="0">
                    <a:pos x="0" y="186"/>
                  </a:cxn>
                  <a:cxn ang="0">
                    <a:pos x="3" y="162"/>
                  </a:cxn>
                  <a:cxn ang="0">
                    <a:pos x="8" y="106"/>
                  </a:cxn>
                  <a:cxn ang="0">
                    <a:pos x="14" y="43"/>
                  </a:cxn>
                  <a:cxn ang="0">
                    <a:pos x="14" y="0"/>
                  </a:cxn>
                  <a:cxn ang="0">
                    <a:pos x="16" y="14"/>
                  </a:cxn>
                  <a:cxn ang="0">
                    <a:pos x="19" y="52"/>
                  </a:cxn>
                  <a:cxn ang="0">
                    <a:pos x="18" y="111"/>
                  </a:cxn>
                  <a:cxn ang="0">
                    <a:pos x="8" y="183"/>
                  </a:cxn>
                  <a:cxn ang="0">
                    <a:pos x="7" y="188"/>
                  </a:cxn>
                  <a:cxn ang="0">
                    <a:pos x="6" y="202"/>
                  </a:cxn>
                  <a:cxn ang="0">
                    <a:pos x="7" y="216"/>
                  </a:cxn>
                  <a:cxn ang="0">
                    <a:pos x="11" y="226"/>
                  </a:cxn>
                </a:cxnLst>
                <a:rect l="0" t="0" r="r" b="b"/>
                <a:pathLst>
                  <a:path w="19" h="226">
                    <a:moveTo>
                      <a:pt x="11" y="226"/>
                    </a:moveTo>
                    <a:lnTo>
                      <a:pt x="10" y="223"/>
                    </a:lnTo>
                    <a:lnTo>
                      <a:pt x="6" y="215"/>
                    </a:lnTo>
                    <a:lnTo>
                      <a:pt x="2" y="203"/>
                    </a:lnTo>
                    <a:lnTo>
                      <a:pt x="0" y="186"/>
                    </a:lnTo>
                    <a:lnTo>
                      <a:pt x="3" y="162"/>
                    </a:lnTo>
                    <a:lnTo>
                      <a:pt x="8" y="106"/>
                    </a:lnTo>
                    <a:lnTo>
                      <a:pt x="14" y="43"/>
                    </a:lnTo>
                    <a:lnTo>
                      <a:pt x="14" y="0"/>
                    </a:lnTo>
                    <a:lnTo>
                      <a:pt x="16" y="14"/>
                    </a:lnTo>
                    <a:lnTo>
                      <a:pt x="19" y="52"/>
                    </a:lnTo>
                    <a:lnTo>
                      <a:pt x="18" y="111"/>
                    </a:lnTo>
                    <a:lnTo>
                      <a:pt x="8" y="183"/>
                    </a:lnTo>
                    <a:lnTo>
                      <a:pt x="7" y="188"/>
                    </a:lnTo>
                    <a:lnTo>
                      <a:pt x="6" y="202"/>
                    </a:lnTo>
                    <a:lnTo>
                      <a:pt x="7" y="216"/>
                    </a:lnTo>
                    <a:lnTo>
                      <a:pt x="11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2" name="Freeform 412"/>
              <p:cNvSpPr>
                <a:spLocks/>
              </p:cNvSpPr>
              <p:nvPr/>
            </p:nvSpPr>
            <p:spPr bwMode="auto">
              <a:xfrm>
                <a:off x="5945188" y="5453063"/>
                <a:ext cx="273050" cy="31750"/>
              </a:xfrm>
              <a:custGeom>
                <a:avLst/>
                <a:gdLst/>
                <a:ahLst/>
                <a:cxnLst>
                  <a:cxn ang="0">
                    <a:pos x="172" y="10"/>
                  </a:cxn>
                  <a:cxn ang="0">
                    <a:pos x="47" y="8"/>
                  </a:cxn>
                  <a:cxn ang="0">
                    <a:pos x="45" y="8"/>
                  </a:cxn>
                  <a:cxn ang="0">
                    <a:pos x="40" y="8"/>
                  </a:cxn>
                  <a:cxn ang="0">
                    <a:pos x="33" y="8"/>
                  </a:cxn>
                  <a:cxn ang="0">
                    <a:pos x="25" y="8"/>
                  </a:cxn>
                  <a:cxn ang="0">
                    <a:pos x="17" y="10"/>
                  </a:cxn>
                  <a:cxn ang="0">
                    <a:pos x="11" y="12"/>
                  </a:cxn>
                  <a:cxn ang="0">
                    <a:pos x="4" y="15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0" y="16"/>
                  </a:cxn>
                  <a:cxn ang="0">
                    <a:pos x="1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7" y="0"/>
                  </a:cxn>
                  <a:cxn ang="0">
                    <a:pos x="40" y="0"/>
                  </a:cxn>
                  <a:cxn ang="0">
                    <a:pos x="172" y="10"/>
                  </a:cxn>
                </a:cxnLst>
                <a:rect l="0" t="0" r="r" b="b"/>
                <a:pathLst>
                  <a:path w="172" h="20">
                    <a:moveTo>
                      <a:pt x="172" y="10"/>
                    </a:moveTo>
                    <a:lnTo>
                      <a:pt x="47" y="8"/>
                    </a:lnTo>
                    <a:lnTo>
                      <a:pt x="45" y="8"/>
                    </a:lnTo>
                    <a:lnTo>
                      <a:pt x="40" y="8"/>
                    </a:lnTo>
                    <a:lnTo>
                      <a:pt x="33" y="8"/>
                    </a:lnTo>
                    <a:lnTo>
                      <a:pt x="25" y="8"/>
                    </a:lnTo>
                    <a:lnTo>
                      <a:pt x="17" y="10"/>
                    </a:lnTo>
                    <a:lnTo>
                      <a:pt x="11" y="12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17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3" name="Freeform 413"/>
              <p:cNvSpPr>
                <a:spLocks/>
              </p:cNvSpPr>
              <p:nvPr/>
            </p:nvSpPr>
            <p:spPr bwMode="auto">
              <a:xfrm>
                <a:off x="6323013" y="5232400"/>
                <a:ext cx="134938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5" y="8"/>
                  </a:cxn>
                  <a:cxn ang="0">
                    <a:pos x="12" y="16"/>
                  </a:cxn>
                  <a:cxn ang="0">
                    <a:pos x="22" y="26"/>
                  </a:cxn>
                  <a:cxn ang="0">
                    <a:pos x="34" y="36"/>
                  </a:cxn>
                  <a:cxn ang="0">
                    <a:pos x="49" y="44"/>
                  </a:cxn>
                  <a:cxn ang="0">
                    <a:pos x="65" y="50"/>
                  </a:cxn>
                  <a:cxn ang="0">
                    <a:pos x="85" y="52"/>
                  </a:cxn>
                  <a:cxn ang="0">
                    <a:pos x="84" y="52"/>
                  </a:cxn>
                  <a:cxn ang="0">
                    <a:pos x="78" y="50"/>
                  </a:cxn>
                  <a:cxn ang="0">
                    <a:pos x="72" y="47"/>
                  </a:cxn>
                  <a:cxn ang="0">
                    <a:pos x="61" y="42"/>
                  </a:cxn>
                  <a:cxn ang="0">
                    <a:pos x="49" y="35"/>
                  </a:cxn>
                  <a:cxn ang="0">
                    <a:pos x="34" y="27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52">
                    <a:moveTo>
                      <a:pt x="0" y="0"/>
                    </a:moveTo>
                    <a:lnTo>
                      <a:pt x="1" y="3"/>
                    </a:lnTo>
                    <a:lnTo>
                      <a:pt x="5" y="8"/>
                    </a:lnTo>
                    <a:lnTo>
                      <a:pt x="12" y="16"/>
                    </a:lnTo>
                    <a:lnTo>
                      <a:pt x="22" y="26"/>
                    </a:lnTo>
                    <a:lnTo>
                      <a:pt x="34" y="36"/>
                    </a:lnTo>
                    <a:lnTo>
                      <a:pt x="49" y="44"/>
                    </a:lnTo>
                    <a:lnTo>
                      <a:pt x="65" y="50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78" y="50"/>
                    </a:lnTo>
                    <a:lnTo>
                      <a:pt x="72" y="47"/>
                    </a:lnTo>
                    <a:lnTo>
                      <a:pt x="61" y="42"/>
                    </a:lnTo>
                    <a:lnTo>
                      <a:pt x="49" y="35"/>
                    </a:lnTo>
                    <a:lnTo>
                      <a:pt x="34" y="27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4" name="Freeform 414"/>
              <p:cNvSpPr>
                <a:spLocks/>
              </p:cNvSpPr>
              <p:nvPr/>
            </p:nvSpPr>
            <p:spPr bwMode="auto">
              <a:xfrm>
                <a:off x="6299200" y="5260975"/>
                <a:ext cx="134938" cy="87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5" y="9"/>
                  </a:cxn>
                  <a:cxn ang="0">
                    <a:pos x="11" y="17"/>
                  </a:cxn>
                  <a:cxn ang="0">
                    <a:pos x="20" y="28"/>
                  </a:cxn>
                  <a:cxn ang="0">
                    <a:pos x="32" y="37"/>
                  </a:cxn>
                  <a:cxn ang="0">
                    <a:pos x="47" y="46"/>
                  </a:cxn>
                  <a:cxn ang="0">
                    <a:pos x="64" y="53"/>
                  </a:cxn>
                  <a:cxn ang="0">
                    <a:pos x="85" y="55"/>
                  </a:cxn>
                  <a:cxn ang="0">
                    <a:pos x="84" y="55"/>
                  </a:cxn>
                  <a:cxn ang="0">
                    <a:pos x="80" y="53"/>
                  </a:cxn>
                  <a:cxn ang="0">
                    <a:pos x="73" y="52"/>
                  </a:cxn>
                  <a:cxn ang="0">
                    <a:pos x="65" y="48"/>
                  </a:cxn>
                  <a:cxn ang="0">
                    <a:pos x="53" y="41"/>
                  </a:cxn>
                  <a:cxn ang="0">
                    <a:pos x="39" y="32"/>
                  </a:cxn>
                  <a:cxn ang="0">
                    <a:pos x="20" y="18"/>
                  </a:cxn>
                  <a:cxn ang="0">
                    <a:pos x="0" y="0"/>
                  </a:cxn>
                </a:cxnLst>
                <a:rect l="0" t="0" r="r" b="b"/>
                <a:pathLst>
                  <a:path w="85" h="55">
                    <a:moveTo>
                      <a:pt x="0" y="0"/>
                    </a:moveTo>
                    <a:lnTo>
                      <a:pt x="1" y="2"/>
                    </a:lnTo>
                    <a:lnTo>
                      <a:pt x="5" y="9"/>
                    </a:lnTo>
                    <a:lnTo>
                      <a:pt x="11" y="17"/>
                    </a:lnTo>
                    <a:lnTo>
                      <a:pt x="20" y="28"/>
                    </a:lnTo>
                    <a:lnTo>
                      <a:pt x="32" y="37"/>
                    </a:lnTo>
                    <a:lnTo>
                      <a:pt x="47" y="46"/>
                    </a:lnTo>
                    <a:lnTo>
                      <a:pt x="64" y="53"/>
                    </a:lnTo>
                    <a:lnTo>
                      <a:pt x="85" y="55"/>
                    </a:lnTo>
                    <a:lnTo>
                      <a:pt x="84" y="55"/>
                    </a:lnTo>
                    <a:lnTo>
                      <a:pt x="80" y="53"/>
                    </a:lnTo>
                    <a:lnTo>
                      <a:pt x="73" y="52"/>
                    </a:lnTo>
                    <a:lnTo>
                      <a:pt x="65" y="48"/>
                    </a:lnTo>
                    <a:lnTo>
                      <a:pt x="53" y="41"/>
                    </a:lnTo>
                    <a:lnTo>
                      <a:pt x="39" y="32"/>
                    </a:lnTo>
                    <a:lnTo>
                      <a:pt x="2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5" name="Freeform 415"/>
              <p:cNvSpPr>
                <a:spLocks/>
              </p:cNvSpPr>
              <p:nvPr/>
            </p:nvSpPr>
            <p:spPr bwMode="auto">
              <a:xfrm>
                <a:off x="5697538" y="5538788"/>
                <a:ext cx="192088" cy="349250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17" y="6"/>
                  </a:cxn>
                  <a:cxn ang="0">
                    <a:pos x="104" y="25"/>
                  </a:cxn>
                  <a:cxn ang="0">
                    <a:pos x="87" y="52"/>
                  </a:cxn>
                  <a:cxn ang="0">
                    <a:pos x="67" y="85"/>
                  </a:cxn>
                  <a:cxn ang="0">
                    <a:pos x="45" y="121"/>
                  </a:cxn>
                  <a:cxn ang="0">
                    <a:pos x="25" y="158"/>
                  </a:cxn>
                  <a:cxn ang="0">
                    <a:pos x="9" y="192"/>
                  </a:cxn>
                  <a:cxn ang="0">
                    <a:pos x="0" y="220"/>
                  </a:cxn>
                  <a:cxn ang="0">
                    <a:pos x="0" y="215"/>
                  </a:cxn>
                  <a:cxn ang="0">
                    <a:pos x="3" y="201"/>
                  </a:cxn>
                  <a:cxn ang="0">
                    <a:pos x="8" y="178"/>
                  </a:cxn>
                  <a:cxn ang="0">
                    <a:pos x="19" y="150"/>
                  </a:cxn>
                  <a:cxn ang="0">
                    <a:pos x="33" y="117"/>
                  </a:cxn>
                  <a:cxn ang="0">
                    <a:pos x="55" y="80"/>
                  </a:cxn>
                  <a:cxn ang="0">
                    <a:pos x="84" y="41"/>
                  </a:cxn>
                  <a:cxn ang="0">
                    <a:pos x="121" y="0"/>
                  </a:cxn>
                </a:cxnLst>
                <a:rect l="0" t="0" r="r" b="b"/>
                <a:pathLst>
                  <a:path w="121" h="220">
                    <a:moveTo>
                      <a:pt x="121" y="0"/>
                    </a:moveTo>
                    <a:lnTo>
                      <a:pt x="117" y="6"/>
                    </a:lnTo>
                    <a:lnTo>
                      <a:pt x="104" y="25"/>
                    </a:lnTo>
                    <a:lnTo>
                      <a:pt x="87" y="52"/>
                    </a:lnTo>
                    <a:lnTo>
                      <a:pt x="67" y="85"/>
                    </a:lnTo>
                    <a:lnTo>
                      <a:pt x="45" y="121"/>
                    </a:lnTo>
                    <a:lnTo>
                      <a:pt x="25" y="158"/>
                    </a:lnTo>
                    <a:lnTo>
                      <a:pt x="9" y="192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3" y="201"/>
                    </a:lnTo>
                    <a:lnTo>
                      <a:pt x="8" y="178"/>
                    </a:lnTo>
                    <a:lnTo>
                      <a:pt x="19" y="150"/>
                    </a:lnTo>
                    <a:lnTo>
                      <a:pt x="33" y="117"/>
                    </a:lnTo>
                    <a:lnTo>
                      <a:pt x="55" y="80"/>
                    </a:lnTo>
                    <a:lnTo>
                      <a:pt x="84" y="4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6" name="Freeform 416"/>
              <p:cNvSpPr>
                <a:spLocks/>
              </p:cNvSpPr>
              <p:nvPr/>
            </p:nvSpPr>
            <p:spPr bwMode="auto">
              <a:xfrm>
                <a:off x="5997575" y="5226050"/>
                <a:ext cx="55563" cy="2111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6" y="6"/>
                  </a:cxn>
                  <a:cxn ang="0">
                    <a:pos x="2" y="20"/>
                  </a:cxn>
                  <a:cxn ang="0">
                    <a:pos x="0" y="40"/>
                  </a:cxn>
                  <a:cxn ang="0">
                    <a:pos x="4" y="64"/>
                  </a:cxn>
                  <a:cxn ang="0">
                    <a:pos x="14" y="90"/>
                  </a:cxn>
                  <a:cxn ang="0">
                    <a:pos x="23" y="111"/>
                  </a:cxn>
                  <a:cxn ang="0">
                    <a:pos x="31" y="127"/>
                  </a:cxn>
                  <a:cxn ang="0">
                    <a:pos x="35" y="133"/>
                  </a:cxn>
                  <a:cxn ang="0">
                    <a:pos x="32" y="123"/>
                  </a:cxn>
                  <a:cxn ang="0">
                    <a:pos x="27" y="103"/>
                  </a:cxn>
                  <a:cxn ang="0">
                    <a:pos x="22" y="79"/>
                  </a:cxn>
                  <a:cxn ang="0">
                    <a:pos x="19" y="62"/>
                  </a:cxn>
                  <a:cxn ang="0">
                    <a:pos x="18" y="46"/>
                  </a:cxn>
                  <a:cxn ang="0">
                    <a:pos x="14" y="24"/>
                  </a:cxn>
                  <a:cxn ang="0">
                    <a:pos x="8" y="7"/>
                  </a:cxn>
                  <a:cxn ang="0">
                    <a:pos x="7" y="0"/>
                  </a:cxn>
                </a:cxnLst>
                <a:rect l="0" t="0" r="r" b="b"/>
                <a:pathLst>
                  <a:path w="35" h="133">
                    <a:moveTo>
                      <a:pt x="7" y="0"/>
                    </a:moveTo>
                    <a:lnTo>
                      <a:pt x="6" y="6"/>
                    </a:lnTo>
                    <a:lnTo>
                      <a:pt x="2" y="20"/>
                    </a:lnTo>
                    <a:lnTo>
                      <a:pt x="0" y="40"/>
                    </a:lnTo>
                    <a:lnTo>
                      <a:pt x="4" y="64"/>
                    </a:lnTo>
                    <a:lnTo>
                      <a:pt x="14" y="90"/>
                    </a:lnTo>
                    <a:lnTo>
                      <a:pt x="23" y="111"/>
                    </a:lnTo>
                    <a:lnTo>
                      <a:pt x="31" y="127"/>
                    </a:lnTo>
                    <a:lnTo>
                      <a:pt x="35" y="133"/>
                    </a:lnTo>
                    <a:lnTo>
                      <a:pt x="32" y="123"/>
                    </a:lnTo>
                    <a:lnTo>
                      <a:pt x="27" y="103"/>
                    </a:lnTo>
                    <a:lnTo>
                      <a:pt x="22" y="79"/>
                    </a:lnTo>
                    <a:lnTo>
                      <a:pt x="19" y="62"/>
                    </a:lnTo>
                    <a:lnTo>
                      <a:pt x="18" y="46"/>
                    </a:lnTo>
                    <a:lnTo>
                      <a:pt x="14" y="24"/>
                    </a:lnTo>
                    <a:lnTo>
                      <a:pt x="8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7" name="Freeform 417"/>
              <p:cNvSpPr>
                <a:spLocks/>
              </p:cNvSpPr>
              <p:nvPr/>
            </p:nvSpPr>
            <p:spPr bwMode="auto">
              <a:xfrm>
                <a:off x="6583363" y="6338888"/>
                <a:ext cx="361950" cy="193675"/>
              </a:xfrm>
              <a:custGeom>
                <a:avLst/>
                <a:gdLst/>
                <a:ahLst/>
                <a:cxnLst>
                  <a:cxn ang="0">
                    <a:pos x="12" y="94"/>
                  </a:cxn>
                  <a:cxn ang="0">
                    <a:pos x="10" y="95"/>
                  </a:cxn>
                  <a:cxn ang="0">
                    <a:pos x="9" y="98"/>
                  </a:cxn>
                  <a:cxn ang="0">
                    <a:pos x="5" y="100"/>
                  </a:cxn>
                  <a:cxn ang="0">
                    <a:pos x="1" y="106"/>
                  </a:cxn>
                  <a:cxn ang="0">
                    <a:pos x="0" y="111"/>
                  </a:cxn>
                  <a:cxn ang="0">
                    <a:pos x="0" y="116"/>
                  </a:cxn>
                  <a:cxn ang="0">
                    <a:pos x="1" y="120"/>
                  </a:cxn>
                  <a:cxn ang="0">
                    <a:pos x="1" y="122"/>
                  </a:cxn>
                  <a:cxn ang="0">
                    <a:pos x="2" y="122"/>
                  </a:cxn>
                  <a:cxn ang="0">
                    <a:pos x="8" y="122"/>
                  </a:cxn>
                  <a:cxn ang="0">
                    <a:pos x="14" y="122"/>
                  </a:cxn>
                  <a:cxn ang="0">
                    <a:pos x="24" y="122"/>
                  </a:cxn>
                  <a:cxn ang="0">
                    <a:pos x="33" y="122"/>
                  </a:cxn>
                  <a:cxn ang="0">
                    <a:pos x="44" y="122"/>
                  </a:cxn>
                  <a:cxn ang="0">
                    <a:pos x="54" y="120"/>
                  </a:cxn>
                  <a:cxn ang="0">
                    <a:pos x="65" y="119"/>
                  </a:cxn>
                  <a:cxn ang="0">
                    <a:pos x="74" y="118"/>
                  </a:cxn>
                  <a:cxn ang="0">
                    <a:pos x="84" y="115"/>
                  </a:cxn>
                  <a:cxn ang="0">
                    <a:pos x="92" y="112"/>
                  </a:cxn>
                  <a:cxn ang="0">
                    <a:pos x="100" y="108"/>
                  </a:cxn>
                  <a:cxn ang="0">
                    <a:pos x="108" y="104"/>
                  </a:cxn>
                  <a:cxn ang="0">
                    <a:pos x="116" y="100"/>
                  </a:cxn>
                  <a:cxn ang="0">
                    <a:pos x="123" y="95"/>
                  </a:cxn>
                  <a:cxn ang="0">
                    <a:pos x="129" y="90"/>
                  </a:cxn>
                  <a:cxn ang="0">
                    <a:pos x="137" y="84"/>
                  </a:cxn>
                  <a:cxn ang="0">
                    <a:pos x="149" y="78"/>
                  </a:cxn>
                  <a:cxn ang="0">
                    <a:pos x="160" y="71"/>
                  </a:cxn>
                  <a:cxn ang="0">
                    <a:pos x="165" y="68"/>
                  </a:cxn>
                  <a:cxn ang="0">
                    <a:pos x="193" y="74"/>
                  </a:cxn>
                  <a:cxn ang="0">
                    <a:pos x="225" y="52"/>
                  </a:cxn>
                  <a:cxn ang="0">
                    <a:pos x="228" y="31"/>
                  </a:cxn>
                  <a:cxn ang="0">
                    <a:pos x="219" y="0"/>
                  </a:cxn>
                  <a:cxn ang="0">
                    <a:pos x="217" y="1"/>
                  </a:cxn>
                  <a:cxn ang="0">
                    <a:pos x="213" y="4"/>
                  </a:cxn>
                  <a:cxn ang="0">
                    <a:pos x="208" y="9"/>
                  </a:cxn>
                  <a:cxn ang="0">
                    <a:pos x="203" y="15"/>
                  </a:cxn>
                  <a:cxn ang="0">
                    <a:pos x="195" y="20"/>
                  </a:cxn>
                  <a:cxn ang="0">
                    <a:pos x="188" y="26"/>
                  </a:cxn>
                  <a:cxn ang="0">
                    <a:pos x="181" y="30"/>
                  </a:cxn>
                  <a:cxn ang="0">
                    <a:pos x="175" y="31"/>
                  </a:cxn>
                  <a:cxn ang="0">
                    <a:pos x="168" y="32"/>
                  </a:cxn>
                  <a:cxn ang="0">
                    <a:pos x="156" y="32"/>
                  </a:cxn>
                  <a:cxn ang="0">
                    <a:pos x="143" y="34"/>
                  </a:cxn>
                  <a:cxn ang="0">
                    <a:pos x="129" y="34"/>
                  </a:cxn>
                  <a:cxn ang="0">
                    <a:pos x="116" y="34"/>
                  </a:cxn>
                  <a:cxn ang="0">
                    <a:pos x="104" y="34"/>
                  </a:cxn>
                  <a:cxn ang="0">
                    <a:pos x="96" y="34"/>
                  </a:cxn>
                  <a:cxn ang="0">
                    <a:pos x="93" y="34"/>
                  </a:cxn>
                  <a:cxn ang="0">
                    <a:pos x="91" y="38"/>
                  </a:cxn>
                  <a:cxn ang="0">
                    <a:pos x="85" y="47"/>
                  </a:cxn>
                  <a:cxn ang="0">
                    <a:pos x="77" y="58"/>
                  </a:cxn>
                  <a:cxn ang="0">
                    <a:pos x="68" y="66"/>
                  </a:cxn>
                  <a:cxn ang="0">
                    <a:pos x="62" y="70"/>
                  </a:cxn>
                  <a:cxn ang="0">
                    <a:pos x="54" y="74"/>
                  </a:cxn>
                  <a:cxn ang="0">
                    <a:pos x="45" y="78"/>
                  </a:cxn>
                  <a:cxn ang="0">
                    <a:pos x="36" y="83"/>
                  </a:cxn>
                  <a:cxn ang="0">
                    <a:pos x="26" y="87"/>
                  </a:cxn>
                  <a:cxn ang="0">
                    <a:pos x="18" y="91"/>
                  </a:cxn>
                  <a:cxn ang="0">
                    <a:pos x="13" y="92"/>
                  </a:cxn>
                  <a:cxn ang="0">
                    <a:pos x="12" y="94"/>
                  </a:cxn>
                </a:cxnLst>
                <a:rect l="0" t="0" r="r" b="b"/>
                <a:pathLst>
                  <a:path w="228" h="122">
                    <a:moveTo>
                      <a:pt x="12" y="94"/>
                    </a:moveTo>
                    <a:lnTo>
                      <a:pt x="10" y="95"/>
                    </a:lnTo>
                    <a:lnTo>
                      <a:pt x="9" y="98"/>
                    </a:lnTo>
                    <a:lnTo>
                      <a:pt x="5" y="100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1" y="120"/>
                    </a:lnTo>
                    <a:lnTo>
                      <a:pt x="1" y="122"/>
                    </a:lnTo>
                    <a:lnTo>
                      <a:pt x="2" y="122"/>
                    </a:lnTo>
                    <a:lnTo>
                      <a:pt x="8" y="122"/>
                    </a:lnTo>
                    <a:lnTo>
                      <a:pt x="14" y="122"/>
                    </a:lnTo>
                    <a:lnTo>
                      <a:pt x="24" y="122"/>
                    </a:lnTo>
                    <a:lnTo>
                      <a:pt x="33" y="122"/>
                    </a:lnTo>
                    <a:lnTo>
                      <a:pt x="44" y="122"/>
                    </a:lnTo>
                    <a:lnTo>
                      <a:pt x="54" y="120"/>
                    </a:lnTo>
                    <a:lnTo>
                      <a:pt x="65" y="119"/>
                    </a:lnTo>
                    <a:lnTo>
                      <a:pt x="74" y="118"/>
                    </a:lnTo>
                    <a:lnTo>
                      <a:pt x="84" y="115"/>
                    </a:lnTo>
                    <a:lnTo>
                      <a:pt x="92" y="112"/>
                    </a:lnTo>
                    <a:lnTo>
                      <a:pt x="100" y="108"/>
                    </a:lnTo>
                    <a:lnTo>
                      <a:pt x="108" y="104"/>
                    </a:lnTo>
                    <a:lnTo>
                      <a:pt x="116" y="100"/>
                    </a:lnTo>
                    <a:lnTo>
                      <a:pt x="123" y="95"/>
                    </a:lnTo>
                    <a:lnTo>
                      <a:pt x="129" y="90"/>
                    </a:lnTo>
                    <a:lnTo>
                      <a:pt x="137" y="84"/>
                    </a:lnTo>
                    <a:lnTo>
                      <a:pt x="149" y="78"/>
                    </a:lnTo>
                    <a:lnTo>
                      <a:pt x="160" y="71"/>
                    </a:lnTo>
                    <a:lnTo>
                      <a:pt x="165" y="68"/>
                    </a:lnTo>
                    <a:lnTo>
                      <a:pt x="193" y="74"/>
                    </a:lnTo>
                    <a:lnTo>
                      <a:pt x="225" y="52"/>
                    </a:lnTo>
                    <a:lnTo>
                      <a:pt x="228" y="31"/>
                    </a:lnTo>
                    <a:lnTo>
                      <a:pt x="219" y="0"/>
                    </a:lnTo>
                    <a:lnTo>
                      <a:pt x="217" y="1"/>
                    </a:lnTo>
                    <a:lnTo>
                      <a:pt x="213" y="4"/>
                    </a:lnTo>
                    <a:lnTo>
                      <a:pt x="208" y="9"/>
                    </a:lnTo>
                    <a:lnTo>
                      <a:pt x="203" y="15"/>
                    </a:lnTo>
                    <a:lnTo>
                      <a:pt x="195" y="20"/>
                    </a:lnTo>
                    <a:lnTo>
                      <a:pt x="188" y="26"/>
                    </a:lnTo>
                    <a:lnTo>
                      <a:pt x="181" y="30"/>
                    </a:lnTo>
                    <a:lnTo>
                      <a:pt x="175" y="31"/>
                    </a:lnTo>
                    <a:lnTo>
                      <a:pt x="168" y="32"/>
                    </a:lnTo>
                    <a:lnTo>
                      <a:pt x="156" y="32"/>
                    </a:lnTo>
                    <a:lnTo>
                      <a:pt x="143" y="34"/>
                    </a:lnTo>
                    <a:lnTo>
                      <a:pt x="129" y="34"/>
                    </a:lnTo>
                    <a:lnTo>
                      <a:pt x="116" y="34"/>
                    </a:lnTo>
                    <a:lnTo>
                      <a:pt x="104" y="34"/>
                    </a:lnTo>
                    <a:lnTo>
                      <a:pt x="96" y="34"/>
                    </a:lnTo>
                    <a:lnTo>
                      <a:pt x="93" y="34"/>
                    </a:lnTo>
                    <a:lnTo>
                      <a:pt x="91" y="38"/>
                    </a:lnTo>
                    <a:lnTo>
                      <a:pt x="85" y="47"/>
                    </a:lnTo>
                    <a:lnTo>
                      <a:pt x="77" y="58"/>
                    </a:lnTo>
                    <a:lnTo>
                      <a:pt x="68" y="66"/>
                    </a:lnTo>
                    <a:lnTo>
                      <a:pt x="62" y="70"/>
                    </a:lnTo>
                    <a:lnTo>
                      <a:pt x="54" y="74"/>
                    </a:lnTo>
                    <a:lnTo>
                      <a:pt x="45" y="78"/>
                    </a:lnTo>
                    <a:lnTo>
                      <a:pt x="36" y="83"/>
                    </a:lnTo>
                    <a:lnTo>
                      <a:pt x="26" y="87"/>
                    </a:lnTo>
                    <a:lnTo>
                      <a:pt x="18" y="91"/>
                    </a:lnTo>
                    <a:lnTo>
                      <a:pt x="13" y="92"/>
                    </a:lnTo>
                    <a:lnTo>
                      <a:pt x="12" y="9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8" name="Freeform 418"/>
              <p:cNvSpPr>
                <a:spLocks/>
              </p:cNvSpPr>
              <p:nvPr/>
            </p:nvSpPr>
            <p:spPr bwMode="auto">
              <a:xfrm>
                <a:off x="6602413" y="6408738"/>
                <a:ext cx="169863" cy="7937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62" y="2"/>
                  </a:cxn>
                  <a:cxn ang="0">
                    <a:pos x="60" y="7"/>
                  </a:cxn>
                  <a:cxn ang="0">
                    <a:pos x="57" y="14"/>
                  </a:cxn>
                  <a:cxn ang="0">
                    <a:pos x="52" y="22"/>
                  </a:cxn>
                  <a:cxn ang="0">
                    <a:pos x="44" y="30"/>
                  </a:cxn>
                  <a:cxn ang="0">
                    <a:pos x="33" y="38"/>
                  </a:cxn>
                  <a:cxn ang="0">
                    <a:pos x="18" y="44"/>
                  </a:cxn>
                  <a:cxn ang="0">
                    <a:pos x="0" y="50"/>
                  </a:cxn>
                  <a:cxn ang="0">
                    <a:pos x="8" y="50"/>
                  </a:cxn>
                  <a:cxn ang="0">
                    <a:pos x="28" y="47"/>
                  </a:cxn>
                  <a:cxn ang="0">
                    <a:pos x="53" y="44"/>
                  </a:cxn>
                  <a:cxn ang="0">
                    <a:pos x="79" y="39"/>
                  </a:cxn>
                  <a:cxn ang="0">
                    <a:pos x="99" y="32"/>
                  </a:cxn>
                  <a:cxn ang="0">
                    <a:pos x="107" y="24"/>
                  </a:cxn>
                  <a:cxn ang="0">
                    <a:pos x="96" y="14"/>
                  </a:cxn>
                  <a:cxn ang="0">
                    <a:pos x="62" y="0"/>
                  </a:cxn>
                </a:cxnLst>
                <a:rect l="0" t="0" r="r" b="b"/>
                <a:pathLst>
                  <a:path w="107" h="50">
                    <a:moveTo>
                      <a:pt x="62" y="0"/>
                    </a:moveTo>
                    <a:lnTo>
                      <a:pt x="62" y="2"/>
                    </a:lnTo>
                    <a:lnTo>
                      <a:pt x="60" y="7"/>
                    </a:lnTo>
                    <a:lnTo>
                      <a:pt x="57" y="14"/>
                    </a:lnTo>
                    <a:lnTo>
                      <a:pt x="52" y="22"/>
                    </a:lnTo>
                    <a:lnTo>
                      <a:pt x="44" y="30"/>
                    </a:lnTo>
                    <a:lnTo>
                      <a:pt x="33" y="38"/>
                    </a:lnTo>
                    <a:lnTo>
                      <a:pt x="18" y="44"/>
                    </a:lnTo>
                    <a:lnTo>
                      <a:pt x="0" y="50"/>
                    </a:lnTo>
                    <a:lnTo>
                      <a:pt x="8" y="50"/>
                    </a:lnTo>
                    <a:lnTo>
                      <a:pt x="28" y="47"/>
                    </a:lnTo>
                    <a:lnTo>
                      <a:pt x="53" y="44"/>
                    </a:lnTo>
                    <a:lnTo>
                      <a:pt x="79" y="39"/>
                    </a:lnTo>
                    <a:lnTo>
                      <a:pt x="99" y="32"/>
                    </a:lnTo>
                    <a:lnTo>
                      <a:pt x="107" y="24"/>
                    </a:lnTo>
                    <a:lnTo>
                      <a:pt x="96" y="1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821"/>
            <p:cNvGrpSpPr/>
            <p:nvPr/>
          </p:nvGrpSpPr>
          <p:grpSpPr>
            <a:xfrm flipH="1">
              <a:off x="3886198" y="8458217"/>
              <a:ext cx="914400" cy="1143008"/>
              <a:chOff x="5357813" y="4306888"/>
              <a:chExt cx="1592263" cy="2244725"/>
            </a:xfrm>
          </p:grpSpPr>
          <p:sp>
            <p:nvSpPr>
              <p:cNvPr id="1439" name="Freeform 333"/>
              <p:cNvSpPr>
                <a:spLocks/>
              </p:cNvSpPr>
              <p:nvPr/>
            </p:nvSpPr>
            <p:spPr bwMode="auto">
              <a:xfrm>
                <a:off x="5357813" y="6389688"/>
                <a:ext cx="436563" cy="12700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0" y="32"/>
                  </a:cxn>
                  <a:cxn ang="0">
                    <a:pos x="3" y="42"/>
                  </a:cxn>
                  <a:cxn ang="0">
                    <a:pos x="8" y="46"/>
                  </a:cxn>
                  <a:cxn ang="0">
                    <a:pos x="11" y="46"/>
                  </a:cxn>
                  <a:cxn ang="0">
                    <a:pos x="24" y="50"/>
                  </a:cxn>
                  <a:cxn ang="0">
                    <a:pos x="44" y="56"/>
                  </a:cxn>
                  <a:cxn ang="0">
                    <a:pos x="66" y="62"/>
                  </a:cxn>
                  <a:cxn ang="0">
                    <a:pos x="83" y="66"/>
                  </a:cxn>
                  <a:cxn ang="0">
                    <a:pos x="102" y="70"/>
                  </a:cxn>
                  <a:cxn ang="0">
                    <a:pos x="119" y="72"/>
                  </a:cxn>
                  <a:cxn ang="0">
                    <a:pos x="131" y="74"/>
                  </a:cxn>
                  <a:cxn ang="0">
                    <a:pos x="136" y="71"/>
                  </a:cxn>
                  <a:cxn ang="0">
                    <a:pos x="159" y="63"/>
                  </a:cxn>
                  <a:cxn ang="0">
                    <a:pos x="180" y="66"/>
                  </a:cxn>
                  <a:cxn ang="0">
                    <a:pos x="202" y="78"/>
                  </a:cxn>
                  <a:cxn ang="0">
                    <a:pos x="249" y="80"/>
                  </a:cxn>
                  <a:cxn ang="0">
                    <a:pos x="274" y="30"/>
                  </a:cxn>
                  <a:cxn ang="0">
                    <a:pos x="261" y="31"/>
                  </a:cxn>
                  <a:cxn ang="0">
                    <a:pos x="238" y="31"/>
                  </a:cxn>
                  <a:cxn ang="0">
                    <a:pos x="211" y="30"/>
                  </a:cxn>
                  <a:cxn ang="0">
                    <a:pos x="186" y="24"/>
                  </a:cxn>
                  <a:cxn ang="0">
                    <a:pos x="166" y="18"/>
                  </a:cxn>
                  <a:cxn ang="0">
                    <a:pos x="151" y="12"/>
                  </a:cxn>
                  <a:cxn ang="0">
                    <a:pos x="143" y="7"/>
                  </a:cxn>
                  <a:cxn ang="0">
                    <a:pos x="122" y="14"/>
                  </a:cxn>
                  <a:cxn ang="0">
                    <a:pos x="98" y="0"/>
                  </a:cxn>
                  <a:cxn ang="0">
                    <a:pos x="90" y="6"/>
                  </a:cxn>
                  <a:cxn ang="0">
                    <a:pos x="78" y="11"/>
                  </a:cxn>
                  <a:cxn ang="0">
                    <a:pos x="64" y="18"/>
                  </a:cxn>
                  <a:cxn ang="0">
                    <a:pos x="52" y="22"/>
                  </a:cxn>
                  <a:cxn ang="0">
                    <a:pos x="36" y="26"/>
                  </a:cxn>
                  <a:cxn ang="0">
                    <a:pos x="19" y="28"/>
                  </a:cxn>
                  <a:cxn ang="0">
                    <a:pos x="8" y="30"/>
                  </a:cxn>
                </a:cxnLst>
                <a:rect l="0" t="0" r="r" b="b"/>
                <a:pathLst>
                  <a:path w="275" h="80">
                    <a:moveTo>
                      <a:pt x="7" y="30"/>
                    </a:moveTo>
                    <a:lnTo>
                      <a:pt x="6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3" y="42"/>
                    </a:lnTo>
                    <a:lnTo>
                      <a:pt x="7" y="4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1" y="46"/>
                    </a:lnTo>
                    <a:lnTo>
                      <a:pt x="16" y="48"/>
                    </a:lnTo>
                    <a:lnTo>
                      <a:pt x="24" y="50"/>
                    </a:lnTo>
                    <a:lnTo>
                      <a:pt x="35" y="52"/>
                    </a:lnTo>
                    <a:lnTo>
                      <a:pt x="44" y="56"/>
                    </a:lnTo>
                    <a:lnTo>
                      <a:pt x="56" y="59"/>
                    </a:lnTo>
                    <a:lnTo>
                      <a:pt x="66" y="62"/>
                    </a:lnTo>
                    <a:lnTo>
                      <a:pt x="75" y="64"/>
                    </a:lnTo>
                    <a:lnTo>
                      <a:pt x="83" y="66"/>
                    </a:lnTo>
                    <a:lnTo>
                      <a:pt x="92" y="67"/>
                    </a:lnTo>
                    <a:lnTo>
                      <a:pt x="102" y="70"/>
                    </a:lnTo>
                    <a:lnTo>
                      <a:pt x="111" y="71"/>
                    </a:lnTo>
                    <a:lnTo>
                      <a:pt x="119" y="72"/>
                    </a:lnTo>
                    <a:lnTo>
                      <a:pt x="126" y="72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6" y="71"/>
                    </a:lnTo>
                    <a:lnTo>
                      <a:pt x="147" y="67"/>
                    </a:lnTo>
                    <a:lnTo>
                      <a:pt x="159" y="63"/>
                    </a:lnTo>
                    <a:lnTo>
                      <a:pt x="170" y="62"/>
                    </a:lnTo>
                    <a:lnTo>
                      <a:pt x="180" y="66"/>
                    </a:lnTo>
                    <a:lnTo>
                      <a:pt x="193" y="72"/>
                    </a:lnTo>
                    <a:lnTo>
                      <a:pt x="202" y="78"/>
                    </a:lnTo>
                    <a:lnTo>
                      <a:pt x="206" y="80"/>
                    </a:lnTo>
                    <a:lnTo>
                      <a:pt x="249" y="80"/>
                    </a:lnTo>
                    <a:lnTo>
                      <a:pt x="275" y="30"/>
                    </a:lnTo>
                    <a:lnTo>
                      <a:pt x="274" y="30"/>
                    </a:lnTo>
                    <a:lnTo>
                      <a:pt x="269" y="30"/>
                    </a:lnTo>
                    <a:lnTo>
                      <a:pt x="261" y="31"/>
                    </a:lnTo>
                    <a:lnTo>
                      <a:pt x="250" y="31"/>
                    </a:lnTo>
                    <a:lnTo>
                      <a:pt x="238" y="31"/>
                    </a:lnTo>
                    <a:lnTo>
                      <a:pt x="225" y="30"/>
                    </a:lnTo>
                    <a:lnTo>
                      <a:pt x="211" y="30"/>
                    </a:lnTo>
                    <a:lnTo>
                      <a:pt x="198" y="27"/>
                    </a:lnTo>
                    <a:lnTo>
                      <a:pt x="186" y="24"/>
                    </a:lnTo>
                    <a:lnTo>
                      <a:pt x="175" y="22"/>
                    </a:lnTo>
                    <a:lnTo>
                      <a:pt x="166" y="18"/>
                    </a:lnTo>
                    <a:lnTo>
                      <a:pt x="158" y="15"/>
                    </a:lnTo>
                    <a:lnTo>
                      <a:pt x="151" y="12"/>
                    </a:lnTo>
                    <a:lnTo>
                      <a:pt x="146" y="10"/>
                    </a:lnTo>
                    <a:lnTo>
                      <a:pt x="143" y="7"/>
                    </a:lnTo>
                    <a:lnTo>
                      <a:pt x="142" y="7"/>
                    </a:lnTo>
                    <a:lnTo>
                      <a:pt x="122" y="14"/>
                    </a:lnTo>
                    <a:lnTo>
                      <a:pt x="99" y="0"/>
                    </a:lnTo>
                    <a:lnTo>
                      <a:pt x="98" y="0"/>
                    </a:lnTo>
                    <a:lnTo>
                      <a:pt x="95" y="3"/>
                    </a:lnTo>
                    <a:lnTo>
                      <a:pt x="90" y="6"/>
                    </a:lnTo>
                    <a:lnTo>
                      <a:pt x="84" y="8"/>
                    </a:lnTo>
                    <a:lnTo>
                      <a:pt x="78" y="11"/>
                    </a:lnTo>
                    <a:lnTo>
                      <a:pt x="71" y="15"/>
                    </a:lnTo>
                    <a:lnTo>
                      <a:pt x="64" y="18"/>
                    </a:lnTo>
                    <a:lnTo>
                      <a:pt x="59" y="20"/>
                    </a:lnTo>
                    <a:lnTo>
                      <a:pt x="52" y="22"/>
                    </a:lnTo>
                    <a:lnTo>
                      <a:pt x="44" y="23"/>
                    </a:lnTo>
                    <a:lnTo>
                      <a:pt x="36" y="26"/>
                    </a:lnTo>
                    <a:lnTo>
                      <a:pt x="27" y="27"/>
                    </a:lnTo>
                    <a:lnTo>
                      <a:pt x="19" y="28"/>
                    </a:lnTo>
                    <a:lnTo>
                      <a:pt x="14" y="28"/>
                    </a:lnTo>
                    <a:lnTo>
                      <a:pt x="8" y="30"/>
                    </a:lnTo>
                    <a:lnTo>
                      <a:pt x="7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0" name="Freeform 334"/>
              <p:cNvSpPr>
                <a:spLocks/>
              </p:cNvSpPr>
              <p:nvPr/>
            </p:nvSpPr>
            <p:spPr bwMode="auto">
              <a:xfrm>
                <a:off x="6332538" y="5862638"/>
                <a:ext cx="595313" cy="508000"/>
              </a:xfrm>
              <a:custGeom>
                <a:avLst/>
                <a:gdLst/>
                <a:ahLst/>
                <a:cxnLst>
                  <a:cxn ang="0">
                    <a:pos x="122" y="25"/>
                  </a:cxn>
                  <a:cxn ang="0">
                    <a:pos x="124" y="27"/>
                  </a:cxn>
                  <a:cxn ang="0">
                    <a:pos x="131" y="32"/>
                  </a:cxn>
                  <a:cxn ang="0">
                    <a:pos x="142" y="40"/>
                  </a:cxn>
                  <a:cxn ang="0">
                    <a:pos x="155" y="51"/>
                  </a:cxn>
                  <a:cxn ang="0">
                    <a:pos x="171" y="64"/>
                  </a:cxn>
                  <a:cxn ang="0">
                    <a:pos x="190" y="79"/>
                  </a:cxn>
                  <a:cxn ang="0">
                    <a:pos x="210" y="95"/>
                  </a:cxn>
                  <a:cxn ang="0">
                    <a:pos x="231" y="113"/>
                  </a:cxn>
                  <a:cxn ang="0">
                    <a:pos x="253" y="132"/>
                  </a:cxn>
                  <a:cxn ang="0">
                    <a:pos x="275" y="152"/>
                  </a:cxn>
                  <a:cxn ang="0">
                    <a:pos x="295" y="172"/>
                  </a:cxn>
                  <a:cxn ang="0">
                    <a:pos x="317" y="193"/>
                  </a:cxn>
                  <a:cxn ang="0">
                    <a:pos x="334" y="213"/>
                  </a:cxn>
                  <a:cxn ang="0">
                    <a:pos x="351" y="233"/>
                  </a:cxn>
                  <a:cxn ang="0">
                    <a:pos x="365" y="252"/>
                  </a:cxn>
                  <a:cxn ang="0">
                    <a:pos x="375" y="271"/>
                  </a:cxn>
                  <a:cxn ang="0">
                    <a:pos x="374" y="273"/>
                  </a:cxn>
                  <a:cxn ang="0">
                    <a:pos x="370" y="280"/>
                  </a:cxn>
                  <a:cxn ang="0">
                    <a:pos x="363" y="291"/>
                  </a:cxn>
                  <a:cxn ang="0">
                    <a:pos x="351" y="301"/>
                  </a:cxn>
                  <a:cxn ang="0">
                    <a:pos x="335" y="311"/>
                  </a:cxn>
                  <a:cxn ang="0">
                    <a:pos x="311" y="317"/>
                  </a:cxn>
                  <a:cxn ang="0">
                    <a:pos x="282" y="320"/>
                  </a:cxn>
                  <a:cxn ang="0">
                    <a:pos x="243" y="316"/>
                  </a:cxn>
                  <a:cxn ang="0">
                    <a:pos x="237" y="308"/>
                  </a:cxn>
                  <a:cxn ang="0">
                    <a:pos x="220" y="287"/>
                  </a:cxn>
                  <a:cxn ang="0">
                    <a:pos x="196" y="255"/>
                  </a:cxn>
                  <a:cxn ang="0">
                    <a:pos x="166" y="217"/>
                  </a:cxn>
                  <a:cxn ang="0">
                    <a:pos x="134" y="179"/>
                  </a:cxn>
                  <a:cxn ang="0">
                    <a:pos x="100" y="143"/>
                  </a:cxn>
                  <a:cxn ang="0">
                    <a:pos x="71" y="112"/>
                  </a:cxn>
                  <a:cxn ang="0">
                    <a:pos x="46" y="91"/>
                  </a:cxn>
                  <a:cxn ang="0">
                    <a:pos x="43" y="88"/>
                  </a:cxn>
                  <a:cxn ang="0">
                    <a:pos x="38" y="83"/>
                  </a:cxn>
                  <a:cxn ang="0">
                    <a:pos x="30" y="73"/>
                  </a:cxn>
                  <a:cxn ang="0">
                    <a:pos x="20" y="63"/>
                  </a:cxn>
                  <a:cxn ang="0">
                    <a:pos x="12" y="51"/>
                  </a:cxn>
                  <a:cxn ang="0">
                    <a:pos x="4" y="37"/>
                  </a:cxn>
                  <a:cxn ang="0">
                    <a:pos x="0" y="25"/>
                  </a:cxn>
                  <a:cxn ang="0">
                    <a:pos x="0" y="13"/>
                  </a:cxn>
                  <a:cxn ang="0">
                    <a:pos x="7" y="5"/>
                  </a:cxn>
                  <a:cxn ang="0">
                    <a:pos x="22" y="1"/>
                  </a:cxn>
                  <a:cxn ang="0">
                    <a:pos x="39" y="0"/>
                  </a:cxn>
                  <a:cxn ang="0">
                    <a:pos x="60" y="1"/>
                  </a:cxn>
                  <a:cxn ang="0">
                    <a:pos x="80" y="5"/>
                  </a:cxn>
                  <a:cxn ang="0">
                    <a:pos x="99" y="11"/>
                  </a:cxn>
                  <a:cxn ang="0">
                    <a:pos x="114" y="17"/>
                  </a:cxn>
                  <a:cxn ang="0">
                    <a:pos x="122" y="25"/>
                  </a:cxn>
                </a:cxnLst>
                <a:rect l="0" t="0" r="r" b="b"/>
                <a:pathLst>
                  <a:path w="375" h="320">
                    <a:moveTo>
                      <a:pt x="122" y="25"/>
                    </a:moveTo>
                    <a:lnTo>
                      <a:pt x="124" y="27"/>
                    </a:lnTo>
                    <a:lnTo>
                      <a:pt x="131" y="32"/>
                    </a:lnTo>
                    <a:lnTo>
                      <a:pt x="142" y="40"/>
                    </a:lnTo>
                    <a:lnTo>
                      <a:pt x="155" y="51"/>
                    </a:lnTo>
                    <a:lnTo>
                      <a:pt x="171" y="64"/>
                    </a:lnTo>
                    <a:lnTo>
                      <a:pt x="190" y="79"/>
                    </a:lnTo>
                    <a:lnTo>
                      <a:pt x="210" y="95"/>
                    </a:lnTo>
                    <a:lnTo>
                      <a:pt x="231" y="113"/>
                    </a:lnTo>
                    <a:lnTo>
                      <a:pt x="253" y="132"/>
                    </a:lnTo>
                    <a:lnTo>
                      <a:pt x="275" y="152"/>
                    </a:lnTo>
                    <a:lnTo>
                      <a:pt x="295" y="172"/>
                    </a:lnTo>
                    <a:lnTo>
                      <a:pt x="317" y="193"/>
                    </a:lnTo>
                    <a:lnTo>
                      <a:pt x="334" y="213"/>
                    </a:lnTo>
                    <a:lnTo>
                      <a:pt x="351" y="233"/>
                    </a:lnTo>
                    <a:lnTo>
                      <a:pt x="365" y="252"/>
                    </a:lnTo>
                    <a:lnTo>
                      <a:pt x="375" y="271"/>
                    </a:lnTo>
                    <a:lnTo>
                      <a:pt x="374" y="273"/>
                    </a:lnTo>
                    <a:lnTo>
                      <a:pt x="370" y="280"/>
                    </a:lnTo>
                    <a:lnTo>
                      <a:pt x="363" y="291"/>
                    </a:lnTo>
                    <a:lnTo>
                      <a:pt x="351" y="301"/>
                    </a:lnTo>
                    <a:lnTo>
                      <a:pt x="335" y="311"/>
                    </a:lnTo>
                    <a:lnTo>
                      <a:pt x="311" y="317"/>
                    </a:lnTo>
                    <a:lnTo>
                      <a:pt x="282" y="320"/>
                    </a:lnTo>
                    <a:lnTo>
                      <a:pt x="243" y="316"/>
                    </a:lnTo>
                    <a:lnTo>
                      <a:pt x="237" y="308"/>
                    </a:lnTo>
                    <a:lnTo>
                      <a:pt x="220" y="287"/>
                    </a:lnTo>
                    <a:lnTo>
                      <a:pt x="196" y="255"/>
                    </a:lnTo>
                    <a:lnTo>
                      <a:pt x="166" y="217"/>
                    </a:lnTo>
                    <a:lnTo>
                      <a:pt x="134" y="179"/>
                    </a:lnTo>
                    <a:lnTo>
                      <a:pt x="100" y="143"/>
                    </a:lnTo>
                    <a:lnTo>
                      <a:pt x="71" y="112"/>
                    </a:lnTo>
                    <a:lnTo>
                      <a:pt x="46" y="91"/>
                    </a:lnTo>
                    <a:lnTo>
                      <a:pt x="43" y="88"/>
                    </a:lnTo>
                    <a:lnTo>
                      <a:pt x="38" y="83"/>
                    </a:lnTo>
                    <a:lnTo>
                      <a:pt x="30" y="73"/>
                    </a:lnTo>
                    <a:lnTo>
                      <a:pt x="20" y="63"/>
                    </a:lnTo>
                    <a:lnTo>
                      <a:pt x="12" y="51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7" y="5"/>
                    </a:lnTo>
                    <a:lnTo>
                      <a:pt x="22" y="1"/>
                    </a:lnTo>
                    <a:lnTo>
                      <a:pt x="39" y="0"/>
                    </a:lnTo>
                    <a:lnTo>
                      <a:pt x="60" y="1"/>
                    </a:lnTo>
                    <a:lnTo>
                      <a:pt x="80" y="5"/>
                    </a:lnTo>
                    <a:lnTo>
                      <a:pt x="99" y="11"/>
                    </a:lnTo>
                    <a:lnTo>
                      <a:pt x="114" y="17"/>
                    </a:lnTo>
                    <a:lnTo>
                      <a:pt x="122" y="25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1" name="Freeform 335"/>
              <p:cNvSpPr>
                <a:spLocks/>
              </p:cNvSpPr>
              <p:nvPr/>
            </p:nvSpPr>
            <p:spPr bwMode="auto">
              <a:xfrm>
                <a:off x="5654675" y="4975225"/>
                <a:ext cx="355600" cy="320675"/>
              </a:xfrm>
              <a:custGeom>
                <a:avLst/>
                <a:gdLst/>
                <a:ahLst/>
                <a:cxnLst>
                  <a:cxn ang="0">
                    <a:pos x="224" y="104"/>
                  </a:cxn>
                  <a:cxn ang="0">
                    <a:pos x="220" y="108"/>
                  </a:cxn>
                  <a:cxn ang="0">
                    <a:pos x="211" y="117"/>
                  </a:cxn>
                  <a:cxn ang="0">
                    <a:pos x="195" y="130"/>
                  </a:cxn>
                  <a:cxn ang="0">
                    <a:pos x="174" y="146"/>
                  </a:cxn>
                  <a:cxn ang="0">
                    <a:pos x="146" y="164"/>
                  </a:cxn>
                  <a:cxn ang="0">
                    <a:pos x="114" y="180"/>
                  </a:cxn>
                  <a:cxn ang="0">
                    <a:pos x="76" y="193"/>
                  </a:cxn>
                  <a:cxn ang="0">
                    <a:pos x="35" y="202"/>
                  </a:cxn>
                  <a:cxn ang="0">
                    <a:pos x="35" y="190"/>
                  </a:cxn>
                  <a:cxn ang="0">
                    <a:pos x="31" y="165"/>
                  </a:cxn>
                  <a:cxn ang="0">
                    <a:pos x="20" y="138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27" y="112"/>
                  </a:cxn>
                  <a:cxn ang="0">
                    <a:pos x="56" y="97"/>
                  </a:cxn>
                  <a:cxn ang="0">
                    <a:pos x="90" y="80"/>
                  </a:cxn>
                  <a:cxn ang="0">
                    <a:pos x="124" y="61"/>
                  </a:cxn>
                  <a:cxn ang="0">
                    <a:pos x="156" y="40"/>
                  </a:cxn>
                  <a:cxn ang="0">
                    <a:pos x="182" y="20"/>
                  </a:cxn>
                  <a:cxn ang="0">
                    <a:pos x="198" y="0"/>
                  </a:cxn>
                  <a:cxn ang="0">
                    <a:pos x="224" y="104"/>
                  </a:cxn>
                </a:cxnLst>
                <a:rect l="0" t="0" r="r" b="b"/>
                <a:pathLst>
                  <a:path w="224" h="202">
                    <a:moveTo>
                      <a:pt x="224" y="104"/>
                    </a:moveTo>
                    <a:lnTo>
                      <a:pt x="220" y="108"/>
                    </a:lnTo>
                    <a:lnTo>
                      <a:pt x="211" y="117"/>
                    </a:lnTo>
                    <a:lnTo>
                      <a:pt x="195" y="130"/>
                    </a:lnTo>
                    <a:lnTo>
                      <a:pt x="174" y="146"/>
                    </a:lnTo>
                    <a:lnTo>
                      <a:pt x="146" y="164"/>
                    </a:lnTo>
                    <a:lnTo>
                      <a:pt x="114" y="180"/>
                    </a:lnTo>
                    <a:lnTo>
                      <a:pt x="76" y="193"/>
                    </a:lnTo>
                    <a:lnTo>
                      <a:pt x="35" y="202"/>
                    </a:lnTo>
                    <a:lnTo>
                      <a:pt x="35" y="190"/>
                    </a:lnTo>
                    <a:lnTo>
                      <a:pt x="31" y="165"/>
                    </a:lnTo>
                    <a:lnTo>
                      <a:pt x="20" y="138"/>
                    </a:lnTo>
                    <a:lnTo>
                      <a:pt x="0" y="124"/>
                    </a:lnTo>
                    <a:lnTo>
                      <a:pt x="8" y="121"/>
                    </a:lnTo>
                    <a:lnTo>
                      <a:pt x="27" y="112"/>
                    </a:lnTo>
                    <a:lnTo>
                      <a:pt x="56" y="97"/>
                    </a:lnTo>
                    <a:lnTo>
                      <a:pt x="90" y="80"/>
                    </a:lnTo>
                    <a:lnTo>
                      <a:pt x="124" y="61"/>
                    </a:lnTo>
                    <a:lnTo>
                      <a:pt x="156" y="40"/>
                    </a:lnTo>
                    <a:lnTo>
                      <a:pt x="182" y="20"/>
                    </a:lnTo>
                    <a:lnTo>
                      <a:pt x="198" y="0"/>
                    </a:lnTo>
                    <a:lnTo>
                      <a:pt x="224" y="104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2" name="Freeform 336"/>
              <p:cNvSpPr>
                <a:spLocks/>
              </p:cNvSpPr>
              <p:nvPr/>
            </p:nvSpPr>
            <p:spPr bwMode="auto">
              <a:xfrm>
                <a:off x="5907088" y="4591050"/>
                <a:ext cx="762000" cy="966788"/>
              </a:xfrm>
              <a:custGeom>
                <a:avLst/>
                <a:gdLst/>
                <a:ahLst/>
                <a:cxnLst>
                  <a:cxn ang="0">
                    <a:pos x="223" y="1"/>
                  </a:cxn>
                  <a:cxn ang="0">
                    <a:pos x="231" y="15"/>
                  </a:cxn>
                  <a:cxn ang="0">
                    <a:pos x="248" y="33"/>
                  </a:cxn>
                  <a:cxn ang="0">
                    <a:pos x="274" y="49"/>
                  </a:cxn>
                  <a:cxn ang="0">
                    <a:pos x="292" y="56"/>
                  </a:cxn>
                  <a:cxn ang="0">
                    <a:pos x="315" y="65"/>
                  </a:cxn>
                  <a:cxn ang="0">
                    <a:pos x="346" y="83"/>
                  </a:cxn>
                  <a:cxn ang="0">
                    <a:pos x="370" y="111"/>
                  </a:cxn>
                  <a:cxn ang="0">
                    <a:pos x="378" y="133"/>
                  </a:cxn>
                  <a:cxn ang="0">
                    <a:pos x="398" y="174"/>
                  </a:cxn>
                  <a:cxn ang="0">
                    <a:pos x="428" y="228"/>
                  </a:cxn>
                  <a:cxn ang="0">
                    <a:pos x="460" y="275"/>
                  </a:cxn>
                  <a:cxn ang="0">
                    <a:pos x="476" y="290"/>
                  </a:cxn>
                  <a:cxn ang="0">
                    <a:pos x="479" y="312"/>
                  </a:cxn>
                  <a:cxn ang="0">
                    <a:pos x="460" y="334"/>
                  </a:cxn>
                  <a:cxn ang="0">
                    <a:pos x="438" y="359"/>
                  </a:cxn>
                  <a:cxn ang="0">
                    <a:pos x="402" y="399"/>
                  </a:cxn>
                  <a:cxn ang="0">
                    <a:pos x="360" y="439"/>
                  </a:cxn>
                  <a:cxn ang="0">
                    <a:pos x="335" y="462"/>
                  </a:cxn>
                  <a:cxn ang="0">
                    <a:pos x="326" y="475"/>
                  </a:cxn>
                  <a:cxn ang="0">
                    <a:pos x="320" y="479"/>
                  </a:cxn>
                  <a:cxn ang="0">
                    <a:pos x="322" y="483"/>
                  </a:cxn>
                  <a:cxn ang="0">
                    <a:pos x="318" y="493"/>
                  </a:cxn>
                  <a:cxn ang="0">
                    <a:pos x="303" y="505"/>
                  </a:cxn>
                  <a:cxn ang="0">
                    <a:pos x="308" y="539"/>
                  </a:cxn>
                  <a:cxn ang="0">
                    <a:pos x="327" y="607"/>
                  </a:cxn>
                  <a:cxn ang="0">
                    <a:pos x="303" y="602"/>
                  </a:cxn>
                  <a:cxn ang="0">
                    <a:pos x="262" y="593"/>
                  </a:cxn>
                  <a:cxn ang="0">
                    <a:pos x="208" y="582"/>
                  </a:cxn>
                  <a:cxn ang="0">
                    <a:pos x="151" y="571"/>
                  </a:cxn>
                  <a:cxn ang="0">
                    <a:pos x="93" y="566"/>
                  </a:cxn>
                  <a:cxn ang="0">
                    <a:pos x="45" y="565"/>
                  </a:cxn>
                  <a:cxn ang="0">
                    <a:pos x="11" y="571"/>
                  </a:cxn>
                  <a:cxn ang="0">
                    <a:pos x="1" y="573"/>
                  </a:cxn>
                  <a:cxn ang="0">
                    <a:pos x="9" y="525"/>
                  </a:cxn>
                  <a:cxn ang="0">
                    <a:pos x="24" y="455"/>
                  </a:cxn>
                  <a:cxn ang="0">
                    <a:pos x="45" y="392"/>
                  </a:cxn>
                  <a:cxn ang="0">
                    <a:pos x="57" y="362"/>
                  </a:cxn>
                  <a:cxn ang="0">
                    <a:pos x="64" y="294"/>
                  </a:cxn>
                  <a:cxn ang="0">
                    <a:pos x="93" y="184"/>
                  </a:cxn>
                  <a:cxn ang="0">
                    <a:pos x="164" y="60"/>
                  </a:cxn>
                </a:cxnLst>
                <a:rect l="0" t="0" r="r" b="b"/>
                <a:pathLst>
                  <a:path w="480" h="609">
                    <a:moveTo>
                      <a:pt x="222" y="0"/>
                    </a:moveTo>
                    <a:lnTo>
                      <a:pt x="223" y="1"/>
                    </a:lnTo>
                    <a:lnTo>
                      <a:pt x="226" y="7"/>
                    </a:lnTo>
                    <a:lnTo>
                      <a:pt x="231" y="15"/>
                    </a:lnTo>
                    <a:lnTo>
                      <a:pt x="239" y="23"/>
                    </a:lnTo>
                    <a:lnTo>
                      <a:pt x="248" y="33"/>
                    </a:lnTo>
                    <a:lnTo>
                      <a:pt x="260" y="41"/>
                    </a:lnTo>
                    <a:lnTo>
                      <a:pt x="274" y="49"/>
                    </a:lnTo>
                    <a:lnTo>
                      <a:pt x="288" y="55"/>
                    </a:lnTo>
                    <a:lnTo>
                      <a:pt x="292" y="56"/>
                    </a:lnTo>
                    <a:lnTo>
                      <a:pt x="302" y="59"/>
                    </a:lnTo>
                    <a:lnTo>
                      <a:pt x="315" y="65"/>
                    </a:lnTo>
                    <a:lnTo>
                      <a:pt x="330" y="73"/>
                    </a:lnTo>
                    <a:lnTo>
                      <a:pt x="346" y="83"/>
                    </a:lnTo>
                    <a:lnTo>
                      <a:pt x="359" y="96"/>
                    </a:lnTo>
                    <a:lnTo>
                      <a:pt x="370" y="111"/>
                    </a:lnTo>
                    <a:lnTo>
                      <a:pt x="375" y="128"/>
                    </a:lnTo>
                    <a:lnTo>
                      <a:pt x="378" y="133"/>
                    </a:lnTo>
                    <a:lnTo>
                      <a:pt x="386" y="149"/>
                    </a:lnTo>
                    <a:lnTo>
                      <a:pt x="398" y="174"/>
                    </a:lnTo>
                    <a:lnTo>
                      <a:pt x="412" y="200"/>
                    </a:lnTo>
                    <a:lnTo>
                      <a:pt x="428" y="228"/>
                    </a:lnTo>
                    <a:lnTo>
                      <a:pt x="446" y="254"/>
                    </a:lnTo>
                    <a:lnTo>
                      <a:pt x="460" y="275"/>
                    </a:lnTo>
                    <a:lnTo>
                      <a:pt x="474" y="287"/>
                    </a:lnTo>
                    <a:lnTo>
                      <a:pt x="476" y="290"/>
                    </a:lnTo>
                    <a:lnTo>
                      <a:pt x="480" y="299"/>
                    </a:lnTo>
                    <a:lnTo>
                      <a:pt x="479" y="312"/>
                    </a:lnTo>
                    <a:lnTo>
                      <a:pt x="463" y="330"/>
                    </a:lnTo>
                    <a:lnTo>
                      <a:pt x="460" y="334"/>
                    </a:lnTo>
                    <a:lnTo>
                      <a:pt x="451" y="344"/>
                    </a:lnTo>
                    <a:lnTo>
                      <a:pt x="438" y="359"/>
                    </a:lnTo>
                    <a:lnTo>
                      <a:pt x="420" y="378"/>
                    </a:lnTo>
                    <a:lnTo>
                      <a:pt x="402" y="399"/>
                    </a:lnTo>
                    <a:lnTo>
                      <a:pt x="380" y="419"/>
                    </a:lnTo>
                    <a:lnTo>
                      <a:pt x="360" y="439"/>
                    </a:lnTo>
                    <a:lnTo>
                      <a:pt x="342" y="455"/>
                    </a:lnTo>
                    <a:lnTo>
                      <a:pt x="335" y="462"/>
                    </a:lnTo>
                    <a:lnTo>
                      <a:pt x="330" y="468"/>
                    </a:lnTo>
                    <a:lnTo>
                      <a:pt x="326" y="475"/>
                    </a:lnTo>
                    <a:lnTo>
                      <a:pt x="320" y="478"/>
                    </a:lnTo>
                    <a:lnTo>
                      <a:pt x="320" y="479"/>
                    </a:lnTo>
                    <a:lnTo>
                      <a:pt x="322" y="481"/>
                    </a:lnTo>
                    <a:lnTo>
                      <a:pt x="322" y="483"/>
                    </a:lnTo>
                    <a:lnTo>
                      <a:pt x="320" y="489"/>
                    </a:lnTo>
                    <a:lnTo>
                      <a:pt x="318" y="493"/>
                    </a:lnTo>
                    <a:lnTo>
                      <a:pt x="312" y="499"/>
                    </a:lnTo>
                    <a:lnTo>
                      <a:pt x="303" y="505"/>
                    </a:lnTo>
                    <a:lnTo>
                      <a:pt x="290" y="511"/>
                    </a:lnTo>
                    <a:lnTo>
                      <a:pt x="308" y="539"/>
                    </a:lnTo>
                    <a:lnTo>
                      <a:pt x="330" y="609"/>
                    </a:lnTo>
                    <a:lnTo>
                      <a:pt x="327" y="607"/>
                    </a:lnTo>
                    <a:lnTo>
                      <a:pt x="318" y="606"/>
                    </a:lnTo>
                    <a:lnTo>
                      <a:pt x="303" y="602"/>
                    </a:lnTo>
                    <a:lnTo>
                      <a:pt x="283" y="598"/>
                    </a:lnTo>
                    <a:lnTo>
                      <a:pt x="262" y="593"/>
                    </a:lnTo>
                    <a:lnTo>
                      <a:pt x="235" y="587"/>
                    </a:lnTo>
                    <a:lnTo>
                      <a:pt x="208" y="582"/>
                    </a:lnTo>
                    <a:lnTo>
                      <a:pt x="179" y="577"/>
                    </a:lnTo>
                    <a:lnTo>
                      <a:pt x="151" y="571"/>
                    </a:lnTo>
                    <a:lnTo>
                      <a:pt x="121" y="569"/>
                    </a:lnTo>
                    <a:lnTo>
                      <a:pt x="93" y="566"/>
                    </a:lnTo>
                    <a:lnTo>
                      <a:pt x="68" y="565"/>
                    </a:lnTo>
                    <a:lnTo>
                      <a:pt x="45" y="565"/>
                    </a:lnTo>
                    <a:lnTo>
                      <a:pt x="25" y="567"/>
                    </a:lnTo>
                    <a:lnTo>
                      <a:pt x="11" y="571"/>
                    </a:lnTo>
                    <a:lnTo>
                      <a:pt x="0" y="579"/>
                    </a:lnTo>
                    <a:lnTo>
                      <a:pt x="1" y="573"/>
                    </a:lnTo>
                    <a:lnTo>
                      <a:pt x="4" y="553"/>
                    </a:lnTo>
                    <a:lnTo>
                      <a:pt x="9" y="525"/>
                    </a:lnTo>
                    <a:lnTo>
                      <a:pt x="16" y="491"/>
                    </a:lnTo>
                    <a:lnTo>
                      <a:pt x="24" y="455"/>
                    </a:lnTo>
                    <a:lnTo>
                      <a:pt x="35" y="420"/>
                    </a:lnTo>
                    <a:lnTo>
                      <a:pt x="45" y="392"/>
                    </a:lnTo>
                    <a:lnTo>
                      <a:pt x="57" y="371"/>
                    </a:lnTo>
                    <a:lnTo>
                      <a:pt x="57" y="362"/>
                    </a:lnTo>
                    <a:lnTo>
                      <a:pt x="59" y="335"/>
                    </a:lnTo>
                    <a:lnTo>
                      <a:pt x="64" y="294"/>
                    </a:lnTo>
                    <a:lnTo>
                      <a:pt x="75" y="243"/>
                    </a:lnTo>
                    <a:lnTo>
                      <a:pt x="93" y="184"/>
                    </a:lnTo>
                    <a:lnTo>
                      <a:pt x="123" y="123"/>
                    </a:lnTo>
                    <a:lnTo>
                      <a:pt x="164" y="6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3" name="Freeform 337"/>
              <p:cNvSpPr>
                <a:spLocks/>
              </p:cNvSpPr>
              <p:nvPr/>
            </p:nvSpPr>
            <p:spPr bwMode="auto">
              <a:xfrm>
                <a:off x="6303963" y="5241925"/>
                <a:ext cx="146050" cy="1031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6" y="9"/>
                  </a:cxn>
                  <a:cxn ang="0">
                    <a:pos x="4" y="12"/>
                  </a:cxn>
                  <a:cxn ang="0">
                    <a:pos x="1" y="14"/>
                  </a:cxn>
                  <a:cxn ang="0">
                    <a:pos x="0" y="16"/>
                  </a:cxn>
                  <a:cxn ang="0">
                    <a:pos x="32" y="45"/>
                  </a:cxn>
                  <a:cxn ang="0">
                    <a:pos x="78" y="65"/>
                  </a:cxn>
                  <a:cxn ang="0">
                    <a:pos x="80" y="64"/>
                  </a:cxn>
                  <a:cxn ang="0">
                    <a:pos x="81" y="61"/>
                  </a:cxn>
                  <a:cxn ang="0">
                    <a:pos x="82" y="58"/>
                  </a:cxn>
                  <a:cxn ang="0">
                    <a:pos x="85" y="54"/>
                  </a:cxn>
                  <a:cxn ang="0">
                    <a:pos x="88" y="52"/>
                  </a:cxn>
                  <a:cxn ang="0">
                    <a:pos x="89" y="49"/>
                  </a:cxn>
                  <a:cxn ang="0">
                    <a:pos x="92" y="46"/>
                  </a:cxn>
                  <a:cxn ang="0">
                    <a:pos x="92" y="45"/>
                  </a:cxn>
                  <a:cxn ang="0">
                    <a:pos x="90" y="45"/>
                  </a:cxn>
                  <a:cxn ang="0">
                    <a:pos x="86" y="42"/>
                  </a:cxn>
                  <a:cxn ang="0">
                    <a:pos x="81" y="41"/>
                  </a:cxn>
                  <a:cxn ang="0">
                    <a:pos x="76" y="37"/>
                  </a:cxn>
                  <a:cxn ang="0">
                    <a:pos x="69" y="34"/>
                  </a:cxn>
                  <a:cxn ang="0">
                    <a:pos x="62" y="32"/>
                  </a:cxn>
                  <a:cxn ang="0">
                    <a:pos x="56" y="29"/>
                  </a:cxn>
                  <a:cxn ang="0">
                    <a:pos x="52" y="26"/>
                  </a:cxn>
                  <a:cxn ang="0">
                    <a:pos x="41" y="20"/>
                  </a:cxn>
                  <a:cxn ang="0">
                    <a:pos x="29" y="10"/>
                  </a:cxn>
                  <a:cxn ang="0">
                    <a:pos x="18" y="4"/>
                  </a:cxn>
                  <a:cxn ang="0">
                    <a:pos x="14" y="0"/>
                  </a:cxn>
                </a:cxnLst>
                <a:rect l="0" t="0" r="r" b="b"/>
                <a:pathLst>
                  <a:path w="92" h="65">
                    <a:moveTo>
                      <a:pt x="14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6" y="9"/>
                    </a:lnTo>
                    <a:lnTo>
                      <a:pt x="4" y="12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32" y="45"/>
                    </a:lnTo>
                    <a:lnTo>
                      <a:pt x="78" y="65"/>
                    </a:lnTo>
                    <a:lnTo>
                      <a:pt x="80" y="64"/>
                    </a:lnTo>
                    <a:lnTo>
                      <a:pt x="81" y="61"/>
                    </a:lnTo>
                    <a:lnTo>
                      <a:pt x="82" y="58"/>
                    </a:lnTo>
                    <a:lnTo>
                      <a:pt x="85" y="54"/>
                    </a:lnTo>
                    <a:lnTo>
                      <a:pt x="88" y="52"/>
                    </a:lnTo>
                    <a:lnTo>
                      <a:pt x="89" y="49"/>
                    </a:lnTo>
                    <a:lnTo>
                      <a:pt x="92" y="46"/>
                    </a:lnTo>
                    <a:lnTo>
                      <a:pt x="92" y="45"/>
                    </a:lnTo>
                    <a:lnTo>
                      <a:pt x="90" y="45"/>
                    </a:lnTo>
                    <a:lnTo>
                      <a:pt x="86" y="42"/>
                    </a:lnTo>
                    <a:lnTo>
                      <a:pt x="81" y="41"/>
                    </a:lnTo>
                    <a:lnTo>
                      <a:pt x="76" y="37"/>
                    </a:lnTo>
                    <a:lnTo>
                      <a:pt x="69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2" y="26"/>
                    </a:lnTo>
                    <a:lnTo>
                      <a:pt x="41" y="20"/>
                    </a:lnTo>
                    <a:lnTo>
                      <a:pt x="29" y="10"/>
                    </a:lnTo>
                    <a:lnTo>
                      <a:pt x="18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4" name="Freeform 338"/>
              <p:cNvSpPr>
                <a:spLocks/>
              </p:cNvSpPr>
              <p:nvPr/>
            </p:nvSpPr>
            <p:spPr bwMode="auto">
              <a:xfrm>
                <a:off x="5614988" y="5172075"/>
                <a:ext cx="95250" cy="1301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4" y="5"/>
                  </a:cxn>
                  <a:cxn ang="0">
                    <a:pos x="9" y="2"/>
                  </a:cxn>
                  <a:cxn ang="0">
                    <a:pos x="14" y="1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5" y="0"/>
                  </a:cxn>
                  <a:cxn ang="0">
                    <a:pos x="27" y="1"/>
                  </a:cxn>
                  <a:cxn ang="0">
                    <a:pos x="32" y="5"/>
                  </a:cxn>
                  <a:cxn ang="0">
                    <a:pos x="39" y="12"/>
                  </a:cxn>
                  <a:cxn ang="0">
                    <a:pos x="44" y="21"/>
                  </a:cxn>
                  <a:cxn ang="0">
                    <a:pos x="49" y="37"/>
                  </a:cxn>
                  <a:cxn ang="0">
                    <a:pos x="55" y="54"/>
                  </a:cxn>
                  <a:cxn ang="0">
                    <a:pos x="59" y="70"/>
                  </a:cxn>
                  <a:cxn ang="0">
                    <a:pos x="60" y="77"/>
                  </a:cxn>
                  <a:cxn ang="0">
                    <a:pos x="59" y="77"/>
                  </a:cxn>
                  <a:cxn ang="0">
                    <a:pos x="56" y="76"/>
                  </a:cxn>
                  <a:cxn ang="0">
                    <a:pos x="51" y="76"/>
                  </a:cxn>
                  <a:cxn ang="0">
                    <a:pos x="47" y="76"/>
                  </a:cxn>
                  <a:cxn ang="0">
                    <a:pos x="43" y="77"/>
                  </a:cxn>
                  <a:cxn ang="0">
                    <a:pos x="37" y="80"/>
                  </a:cxn>
                  <a:cxn ang="0">
                    <a:pos x="32" y="81"/>
                  </a:cxn>
                  <a:cxn ang="0">
                    <a:pos x="31" y="82"/>
                  </a:cxn>
                  <a:cxn ang="0">
                    <a:pos x="29" y="77"/>
                  </a:cxn>
                  <a:cxn ang="0">
                    <a:pos x="28" y="66"/>
                  </a:cxn>
                  <a:cxn ang="0">
                    <a:pos x="25" y="53"/>
                  </a:cxn>
                  <a:cxn ang="0">
                    <a:pos x="21" y="42"/>
                  </a:cxn>
                  <a:cxn ang="0">
                    <a:pos x="16" y="33"/>
                  </a:cxn>
                  <a:cxn ang="0">
                    <a:pos x="9" y="22"/>
                  </a:cxn>
                  <a:cxn ang="0">
                    <a:pos x="2" y="13"/>
                  </a:cxn>
                  <a:cxn ang="0">
                    <a:pos x="0" y="9"/>
                  </a:cxn>
                </a:cxnLst>
                <a:rect l="0" t="0" r="r" b="b"/>
                <a:pathLst>
                  <a:path w="60" h="82">
                    <a:moveTo>
                      <a:pt x="0" y="9"/>
                    </a:moveTo>
                    <a:lnTo>
                      <a:pt x="0" y="8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1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9" y="12"/>
                    </a:lnTo>
                    <a:lnTo>
                      <a:pt x="44" y="21"/>
                    </a:lnTo>
                    <a:lnTo>
                      <a:pt x="49" y="37"/>
                    </a:lnTo>
                    <a:lnTo>
                      <a:pt x="55" y="54"/>
                    </a:lnTo>
                    <a:lnTo>
                      <a:pt x="59" y="70"/>
                    </a:lnTo>
                    <a:lnTo>
                      <a:pt x="60" y="77"/>
                    </a:lnTo>
                    <a:lnTo>
                      <a:pt x="59" y="77"/>
                    </a:lnTo>
                    <a:lnTo>
                      <a:pt x="56" y="76"/>
                    </a:lnTo>
                    <a:lnTo>
                      <a:pt x="51" y="76"/>
                    </a:lnTo>
                    <a:lnTo>
                      <a:pt x="47" y="76"/>
                    </a:lnTo>
                    <a:lnTo>
                      <a:pt x="43" y="77"/>
                    </a:lnTo>
                    <a:lnTo>
                      <a:pt x="37" y="80"/>
                    </a:lnTo>
                    <a:lnTo>
                      <a:pt x="32" y="81"/>
                    </a:lnTo>
                    <a:lnTo>
                      <a:pt x="31" y="82"/>
                    </a:lnTo>
                    <a:lnTo>
                      <a:pt x="29" y="77"/>
                    </a:lnTo>
                    <a:lnTo>
                      <a:pt x="28" y="66"/>
                    </a:lnTo>
                    <a:lnTo>
                      <a:pt x="25" y="53"/>
                    </a:lnTo>
                    <a:lnTo>
                      <a:pt x="21" y="42"/>
                    </a:lnTo>
                    <a:lnTo>
                      <a:pt x="16" y="33"/>
                    </a:lnTo>
                    <a:lnTo>
                      <a:pt x="9" y="22"/>
                    </a:lnTo>
                    <a:lnTo>
                      <a:pt x="2" y="1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5" name="Freeform 339"/>
              <p:cNvSpPr>
                <a:spLocks/>
              </p:cNvSpPr>
              <p:nvPr/>
            </p:nvSpPr>
            <p:spPr bwMode="auto">
              <a:xfrm>
                <a:off x="5969000" y="4567238"/>
                <a:ext cx="290513" cy="608013"/>
              </a:xfrm>
              <a:custGeom>
                <a:avLst/>
                <a:gdLst/>
                <a:ahLst/>
                <a:cxnLst>
                  <a:cxn ang="0">
                    <a:pos x="65" y="20"/>
                  </a:cxn>
                  <a:cxn ang="0">
                    <a:pos x="65" y="22"/>
                  </a:cxn>
                  <a:cxn ang="0">
                    <a:pos x="64" y="23"/>
                  </a:cxn>
                  <a:cxn ang="0">
                    <a:pos x="62" y="27"/>
                  </a:cxn>
                  <a:cxn ang="0">
                    <a:pos x="62" y="34"/>
                  </a:cxn>
                  <a:cxn ang="0">
                    <a:pos x="62" y="39"/>
                  </a:cxn>
                  <a:cxn ang="0">
                    <a:pos x="64" y="44"/>
                  </a:cxn>
                  <a:cxn ang="0">
                    <a:pos x="64" y="47"/>
                  </a:cxn>
                  <a:cxn ang="0">
                    <a:pos x="64" y="48"/>
                  </a:cxn>
                  <a:cxn ang="0">
                    <a:pos x="62" y="50"/>
                  </a:cxn>
                  <a:cxn ang="0">
                    <a:pos x="60" y="52"/>
                  </a:cxn>
                  <a:cxn ang="0">
                    <a:pos x="56" y="55"/>
                  </a:cxn>
                  <a:cxn ang="0">
                    <a:pos x="50" y="56"/>
                  </a:cxn>
                  <a:cxn ang="0">
                    <a:pos x="40" y="63"/>
                  </a:cxn>
                  <a:cxn ang="0">
                    <a:pos x="33" y="72"/>
                  </a:cxn>
                  <a:cxn ang="0">
                    <a:pos x="25" y="87"/>
                  </a:cxn>
                  <a:cxn ang="0">
                    <a:pos x="18" y="106"/>
                  </a:cxn>
                  <a:cxn ang="0">
                    <a:pos x="12" y="128"/>
                  </a:cxn>
                  <a:cxn ang="0">
                    <a:pos x="6" y="160"/>
                  </a:cxn>
                  <a:cxn ang="0">
                    <a:pos x="1" y="195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0" y="319"/>
                  </a:cxn>
                  <a:cxn ang="0">
                    <a:pos x="17" y="365"/>
                  </a:cxn>
                  <a:cxn ang="0">
                    <a:pos x="20" y="383"/>
                  </a:cxn>
                  <a:cxn ang="0">
                    <a:pos x="21" y="377"/>
                  </a:cxn>
                  <a:cxn ang="0">
                    <a:pos x="25" y="361"/>
                  </a:cxn>
                  <a:cxn ang="0">
                    <a:pos x="30" y="338"/>
                  </a:cxn>
                  <a:cxn ang="0">
                    <a:pos x="38" y="311"/>
                  </a:cxn>
                  <a:cxn ang="0">
                    <a:pos x="45" y="285"/>
                  </a:cxn>
                  <a:cxn ang="0">
                    <a:pos x="52" y="259"/>
                  </a:cxn>
                  <a:cxn ang="0">
                    <a:pos x="57" y="239"/>
                  </a:cxn>
                  <a:cxn ang="0">
                    <a:pos x="61" y="229"/>
                  </a:cxn>
                  <a:cxn ang="0">
                    <a:pos x="65" y="219"/>
                  </a:cxn>
                  <a:cxn ang="0">
                    <a:pos x="73" y="202"/>
                  </a:cxn>
                  <a:cxn ang="0">
                    <a:pos x="82" y="179"/>
                  </a:cxn>
                  <a:cxn ang="0">
                    <a:pos x="93" y="154"/>
                  </a:cxn>
                  <a:cxn ang="0">
                    <a:pos x="104" y="128"/>
                  </a:cxn>
                  <a:cxn ang="0">
                    <a:pos x="116" y="106"/>
                  </a:cxn>
                  <a:cxn ang="0">
                    <a:pos x="125" y="87"/>
                  </a:cxn>
                  <a:cxn ang="0">
                    <a:pos x="133" y="76"/>
                  </a:cxn>
                  <a:cxn ang="0">
                    <a:pos x="141" y="68"/>
                  </a:cxn>
                  <a:cxn ang="0">
                    <a:pos x="149" y="59"/>
                  </a:cxn>
                  <a:cxn ang="0">
                    <a:pos x="157" y="48"/>
                  </a:cxn>
                  <a:cxn ang="0">
                    <a:pos x="165" y="39"/>
                  </a:cxn>
                  <a:cxn ang="0">
                    <a:pos x="172" y="30"/>
                  </a:cxn>
                  <a:cxn ang="0">
                    <a:pos x="177" y="22"/>
                  </a:cxn>
                  <a:cxn ang="0">
                    <a:pos x="181" y="16"/>
                  </a:cxn>
                  <a:cxn ang="0">
                    <a:pos x="183" y="15"/>
                  </a:cxn>
                  <a:cxn ang="0">
                    <a:pos x="181" y="15"/>
                  </a:cxn>
                  <a:cxn ang="0">
                    <a:pos x="179" y="14"/>
                  </a:cxn>
                  <a:cxn ang="0">
                    <a:pos x="175" y="12"/>
                  </a:cxn>
                  <a:cxn ang="0">
                    <a:pos x="169" y="11"/>
                  </a:cxn>
                  <a:cxn ang="0">
                    <a:pos x="165" y="7"/>
                  </a:cxn>
                  <a:cxn ang="0">
                    <a:pos x="161" y="4"/>
                  </a:cxn>
                  <a:cxn ang="0">
                    <a:pos x="160" y="2"/>
                  </a:cxn>
                  <a:cxn ang="0">
                    <a:pos x="159" y="0"/>
                  </a:cxn>
                  <a:cxn ang="0">
                    <a:pos x="78" y="54"/>
                  </a:cxn>
                  <a:cxn ang="0">
                    <a:pos x="65" y="20"/>
                  </a:cxn>
                </a:cxnLst>
                <a:rect l="0" t="0" r="r" b="b"/>
                <a:pathLst>
                  <a:path w="183" h="383">
                    <a:moveTo>
                      <a:pt x="65" y="20"/>
                    </a:moveTo>
                    <a:lnTo>
                      <a:pt x="65" y="22"/>
                    </a:lnTo>
                    <a:lnTo>
                      <a:pt x="64" y="23"/>
                    </a:lnTo>
                    <a:lnTo>
                      <a:pt x="62" y="27"/>
                    </a:lnTo>
                    <a:lnTo>
                      <a:pt x="62" y="34"/>
                    </a:lnTo>
                    <a:lnTo>
                      <a:pt x="62" y="39"/>
                    </a:lnTo>
                    <a:lnTo>
                      <a:pt x="64" y="44"/>
                    </a:lnTo>
                    <a:lnTo>
                      <a:pt x="64" y="47"/>
                    </a:lnTo>
                    <a:lnTo>
                      <a:pt x="64" y="48"/>
                    </a:lnTo>
                    <a:lnTo>
                      <a:pt x="62" y="50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0" y="56"/>
                    </a:lnTo>
                    <a:lnTo>
                      <a:pt x="40" y="63"/>
                    </a:lnTo>
                    <a:lnTo>
                      <a:pt x="33" y="72"/>
                    </a:lnTo>
                    <a:lnTo>
                      <a:pt x="25" y="87"/>
                    </a:lnTo>
                    <a:lnTo>
                      <a:pt x="18" y="106"/>
                    </a:lnTo>
                    <a:lnTo>
                      <a:pt x="12" y="128"/>
                    </a:lnTo>
                    <a:lnTo>
                      <a:pt x="6" y="160"/>
                    </a:lnTo>
                    <a:lnTo>
                      <a:pt x="1" y="195"/>
                    </a:lnTo>
                    <a:lnTo>
                      <a:pt x="0" y="227"/>
                    </a:lnTo>
                    <a:lnTo>
                      <a:pt x="4" y="267"/>
                    </a:lnTo>
                    <a:lnTo>
                      <a:pt x="10" y="319"/>
                    </a:lnTo>
                    <a:lnTo>
                      <a:pt x="17" y="365"/>
                    </a:lnTo>
                    <a:lnTo>
                      <a:pt x="20" y="383"/>
                    </a:lnTo>
                    <a:lnTo>
                      <a:pt x="21" y="377"/>
                    </a:lnTo>
                    <a:lnTo>
                      <a:pt x="25" y="361"/>
                    </a:lnTo>
                    <a:lnTo>
                      <a:pt x="30" y="338"/>
                    </a:lnTo>
                    <a:lnTo>
                      <a:pt x="38" y="311"/>
                    </a:lnTo>
                    <a:lnTo>
                      <a:pt x="45" y="285"/>
                    </a:lnTo>
                    <a:lnTo>
                      <a:pt x="52" y="259"/>
                    </a:lnTo>
                    <a:lnTo>
                      <a:pt x="57" y="239"/>
                    </a:lnTo>
                    <a:lnTo>
                      <a:pt x="61" y="229"/>
                    </a:lnTo>
                    <a:lnTo>
                      <a:pt x="65" y="219"/>
                    </a:lnTo>
                    <a:lnTo>
                      <a:pt x="73" y="202"/>
                    </a:lnTo>
                    <a:lnTo>
                      <a:pt x="82" y="179"/>
                    </a:lnTo>
                    <a:lnTo>
                      <a:pt x="93" y="154"/>
                    </a:lnTo>
                    <a:lnTo>
                      <a:pt x="104" y="128"/>
                    </a:lnTo>
                    <a:lnTo>
                      <a:pt x="116" y="106"/>
                    </a:lnTo>
                    <a:lnTo>
                      <a:pt x="125" y="87"/>
                    </a:lnTo>
                    <a:lnTo>
                      <a:pt x="133" y="76"/>
                    </a:lnTo>
                    <a:lnTo>
                      <a:pt x="141" y="68"/>
                    </a:lnTo>
                    <a:lnTo>
                      <a:pt x="149" y="59"/>
                    </a:lnTo>
                    <a:lnTo>
                      <a:pt x="157" y="48"/>
                    </a:lnTo>
                    <a:lnTo>
                      <a:pt x="165" y="39"/>
                    </a:lnTo>
                    <a:lnTo>
                      <a:pt x="172" y="30"/>
                    </a:lnTo>
                    <a:lnTo>
                      <a:pt x="177" y="22"/>
                    </a:lnTo>
                    <a:lnTo>
                      <a:pt x="181" y="16"/>
                    </a:lnTo>
                    <a:lnTo>
                      <a:pt x="183" y="15"/>
                    </a:lnTo>
                    <a:lnTo>
                      <a:pt x="181" y="15"/>
                    </a:lnTo>
                    <a:lnTo>
                      <a:pt x="179" y="14"/>
                    </a:lnTo>
                    <a:lnTo>
                      <a:pt x="175" y="12"/>
                    </a:lnTo>
                    <a:lnTo>
                      <a:pt x="169" y="11"/>
                    </a:lnTo>
                    <a:lnTo>
                      <a:pt x="165" y="7"/>
                    </a:lnTo>
                    <a:lnTo>
                      <a:pt x="161" y="4"/>
                    </a:lnTo>
                    <a:lnTo>
                      <a:pt x="160" y="2"/>
                    </a:lnTo>
                    <a:lnTo>
                      <a:pt x="159" y="0"/>
                    </a:lnTo>
                    <a:lnTo>
                      <a:pt x="78" y="54"/>
                    </a:lnTo>
                    <a:lnTo>
                      <a:pt x="65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6" name="Freeform 340"/>
              <p:cNvSpPr>
                <a:spLocks/>
              </p:cNvSpPr>
              <p:nvPr/>
            </p:nvSpPr>
            <p:spPr bwMode="auto">
              <a:xfrm>
                <a:off x="5583238" y="5443538"/>
                <a:ext cx="414338" cy="982663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237" y="2"/>
                  </a:cxn>
                  <a:cxn ang="0">
                    <a:pos x="231" y="10"/>
                  </a:cxn>
                  <a:cxn ang="0">
                    <a:pos x="223" y="22"/>
                  </a:cxn>
                  <a:cxn ang="0">
                    <a:pos x="213" y="37"/>
                  </a:cxn>
                  <a:cxn ang="0">
                    <a:pos x="204" y="53"/>
                  </a:cxn>
                  <a:cxn ang="0">
                    <a:pos x="196" y="69"/>
                  </a:cxn>
                  <a:cxn ang="0">
                    <a:pos x="187" y="82"/>
                  </a:cxn>
                  <a:cxn ang="0">
                    <a:pos x="180" y="93"/>
                  </a:cxn>
                  <a:cxn ang="0">
                    <a:pos x="175" y="100"/>
                  </a:cxn>
                  <a:cxn ang="0">
                    <a:pos x="163" y="116"/>
                  </a:cxn>
                  <a:cxn ang="0">
                    <a:pos x="144" y="142"/>
                  </a:cxn>
                  <a:cxn ang="0">
                    <a:pos x="124" y="176"/>
                  </a:cxn>
                  <a:cxn ang="0">
                    <a:pos x="103" y="216"/>
                  </a:cxn>
                  <a:cxn ang="0">
                    <a:pos x="85" y="258"/>
                  </a:cxn>
                  <a:cxn ang="0">
                    <a:pos x="72" y="304"/>
                  </a:cxn>
                  <a:cxn ang="0">
                    <a:pos x="68" y="351"/>
                  </a:cxn>
                  <a:cxn ang="0">
                    <a:pos x="67" y="357"/>
                  </a:cxn>
                  <a:cxn ang="0">
                    <a:pos x="65" y="375"/>
                  </a:cxn>
                  <a:cxn ang="0">
                    <a:pos x="61" y="400"/>
                  </a:cxn>
                  <a:cxn ang="0">
                    <a:pos x="56" y="432"/>
                  </a:cxn>
                  <a:cxn ang="0">
                    <a:pos x="49" y="465"/>
                  </a:cxn>
                  <a:cxn ang="0">
                    <a:pos x="41" y="501"/>
                  </a:cxn>
                  <a:cxn ang="0">
                    <a:pos x="30" y="533"/>
                  </a:cxn>
                  <a:cxn ang="0">
                    <a:pos x="20" y="561"/>
                  </a:cxn>
                  <a:cxn ang="0">
                    <a:pos x="17" y="563"/>
                  </a:cxn>
                  <a:cxn ang="0">
                    <a:pos x="9" y="568"/>
                  </a:cxn>
                  <a:cxn ang="0">
                    <a:pos x="2" y="575"/>
                  </a:cxn>
                  <a:cxn ang="0">
                    <a:pos x="0" y="583"/>
                  </a:cxn>
                  <a:cxn ang="0">
                    <a:pos x="4" y="592"/>
                  </a:cxn>
                  <a:cxn ang="0">
                    <a:pos x="18" y="602"/>
                  </a:cxn>
                  <a:cxn ang="0">
                    <a:pos x="49" y="611"/>
                  </a:cxn>
                  <a:cxn ang="0">
                    <a:pos x="99" y="619"/>
                  </a:cxn>
                  <a:cxn ang="0">
                    <a:pos x="103" y="615"/>
                  </a:cxn>
                  <a:cxn ang="0">
                    <a:pos x="113" y="603"/>
                  </a:cxn>
                  <a:cxn ang="0">
                    <a:pos x="128" y="583"/>
                  </a:cxn>
                  <a:cxn ang="0">
                    <a:pos x="145" y="553"/>
                  </a:cxn>
                  <a:cxn ang="0">
                    <a:pos x="163" y="516"/>
                  </a:cxn>
                  <a:cxn ang="0">
                    <a:pos x="177" y="469"/>
                  </a:cxn>
                  <a:cxn ang="0">
                    <a:pos x="187" y="413"/>
                  </a:cxn>
                  <a:cxn ang="0">
                    <a:pos x="189" y="348"/>
                  </a:cxn>
                  <a:cxn ang="0">
                    <a:pos x="191" y="345"/>
                  </a:cxn>
                  <a:cxn ang="0">
                    <a:pos x="192" y="336"/>
                  </a:cxn>
                  <a:cxn ang="0">
                    <a:pos x="197" y="324"/>
                  </a:cxn>
                  <a:cxn ang="0">
                    <a:pos x="203" y="311"/>
                  </a:cxn>
                  <a:cxn ang="0">
                    <a:pos x="212" y="296"/>
                  </a:cxn>
                  <a:cxn ang="0">
                    <a:pos x="223" y="283"/>
                  </a:cxn>
                  <a:cxn ang="0">
                    <a:pos x="236" y="271"/>
                  </a:cxn>
                  <a:cxn ang="0">
                    <a:pos x="252" y="264"/>
                  </a:cxn>
                  <a:cxn ang="0">
                    <a:pos x="256" y="224"/>
                  </a:cxn>
                  <a:cxn ang="0">
                    <a:pos x="261" y="134"/>
                  </a:cxn>
                  <a:cxn ang="0">
                    <a:pos x="259" y="44"/>
                  </a:cxn>
                  <a:cxn ang="0">
                    <a:pos x="241" y="0"/>
                  </a:cxn>
                </a:cxnLst>
                <a:rect l="0" t="0" r="r" b="b"/>
                <a:pathLst>
                  <a:path w="261" h="619">
                    <a:moveTo>
                      <a:pt x="241" y="0"/>
                    </a:moveTo>
                    <a:lnTo>
                      <a:pt x="237" y="2"/>
                    </a:lnTo>
                    <a:lnTo>
                      <a:pt x="231" y="10"/>
                    </a:lnTo>
                    <a:lnTo>
                      <a:pt x="223" y="22"/>
                    </a:lnTo>
                    <a:lnTo>
                      <a:pt x="213" y="37"/>
                    </a:lnTo>
                    <a:lnTo>
                      <a:pt x="204" y="53"/>
                    </a:lnTo>
                    <a:lnTo>
                      <a:pt x="196" y="69"/>
                    </a:lnTo>
                    <a:lnTo>
                      <a:pt x="187" y="82"/>
                    </a:lnTo>
                    <a:lnTo>
                      <a:pt x="180" y="93"/>
                    </a:lnTo>
                    <a:lnTo>
                      <a:pt x="175" y="100"/>
                    </a:lnTo>
                    <a:lnTo>
                      <a:pt x="163" y="116"/>
                    </a:lnTo>
                    <a:lnTo>
                      <a:pt x="144" y="142"/>
                    </a:lnTo>
                    <a:lnTo>
                      <a:pt x="124" y="176"/>
                    </a:lnTo>
                    <a:lnTo>
                      <a:pt x="103" y="216"/>
                    </a:lnTo>
                    <a:lnTo>
                      <a:pt x="85" y="258"/>
                    </a:lnTo>
                    <a:lnTo>
                      <a:pt x="72" y="304"/>
                    </a:lnTo>
                    <a:lnTo>
                      <a:pt x="68" y="351"/>
                    </a:lnTo>
                    <a:lnTo>
                      <a:pt x="67" y="357"/>
                    </a:lnTo>
                    <a:lnTo>
                      <a:pt x="65" y="375"/>
                    </a:lnTo>
                    <a:lnTo>
                      <a:pt x="61" y="400"/>
                    </a:lnTo>
                    <a:lnTo>
                      <a:pt x="56" y="432"/>
                    </a:lnTo>
                    <a:lnTo>
                      <a:pt x="49" y="465"/>
                    </a:lnTo>
                    <a:lnTo>
                      <a:pt x="41" y="501"/>
                    </a:lnTo>
                    <a:lnTo>
                      <a:pt x="30" y="533"/>
                    </a:lnTo>
                    <a:lnTo>
                      <a:pt x="20" y="561"/>
                    </a:lnTo>
                    <a:lnTo>
                      <a:pt x="17" y="563"/>
                    </a:lnTo>
                    <a:lnTo>
                      <a:pt x="9" y="568"/>
                    </a:lnTo>
                    <a:lnTo>
                      <a:pt x="2" y="575"/>
                    </a:lnTo>
                    <a:lnTo>
                      <a:pt x="0" y="583"/>
                    </a:lnTo>
                    <a:lnTo>
                      <a:pt x="4" y="592"/>
                    </a:lnTo>
                    <a:lnTo>
                      <a:pt x="18" y="602"/>
                    </a:lnTo>
                    <a:lnTo>
                      <a:pt x="49" y="611"/>
                    </a:lnTo>
                    <a:lnTo>
                      <a:pt x="99" y="619"/>
                    </a:lnTo>
                    <a:lnTo>
                      <a:pt x="103" y="615"/>
                    </a:lnTo>
                    <a:lnTo>
                      <a:pt x="113" y="603"/>
                    </a:lnTo>
                    <a:lnTo>
                      <a:pt x="128" y="583"/>
                    </a:lnTo>
                    <a:lnTo>
                      <a:pt x="145" y="553"/>
                    </a:lnTo>
                    <a:lnTo>
                      <a:pt x="163" y="516"/>
                    </a:lnTo>
                    <a:lnTo>
                      <a:pt x="177" y="469"/>
                    </a:lnTo>
                    <a:lnTo>
                      <a:pt x="187" y="413"/>
                    </a:lnTo>
                    <a:lnTo>
                      <a:pt x="189" y="348"/>
                    </a:lnTo>
                    <a:lnTo>
                      <a:pt x="191" y="345"/>
                    </a:lnTo>
                    <a:lnTo>
                      <a:pt x="192" y="336"/>
                    </a:lnTo>
                    <a:lnTo>
                      <a:pt x="197" y="324"/>
                    </a:lnTo>
                    <a:lnTo>
                      <a:pt x="203" y="311"/>
                    </a:lnTo>
                    <a:lnTo>
                      <a:pt x="212" y="296"/>
                    </a:lnTo>
                    <a:lnTo>
                      <a:pt x="223" y="283"/>
                    </a:lnTo>
                    <a:lnTo>
                      <a:pt x="236" y="271"/>
                    </a:lnTo>
                    <a:lnTo>
                      <a:pt x="252" y="264"/>
                    </a:lnTo>
                    <a:lnTo>
                      <a:pt x="256" y="224"/>
                    </a:lnTo>
                    <a:lnTo>
                      <a:pt x="261" y="134"/>
                    </a:lnTo>
                    <a:lnTo>
                      <a:pt x="259" y="4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7" name="Freeform 341"/>
              <p:cNvSpPr>
                <a:spLocks/>
              </p:cNvSpPr>
              <p:nvPr/>
            </p:nvSpPr>
            <p:spPr bwMode="auto">
              <a:xfrm>
                <a:off x="5964238" y="4652963"/>
                <a:ext cx="84138" cy="254000"/>
              </a:xfrm>
              <a:custGeom>
                <a:avLst/>
                <a:gdLst/>
                <a:ahLst/>
                <a:cxnLst>
                  <a:cxn ang="0">
                    <a:pos x="5" y="160"/>
                  </a:cxn>
                  <a:cxn ang="0">
                    <a:pos x="5" y="153"/>
                  </a:cxn>
                  <a:cxn ang="0">
                    <a:pos x="8" y="137"/>
                  </a:cxn>
                  <a:cxn ang="0">
                    <a:pos x="11" y="115"/>
                  </a:cxn>
                  <a:cxn ang="0">
                    <a:pos x="16" y="86"/>
                  </a:cxn>
                  <a:cxn ang="0">
                    <a:pos x="23" y="60"/>
                  </a:cxn>
                  <a:cxn ang="0">
                    <a:pos x="31" y="33"/>
                  </a:cxn>
                  <a:cxn ang="0">
                    <a:pos x="41" y="14"/>
                  </a:cxn>
                  <a:cxn ang="0">
                    <a:pos x="53" y="2"/>
                  </a:cxn>
                  <a:cxn ang="0">
                    <a:pos x="51" y="1"/>
                  </a:cxn>
                  <a:cxn ang="0">
                    <a:pos x="41" y="0"/>
                  </a:cxn>
                  <a:cxn ang="0">
                    <a:pos x="31" y="2"/>
                  </a:cxn>
                  <a:cxn ang="0">
                    <a:pos x="19" y="9"/>
                  </a:cxn>
                  <a:cxn ang="0">
                    <a:pos x="8" y="26"/>
                  </a:cxn>
                  <a:cxn ang="0">
                    <a:pos x="1" y="54"/>
                  </a:cxn>
                  <a:cxn ang="0">
                    <a:pos x="0" y="98"/>
                  </a:cxn>
                  <a:cxn ang="0">
                    <a:pos x="5" y="160"/>
                  </a:cxn>
                </a:cxnLst>
                <a:rect l="0" t="0" r="r" b="b"/>
                <a:pathLst>
                  <a:path w="53" h="160">
                    <a:moveTo>
                      <a:pt x="5" y="160"/>
                    </a:moveTo>
                    <a:lnTo>
                      <a:pt x="5" y="153"/>
                    </a:lnTo>
                    <a:lnTo>
                      <a:pt x="8" y="137"/>
                    </a:lnTo>
                    <a:lnTo>
                      <a:pt x="11" y="115"/>
                    </a:lnTo>
                    <a:lnTo>
                      <a:pt x="16" y="86"/>
                    </a:lnTo>
                    <a:lnTo>
                      <a:pt x="23" y="60"/>
                    </a:lnTo>
                    <a:lnTo>
                      <a:pt x="31" y="33"/>
                    </a:lnTo>
                    <a:lnTo>
                      <a:pt x="41" y="14"/>
                    </a:lnTo>
                    <a:lnTo>
                      <a:pt x="53" y="2"/>
                    </a:lnTo>
                    <a:lnTo>
                      <a:pt x="51" y="1"/>
                    </a:lnTo>
                    <a:lnTo>
                      <a:pt x="41" y="0"/>
                    </a:lnTo>
                    <a:lnTo>
                      <a:pt x="31" y="2"/>
                    </a:lnTo>
                    <a:lnTo>
                      <a:pt x="19" y="9"/>
                    </a:lnTo>
                    <a:lnTo>
                      <a:pt x="8" y="26"/>
                    </a:lnTo>
                    <a:lnTo>
                      <a:pt x="1" y="54"/>
                    </a:lnTo>
                    <a:lnTo>
                      <a:pt x="0" y="98"/>
                    </a:lnTo>
                    <a:lnTo>
                      <a:pt x="5" y="16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8" name="Freeform 342"/>
              <p:cNvSpPr>
                <a:spLocks/>
              </p:cNvSpPr>
              <p:nvPr/>
            </p:nvSpPr>
            <p:spPr bwMode="auto">
              <a:xfrm>
                <a:off x="6003925" y="4667250"/>
                <a:ext cx="87313" cy="307975"/>
              </a:xfrm>
              <a:custGeom>
                <a:avLst/>
                <a:gdLst/>
                <a:ahLst/>
                <a:cxnLst>
                  <a:cxn ang="0">
                    <a:pos x="55" y="13"/>
                  </a:cxn>
                  <a:cxn ang="0">
                    <a:pos x="31" y="43"/>
                  </a:cxn>
                  <a:cxn ang="0">
                    <a:pos x="24" y="130"/>
                  </a:cxn>
                  <a:cxn ang="0">
                    <a:pos x="0" y="194"/>
                  </a:cxn>
                  <a:cxn ang="0">
                    <a:pos x="2" y="174"/>
                  </a:cxn>
                  <a:cxn ang="0">
                    <a:pos x="4" y="130"/>
                  </a:cxn>
                  <a:cxn ang="0">
                    <a:pos x="11" y="80"/>
                  </a:cxn>
                  <a:cxn ang="0">
                    <a:pos x="23" y="48"/>
                  </a:cxn>
                  <a:cxn ang="0">
                    <a:pos x="28" y="20"/>
                  </a:cxn>
                  <a:cxn ang="0">
                    <a:pos x="48" y="0"/>
                  </a:cxn>
                  <a:cxn ang="0">
                    <a:pos x="55" y="13"/>
                  </a:cxn>
                </a:cxnLst>
                <a:rect l="0" t="0" r="r" b="b"/>
                <a:pathLst>
                  <a:path w="55" h="194">
                    <a:moveTo>
                      <a:pt x="55" y="13"/>
                    </a:moveTo>
                    <a:lnTo>
                      <a:pt x="31" y="43"/>
                    </a:lnTo>
                    <a:lnTo>
                      <a:pt x="24" y="130"/>
                    </a:lnTo>
                    <a:lnTo>
                      <a:pt x="0" y="194"/>
                    </a:lnTo>
                    <a:lnTo>
                      <a:pt x="2" y="174"/>
                    </a:lnTo>
                    <a:lnTo>
                      <a:pt x="4" y="130"/>
                    </a:lnTo>
                    <a:lnTo>
                      <a:pt x="11" y="80"/>
                    </a:lnTo>
                    <a:lnTo>
                      <a:pt x="23" y="48"/>
                    </a:lnTo>
                    <a:lnTo>
                      <a:pt x="28" y="20"/>
                    </a:lnTo>
                    <a:lnTo>
                      <a:pt x="48" y="0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7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9" name="Freeform 343"/>
              <p:cNvSpPr>
                <a:spLocks/>
              </p:cNvSpPr>
              <p:nvPr/>
            </p:nvSpPr>
            <p:spPr bwMode="auto">
              <a:xfrm>
                <a:off x="5434013" y="5203825"/>
                <a:ext cx="188913" cy="127000"/>
              </a:xfrm>
              <a:custGeom>
                <a:avLst/>
                <a:gdLst/>
                <a:ahLst/>
                <a:cxnLst>
                  <a:cxn ang="0">
                    <a:pos x="119" y="28"/>
                  </a:cxn>
                  <a:cxn ang="0">
                    <a:pos x="119" y="29"/>
                  </a:cxn>
                  <a:cxn ang="0">
                    <a:pos x="118" y="33"/>
                  </a:cxn>
                  <a:cxn ang="0">
                    <a:pos x="115" y="38"/>
                  </a:cxn>
                  <a:cxn ang="0">
                    <a:pos x="110" y="44"/>
                  </a:cxn>
                  <a:cxn ang="0">
                    <a:pos x="104" y="50"/>
                  </a:cxn>
                  <a:cxn ang="0">
                    <a:pos x="96" y="57"/>
                  </a:cxn>
                  <a:cxn ang="0">
                    <a:pos x="86" y="61"/>
                  </a:cxn>
                  <a:cxn ang="0">
                    <a:pos x="72" y="64"/>
                  </a:cxn>
                  <a:cxn ang="0">
                    <a:pos x="70" y="65"/>
                  </a:cxn>
                  <a:cxn ang="0">
                    <a:pos x="64" y="69"/>
                  </a:cxn>
                  <a:cxn ang="0">
                    <a:pos x="58" y="73"/>
                  </a:cxn>
                  <a:cxn ang="0">
                    <a:pos x="56" y="78"/>
                  </a:cxn>
                  <a:cxn ang="0">
                    <a:pos x="56" y="76"/>
                  </a:cxn>
                  <a:cxn ang="0">
                    <a:pos x="56" y="68"/>
                  </a:cxn>
                  <a:cxn ang="0">
                    <a:pos x="60" y="57"/>
                  </a:cxn>
                  <a:cxn ang="0">
                    <a:pos x="72" y="49"/>
                  </a:cxn>
                  <a:cxn ang="0">
                    <a:pos x="46" y="48"/>
                  </a:cxn>
                  <a:cxn ang="0">
                    <a:pos x="22" y="65"/>
                  </a:cxn>
                  <a:cxn ang="0">
                    <a:pos x="2" y="80"/>
                  </a:cxn>
                  <a:cxn ang="0">
                    <a:pos x="0" y="49"/>
                  </a:cxn>
                  <a:cxn ang="0">
                    <a:pos x="2" y="48"/>
                  </a:cxn>
                  <a:cxn ang="0">
                    <a:pos x="6" y="42"/>
                  </a:cxn>
                  <a:cxn ang="0">
                    <a:pos x="11" y="36"/>
                  </a:cxn>
                  <a:cxn ang="0">
                    <a:pos x="18" y="28"/>
                  </a:cxn>
                  <a:cxn ang="0">
                    <a:pos x="27" y="21"/>
                  </a:cxn>
                  <a:cxn ang="0">
                    <a:pos x="36" y="14"/>
                  </a:cxn>
                  <a:cxn ang="0">
                    <a:pos x="47" y="9"/>
                  </a:cxn>
                  <a:cxn ang="0">
                    <a:pos x="58" y="8"/>
                  </a:cxn>
                  <a:cxn ang="0">
                    <a:pos x="59" y="8"/>
                  </a:cxn>
                  <a:cxn ang="0">
                    <a:pos x="64" y="8"/>
                  </a:cxn>
                  <a:cxn ang="0">
                    <a:pos x="70" y="8"/>
                  </a:cxn>
                  <a:cxn ang="0">
                    <a:pos x="78" y="6"/>
                  </a:cxn>
                  <a:cxn ang="0">
                    <a:pos x="87" y="6"/>
                  </a:cxn>
                  <a:cxn ang="0">
                    <a:pos x="95" y="4"/>
                  </a:cxn>
                  <a:cxn ang="0">
                    <a:pos x="102" y="2"/>
                  </a:cxn>
                  <a:cxn ang="0">
                    <a:pos x="108" y="0"/>
                  </a:cxn>
                  <a:cxn ang="0">
                    <a:pos x="119" y="28"/>
                  </a:cxn>
                </a:cxnLst>
                <a:rect l="0" t="0" r="r" b="b"/>
                <a:pathLst>
                  <a:path w="119" h="80">
                    <a:moveTo>
                      <a:pt x="119" y="28"/>
                    </a:moveTo>
                    <a:lnTo>
                      <a:pt x="119" y="29"/>
                    </a:lnTo>
                    <a:lnTo>
                      <a:pt x="118" y="33"/>
                    </a:lnTo>
                    <a:lnTo>
                      <a:pt x="115" y="38"/>
                    </a:lnTo>
                    <a:lnTo>
                      <a:pt x="110" y="44"/>
                    </a:lnTo>
                    <a:lnTo>
                      <a:pt x="104" y="50"/>
                    </a:lnTo>
                    <a:lnTo>
                      <a:pt x="96" y="57"/>
                    </a:lnTo>
                    <a:lnTo>
                      <a:pt x="86" y="61"/>
                    </a:lnTo>
                    <a:lnTo>
                      <a:pt x="72" y="64"/>
                    </a:lnTo>
                    <a:lnTo>
                      <a:pt x="70" y="65"/>
                    </a:lnTo>
                    <a:lnTo>
                      <a:pt x="64" y="69"/>
                    </a:lnTo>
                    <a:lnTo>
                      <a:pt x="58" y="73"/>
                    </a:lnTo>
                    <a:lnTo>
                      <a:pt x="56" y="78"/>
                    </a:lnTo>
                    <a:lnTo>
                      <a:pt x="56" y="76"/>
                    </a:lnTo>
                    <a:lnTo>
                      <a:pt x="56" y="68"/>
                    </a:lnTo>
                    <a:lnTo>
                      <a:pt x="60" y="57"/>
                    </a:lnTo>
                    <a:lnTo>
                      <a:pt x="72" y="49"/>
                    </a:lnTo>
                    <a:lnTo>
                      <a:pt x="46" y="48"/>
                    </a:lnTo>
                    <a:lnTo>
                      <a:pt x="22" y="65"/>
                    </a:lnTo>
                    <a:lnTo>
                      <a:pt x="2" y="80"/>
                    </a:lnTo>
                    <a:lnTo>
                      <a:pt x="0" y="49"/>
                    </a:lnTo>
                    <a:lnTo>
                      <a:pt x="2" y="48"/>
                    </a:lnTo>
                    <a:lnTo>
                      <a:pt x="6" y="42"/>
                    </a:lnTo>
                    <a:lnTo>
                      <a:pt x="11" y="36"/>
                    </a:lnTo>
                    <a:lnTo>
                      <a:pt x="18" y="28"/>
                    </a:lnTo>
                    <a:lnTo>
                      <a:pt x="27" y="21"/>
                    </a:lnTo>
                    <a:lnTo>
                      <a:pt x="36" y="14"/>
                    </a:lnTo>
                    <a:lnTo>
                      <a:pt x="47" y="9"/>
                    </a:lnTo>
                    <a:lnTo>
                      <a:pt x="58" y="8"/>
                    </a:lnTo>
                    <a:lnTo>
                      <a:pt x="59" y="8"/>
                    </a:lnTo>
                    <a:lnTo>
                      <a:pt x="64" y="8"/>
                    </a:lnTo>
                    <a:lnTo>
                      <a:pt x="70" y="8"/>
                    </a:lnTo>
                    <a:lnTo>
                      <a:pt x="78" y="6"/>
                    </a:lnTo>
                    <a:lnTo>
                      <a:pt x="87" y="6"/>
                    </a:lnTo>
                    <a:lnTo>
                      <a:pt x="95" y="4"/>
                    </a:lnTo>
                    <a:lnTo>
                      <a:pt x="102" y="2"/>
                    </a:lnTo>
                    <a:lnTo>
                      <a:pt x="108" y="0"/>
                    </a:lnTo>
                    <a:lnTo>
                      <a:pt x="119" y="28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0" name="Freeform 344"/>
              <p:cNvSpPr>
                <a:spLocks/>
              </p:cNvSpPr>
              <p:nvPr/>
            </p:nvSpPr>
            <p:spPr bwMode="auto">
              <a:xfrm>
                <a:off x="5995988" y="4356100"/>
                <a:ext cx="227013" cy="306388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7" y="8"/>
                  </a:cxn>
                  <a:cxn ang="0">
                    <a:pos x="31" y="4"/>
                  </a:cxn>
                  <a:cxn ang="0">
                    <a:pos x="36" y="1"/>
                  </a:cxn>
                  <a:cxn ang="0">
                    <a:pos x="43" y="0"/>
                  </a:cxn>
                  <a:cxn ang="0">
                    <a:pos x="48" y="0"/>
                  </a:cxn>
                  <a:cxn ang="0">
                    <a:pos x="55" y="0"/>
                  </a:cxn>
                  <a:cxn ang="0">
                    <a:pos x="61" y="0"/>
                  </a:cxn>
                  <a:cxn ang="0">
                    <a:pos x="69" y="0"/>
                  </a:cxn>
                  <a:cxn ang="0">
                    <a:pos x="76" y="1"/>
                  </a:cxn>
                  <a:cxn ang="0">
                    <a:pos x="83" y="3"/>
                  </a:cxn>
                  <a:cxn ang="0">
                    <a:pos x="89" y="4"/>
                  </a:cxn>
                  <a:cxn ang="0">
                    <a:pos x="95" y="5"/>
                  </a:cxn>
                  <a:cxn ang="0">
                    <a:pos x="104" y="15"/>
                  </a:cxn>
                  <a:cxn ang="0">
                    <a:pos x="105" y="29"/>
                  </a:cxn>
                  <a:cxn ang="0">
                    <a:pos x="100" y="48"/>
                  </a:cxn>
                  <a:cxn ang="0">
                    <a:pos x="85" y="69"/>
                  </a:cxn>
                  <a:cxn ang="0">
                    <a:pos x="116" y="45"/>
                  </a:cxn>
                  <a:cxn ang="0">
                    <a:pos x="118" y="45"/>
                  </a:cxn>
                  <a:cxn ang="0">
                    <a:pos x="122" y="48"/>
                  </a:cxn>
                  <a:cxn ang="0">
                    <a:pos x="127" y="52"/>
                  </a:cxn>
                  <a:cxn ang="0">
                    <a:pos x="135" y="59"/>
                  </a:cxn>
                  <a:cxn ang="0">
                    <a:pos x="138" y="63"/>
                  </a:cxn>
                  <a:cxn ang="0">
                    <a:pos x="142" y="71"/>
                  </a:cxn>
                  <a:cxn ang="0">
                    <a:pos x="143" y="83"/>
                  </a:cxn>
                  <a:cxn ang="0">
                    <a:pos x="136" y="95"/>
                  </a:cxn>
                  <a:cxn ang="0">
                    <a:pos x="142" y="100"/>
                  </a:cxn>
                  <a:cxn ang="0">
                    <a:pos x="142" y="133"/>
                  </a:cxn>
                  <a:cxn ang="0">
                    <a:pos x="55" y="193"/>
                  </a:cxn>
                  <a:cxn ang="0">
                    <a:pos x="55" y="187"/>
                  </a:cxn>
                  <a:cxn ang="0">
                    <a:pos x="53" y="172"/>
                  </a:cxn>
                  <a:cxn ang="0">
                    <a:pos x="52" y="156"/>
                  </a:cxn>
                  <a:cxn ang="0">
                    <a:pos x="52" y="147"/>
                  </a:cxn>
                  <a:cxn ang="0">
                    <a:pos x="17" y="148"/>
                  </a:cxn>
                  <a:cxn ang="0">
                    <a:pos x="16" y="145"/>
                  </a:cxn>
                  <a:cxn ang="0">
                    <a:pos x="12" y="140"/>
                  </a:cxn>
                  <a:cxn ang="0">
                    <a:pos x="11" y="133"/>
                  </a:cxn>
                  <a:cxn ang="0">
                    <a:pos x="12" y="125"/>
                  </a:cxn>
                  <a:cxn ang="0">
                    <a:pos x="11" y="115"/>
                  </a:cxn>
                  <a:cxn ang="0">
                    <a:pos x="15" y="109"/>
                  </a:cxn>
                  <a:cxn ang="0">
                    <a:pos x="8" y="103"/>
                  </a:cxn>
                  <a:cxn ang="0">
                    <a:pos x="15" y="95"/>
                  </a:cxn>
                  <a:cxn ang="0">
                    <a:pos x="0" y="85"/>
                  </a:cxn>
                  <a:cxn ang="0">
                    <a:pos x="19" y="55"/>
                  </a:cxn>
                  <a:cxn ang="0">
                    <a:pos x="17" y="51"/>
                  </a:cxn>
                  <a:cxn ang="0">
                    <a:pos x="15" y="39"/>
                  </a:cxn>
                  <a:cxn ang="0">
                    <a:pos x="16" y="24"/>
                  </a:cxn>
                  <a:cxn ang="0">
                    <a:pos x="25" y="9"/>
                  </a:cxn>
                </a:cxnLst>
                <a:rect l="0" t="0" r="r" b="b"/>
                <a:pathLst>
                  <a:path w="143" h="193">
                    <a:moveTo>
                      <a:pt x="25" y="9"/>
                    </a:moveTo>
                    <a:lnTo>
                      <a:pt x="27" y="8"/>
                    </a:lnTo>
                    <a:lnTo>
                      <a:pt x="31" y="4"/>
                    </a:lnTo>
                    <a:lnTo>
                      <a:pt x="36" y="1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3" y="3"/>
                    </a:lnTo>
                    <a:lnTo>
                      <a:pt x="89" y="4"/>
                    </a:lnTo>
                    <a:lnTo>
                      <a:pt x="95" y="5"/>
                    </a:lnTo>
                    <a:lnTo>
                      <a:pt x="104" y="15"/>
                    </a:lnTo>
                    <a:lnTo>
                      <a:pt x="105" y="29"/>
                    </a:lnTo>
                    <a:lnTo>
                      <a:pt x="100" y="48"/>
                    </a:lnTo>
                    <a:lnTo>
                      <a:pt x="85" y="69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22" y="48"/>
                    </a:lnTo>
                    <a:lnTo>
                      <a:pt x="127" y="52"/>
                    </a:lnTo>
                    <a:lnTo>
                      <a:pt x="135" y="59"/>
                    </a:lnTo>
                    <a:lnTo>
                      <a:pt x="138" y="63"/>
                    </a:lnTo>
                    <a:lnTo>
                      <a:pt x="142" y="71"/>
                    </a:lnTo>
                    <a:lnTo>
                      <a:pt x="143" y="83"/>
                    </a:lnTo>
                    <a:lnTo>
                      <a:pt x="136" y="95"/>
                    </a:lnTo>
                    <a:lnTo>
                      <a:pt x="142" y="100"/>
                    </a:lnTo>
                    <a:lnTo>
                      <a:pt x="142" y="133"/>
                    </a:lnTo>
                    <a:lnTo>
                      <a:pt x="55" y="193"/>
                    </a:lnTo>
                    <a:lnTo>
                      <a:pt x="55" y="187"/>
                    </a:lnTo>
                    <a:lnTo>
                      <a:pt x="53" y="172"/>
                    </a:lnTo>
                    <a:lnTo>
                      <a:pt x="52" y="156"/>
                    </a:lnTo>
                    <a:lnTo>
                      <a:pt x="52" y="147"/>
                    </a:lnTo>
                    <a:lnTo>
                      <a:pt x="17" y="148"/>
                    </a:lnTo>
                    <a:lnTo>
                      <a:pt x="16" y="145"/>
                    </a:lnTo>
                    <a:lnTo>
                      <a:pt x="12" y="140"/>
                    </a:lnTo>
                    <a:lnTo>
                      <a:pt x="11" y="133"/>
                    </a:lnTo>
                    <a:lnTo>
                      <a:pt x="12" y="125"/>
                    </a:lnTo>
                    <a:lnTo>
                      <a:pt x="11" y="115"/>
                    </a:lnTo>
                    <a:lnTo>
                      <a:pt x="15" y="109"/>
                    </a:lnTo>
                    <a:lnTo>
                      <a:pt x="8" y="103"/>
                    </a:lnTo>
                    <a:lnTo>
                      <a:pt x="15" y="95"/>
                    </a:lnTo>
                    <a:lnTo>
                      <a:pt x="0" y="85"/>
                    </a:lnTo>
                    <a:lnTo>
                      <a:pt x="19" y="55"/>
                    </a:lnTo>
                    <a:lnTo>
                      <a:pt x="17" y="51"/>
                    </a:lnTo>
                    <a:lnTo>
                      <a:pt x="15" y="39"/>
                    </a:lnTo>
                    <a:lnTo>
                      <a:pt x="16" y="24"/>
                    </a:ln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1" name="Freeform 345"/>
              <p:cNvSpPr>
                <a:spLocks/>
              </p:cNvSpPr>
              <p:nvPr/>
            </p:nvSpPr>
            <p:spPr bwMode="auto">
              <a:xfrm>
                <a:off x="6034088" y="4316413"/>
                <a:ext cx="222250" cy="206375"/>
              </a:xfrm>
              <a:custGeom>
                <a:avLst/>
                <a:gdLst/>
                <a:ahLst/>
                <a:cxnLst>
                  <a:cxn ang="0">
                    <a:pos x="130" y="113"/>
                  </a:cxn>
                  <a:cxn ang="0">
                    <a:pos x="132" y="105"/>
                  </a:cxn>
                  <a:cxn ang="0">
                    <a:pos x="138" y="88"/>
                  </a:cxn>
                  <a:cxn ang="0">
                    <a:pos x="140" y="62"/>
                  </a:cxn>
                  <a:cxn ang="0">
                    <a:pos x="132" y="38"/>
                  </a:cxn>
                  <a:cxn ang="0">
                    <a:pos x="128" y="32"/>
                  </a:cxn>
                  <a:cxn ang="0">
                    <a:pos x="123" y="25"/>
                  </a:cxn>
                  <a:cxn ang="0">
                    <a:pos x="116" y="20"/>
                  </a:cxn>
                  <a:cxn ang="0">
                    <a:pos x="110" y="14"/>
                  </a:cxn>
                  <a:cxn ang="0">
                    <a:pos x="102" y="10"/>
                  </a:cxn>
                  <a:cxn ang="0">
                    <a:pos x="91" y="6"/>
                  </a:cxn>
                  <a:cxn ang="0">
                    <a:pos x="79" y="4"/>
                  </a:cxn>
                  <a:cxn ang="0">
                    <a:pos x="65" y="2"/>
                  </a:cxn>
                  <a:cxn ang="0">
                    <a:pos x="51" y="1"/>
                  </a:cxn>
                  <a:cxn ang="0">
                    <a:pos x="35" y="0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29"/>
                  </a:cxn>
                  <a:cxn ang="0">
                    <a:pos x="11" y="29"/>
                  </a:cxn>
                  <a:cxn ang="0">
                    <a:pos x="21" y="29"/>
                  </a:cxn>
                  <a:cxn ang="0">
                    <a:pos x="37" y="30"/>
                  </a:cxn>
                  <a:cxn ang="0">
                    <a:pos x="53" y="33"/>
                  </a:cxn>
                  <a:cxn ang="0">
                    <a:pos x="68" y="38"/>
                  </a:cxn>
                  <a:cxn ang="0">
                    <a:pos x="77" y="46"/>
                  </a:cxn>
                  <a:cxn ang="0">
                    <a:pos x="80" y="56"/>
                  </a:cxn>
                  <a:cxn ang="0">
                    <a:pos x="73" y="70"/>
                  </a:cxn>
                  <a:cxn ang="0">
                    <a:pos x="59" y="97"/>
                  </a:cxn>
                  <a:cxn ang="0">
                    <a:pos x="67" y="104"/>
                  </a:cxn>
                  <a:cxn ang="0">
                    <a:pos x="69" y="97"/>
                  </a:cxn>
                  <a:cxn ang="0">
                    <a:pos x="79" y="85"/>
                  </a:cxn>
                  <a:cxn ang="0">
                    <a:pos x="91" y="76"/>
                  </a:cxn>
                  <a:cxn ang="0">
                    <a:pos x="104" y="80"/>
                  </a:cxn>
                  <a:cxn ang="0">
                    <a:pos x="107" y="84"/>
                  </a:cxn>
                  <a:cxn ang="0">
                    <a:pos x="112" y="92"/>
                  </a:cxn>
                  <a:cxn ang="0">
                    <a:pos x="116" y="102"/>
                  </a:cxn>
                  <a:cxn ang="0">
                    <a:pos x="112" y="110"/>
                  </a:cxn>
                  <a:cxn ang="0">
                    <a:pos x="108" y="116"/>
                  </a:cxn>
                  <a:cxn ang="0">
                    <a:pos x="111" y="122"/>
                  </a:cxn>
                  <a:cxn ang="0">
                    <a:pos x="116" y="128"/>
                  </a:cxn>
                  <a:cxn ang="0">
                    <a:pos x="119" y="130"/>
                  </a:cxn>
                  <a:cxn ang="0">
                    <a:pos x="130" y="113"/>
                  </a:cxn>
                </a:cxnLst>
                <a:rect l="0" t="0" r="r" b="b"/>
                <a:pathLst>
                  <a:path w="140" h="130">
                    <a:moveTo>
                      <a:pt x="130" y="113"/>
                    </a:moveTo>
                    <a:lnTo>
                      <a:pt x="132" y="105"/>
                    </a:lnTo>
                    <a:lnTo>
                      <a:pt x="138" y="88"/>
                    </a:lnTo>
                    <a:lnTo>
                      <a:pt x="140" y="62"/>
                    </a:lnTo>
                    <a:lnTo>
                      <a:pt x="132" y="38"/>
                    </a:lnTo>
                    <a:lnTo>
                      <a:pt x="128" y="32"/>
                    </a:lnTo>
                    <a:lnTo>
                      <a:pt x="123" y="25"/>
                    </a:lnTo>
                    <a:lnTo>
                      <a:pt x="116" y="20"/>
                    </a:lnTo>
                    <a:lnTo>
                      <a:pt x="110" y="14"/>
                    </a:lnTo>
                    <a:lnTo>
                      <a:pt x="102" y="10"/>
                    </a:lnTo>
                    <a:lnTo>
                      <a:pt x="91" y="6"/>
                    </a:lnTo>
                    <a:lnTo>
                      <a:pt x="79" y="4"/>
                    </a:lnTo>
                    <a:lnTo>
                      <a:pt x="65" y="2"/>
                    </a:lnTo>
                    <a:lnTo>
                      <a:pt x="51" y="1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21" y="29"/>
                    </a:lnTo>
                    <a:lnTo>
                      <a:pt x="37" y="30"/>
                    </a:lnTo>
                    <a:lnTo>
                      <a:pt x="53" y="33"/>
                    </a:lnTo>
                    <a:lnTo>
                      <a:pt x="68" y="38"/>
                    </a:lnTo>
                    <a:lnTo>
                      <a:pt x="77" y="46"/>
                    </a:lnTo>
                    <a:lnTo>
                      <a:pt x="80" y="56"/>
                    </a:lnTo>
                    <a:lnTo>
                      <a:pt x="73" y="70"/>
                    </a:lnTo>
                    <a:lnTo>
                      <a:pt x="59" y="97"/>
                    </a:lnTo>
                    <a:lnTo>
                      <a:pt x="67" y="104"/>
                    </a:lnTo>
                    <a:lnTo>
                      <a:pt x="69" y="97"/>
                    </a:lnTo>
                    <a:lnTo>
                      <a:pt x="79" y="85"/>
                    </a:lnTo>
                    <a:lnTo>
                      <a:pt x="91" y="76"/>
                    </a:lnTo>
                    <a:lnTo>
                      <a:pt x="104" y="80"/>
                    </a:lnTo>
                    <a:lnTo>
                      <a:pt x="107" y="84"/>
                    </a:lnTo>
                    <a:lnTo>
                      <a:pt x="112" y="92"/>
                    </a:lnTo>
                    <a:lnTo>
                      <a:pt x="116" y="102"/>
                    </a:lnTo>
                    <a:lnTo>
                      <a:pt x="112" y="110"/>
                    </a:lnTo>
                    <a:lnTo>
                      <a:pt x="108" y="116"/>
                    </a:lnTo>
                    <a:lnTo>
                      <a:pt x="111" y="122"/>
                    </a:lnTo>
                    <a:lnTo>
                      <a:pt x="116" y="128"/>
                    </a:lnTo>
                    <a:lnTo>
                      <a:pt x="119" y="130"/>
                    </a:lnTo>
                    <a:lnTo>
                      <a:pt x="130" y="113"/>
                    </a:lnTo>
                    <a:close/>
                  </a:path>
                </a:pathLst>
              </a:custGeom>
              <a:solidFill>
                <a:srgbClr val="FFA8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2" name="Freeform 346"/>
              <p:cNvSpPr>
                <a:spLocks/>
              </p:cNvSpPr>
              <p:nvPr/>
            </p:nvSpPr>
            <p:spPr bwMode="auto">
              <a:xfrm>
                <a:off x="6354763" y="5400675"/>
                <a:ext cx="71438" cy="80963"/>
              </a:xfrm>
              <a:custGeom>
                <a:avLst/>
                <a:gdLst/>
                <a:ahLst/>
                <a:cxnLst>
                  <a:cxn ang="0">
                    <a:pos x="41" y="51"/>
                  </a:cxn>
                  <a:cxn ang="0">
                    <a:pos x="42" y="48"/>
                  </a:cxn>
                  <a:cxn ang="0">
                    <a:pos x="44" y="43"/>
                  </a:cxn>
                  <a:cxn ang="0">
                    <a:pos x="45" y="36"/>
                  </a:cxn>
                  <a:cxn ang="0">
                    <a:pos x="45" y="27"/>
                  </a:cxn>
                  <a:cxn ang="0">
                    <a:pos x="41" y="17"/>
                  </a:cxn>
                  <a:cxn ang="0">
                    <a:pos x="34" y="9"/>
                  </a:cxn>
                  <a:cxn ang="0">
                    <a:pos x="20" y="3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6" y="7"/>
                  </a:cxn>
                  <a:cxn ang="0">
                    <a:pos x="14" y="12"/>
                  </a:cxn>
                  <a:cxn ang="0">
                    <a:pos x="22" y="20"/>
                  </a:cxn>
                  <a:cxn ang="0">
                    <a:pos x="30" y="29"/>
                  </a:cxn>
                  <a:cxn ang="0">
                    <a:pos x="37" y="37"/>
                  </a:cxn>
                  <a:cxn ang="0">
                    <a:pos x="41" y="44"/>
                  </a:cxn>
                  <a:cxn ang="0">
                    <a:pos x="41" y="51"/>
                  </a:cxn>
                </a:cxnLst>
                <a:rect l="0" t="0" r="r" b="b"/>
                <a:pathLst>
                  <a:path w="45" h="51">
                    <a:moveTo>
                      <a:pt x="41" y="51"/>
                    </a:moveTo>
                    <a:lnTo>
                      <a:pt x="42" y="48"/>
                    </a:lnTo>
                    <a:lnTo>
                      <a:pt x="44" y="43"/>
                    </a:lnTo>
                    <a:lnTo>
                      <a:pt x="45" y="36"/>
                    </a:lnTo>
                    <a:lnTo>
                      <a:pt x="45" y="27"/>
                    </a:lnTo>
                    <a:lnTo>
                      <a:pt x="41" y="17"/>
                    </a:lnTo>
                    <a:lnTo>
                      <a:pt x="34" y="9"/>
                    </a:lnTo>
                    <a:lnTo>
                      <a:pt x="2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6" y="7"/>
                    </a:lnTo>
                    <a:lnTo>
                      <a:pt x="14" y="12"/>
                    </a:lnTo>
                    <a:lnTo>
                      <a:pt x="22" y="20"/>
                    </a:lnTo>
                    <a:lnTo>
                      <a:pt x="30" y="29"/>
                    </a:lnTo>
                    <a:lnTo>
                      <a:pt x="37" y="37"/>
                    </a:lnTo>
                    <a:lnTo>
                      <a:pt x="41" y="44"/>
                    </a:lnTo>
                    <a:lnTo>
                      <a:pt x="41" y="51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3" name="Freeform 347"/>
              <p:cNvSpPr>
                <a:spLocks/>
              </p:cNvSpPr>
              <p:nvPr/>
            </p:nvSpPr>
            <p:spPr bwMode="auto">
              <a:xfrm>
                <a:off x="6186488" y="5387975"/>
                <a:ext cx="73025" cy="74613"/>
              </a:xfrm>
              <a:custGeom>
                <a:avLst/>
                <a:gdLst/>
                <a:ahLst/>
                <a:cxnLst>
                  <a:cxn ang="0">
                    <a:pos x="4" y="47"/>
                  </a:cxn>
                  <a:cxn ang="0">
                    <a:pos x="3" y="44"/>
                  </a:cxn>
                  <a:cxn ang="0">
                    <a:pos x="2" y="39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4" y="13"/>
                  </a:cxn>
                  <a:cxn ang="0">
                    <a:pos x="11" y="7"/>
                  </a:cxn>
                  <a:cxn ang="0">
                    <a:pos x="26" y="1"/>
                  </a:cxn>
                  <a:cxn ang="0">
                    <a:pos x="46" y="0"/>
                  </a:cxn>
                  <a:cxn ang="0">
                    <a:pos x="44" y="1"/>
                  </a:cxn>
                  <a:cxn ang="0">
                    <a:pos x="39" y="5"/>
                  </a:cxn>
                  <a:cxn ang="0">
                    <a:pos x="31" y="11"/>
                  </a:cxn>
                  <a:cxn ang="0">
                    <a:pos x="23" y="19"/>
                  </a:cxn>
                  <a:cxn ang="0">
                    <a:pos x="15" y="27"/>
                  </a:cxn>
                  <a:cxn ang="0">
                    <a:pos x="8" y="33"/>
                  </a:cxn>
                  <a:cxn ang="0">
                    <a:pos x="4" y="41"/>
                  </a:cxn>
                  <a:cxn ang="0">
                    <a:pos x="4" y="47"/>
                  </a:cxn>
                </a:cxnLst>
                <a:rect l="0" t="0" r="r" b="b"/>
                <a:pathLst>
                  <a:path w="46" h="47">
                    <a:moveTo>
                      <a:pt x="4" y="47"/>
                    </a:moveTo>
                    <a:lnTo>
                      <a:pt x="3" y="44"/>
                    </a:lnTo>
                    <a:lnTo>
                      <a:pt x="2" y="39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3"/>
                    </a:lnTo>
                    <a:lnTo>
                      <a:pt x="11" y="7"/>
                    </a:lnTo>
                    <a:lnTo>
                      <a:pt x="26" y="1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39" y="5"/>
                    </a:lnTo>
                    <a:lnTo>
                      <a:pt x="31" y="11"/>
                    </a:lnTo>
                    <a:lnTo>
                      <a:pt x="23" y="19"/>
                    </a:lnTo>
                    <a:lnTo>
                      <a:pt x="15" y="27"/>
                    </a:lnTo>
                    <a:lnTo>
                      <a:pt x="8" y="33"/>
                    </a:lnTo>
                    <a:lnTo>
                      <a:pt x="4" y="41"/>
                    </a:lnTo>
                    <a:lnTo>
                      <a:pt x="4" y="47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4" name="Freeform 348"/>
              <p:cNvSpPr>
                <a:spLocks/>
              </p:cNvSpPr>
              <p:nvPr/>
            </p:nvSpPr>
            <p:spPr bwMode="auto">
              <a:xfrm>
                <a:off x="6067425" y="4306888"/>
                <a:ext cx="169863" cy="555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4" y="4"/>
                  </a:cxn>
                  <a:cxn ang="0">
                    <a:pos x="14" y="3"/>
                  </a:cxn>
                  <a:cxn ang="0">
                    <a:pos x="27" y="0"/>
                  </a:cxn>
                  <a:cxn ang="0">
                    <a:pos x="43" y="0"/>
                  </a:cxn>
                  <a:cxn ang="0">
                    <a:pos x="60" y="1"/>
                  </a:cxn>
                  <a:cxn ang="0">
                    <a:pos x="79" y="8"/>
                  </a:cxn>
                  <a:cxn ang="0">
                    <a:pos x="95" y="19"/>
                  </a:cxn>
                  <a:cxn ang="0">
                    <a:pos x="107" y="35"/>
                  </a:cxn>
                  <a:cxn ang="0">
                    <a:pos x="106" y="34"/>
                  </a:cxn>
                  <a:cxn ang="0">
                    <a:pos x="101" y="30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3" y="12"/>
                  </a:cxn>
                  <a:cxn ang="0">
                    <a:pos x="46" y="7"/>
                  </a:cxn>
                  <a:cxn ang="0">
                    <a:pos x="24" y="6"/>
                  </a:cxn>
                  <a:cxn ang="0">
                    <a:pos x="0" y="6"/>
                  </a:cxn>
                </a:cxnLst>
                <a:rect l="0" t="0" r="r" b="b"/>
                <a:pathLst>
                  <a:path w="107" h="35">
                    <a:moveTo>
                      <a:pt x="0" y="6"/>
                    </a:moveTo>
                    <a:lnTo>
                      <a:pt x="4" y="4"/>
                    </a:lnTo>
                    <a:lnTo>
                      <a:pt x="14" y="3"/>
                    </a:lnTo>
                    <a:lnTo>
                      <a:pt x="27" y="0"/>
                    </a:lnTo>
                    <a:lnTo>
                      <a:pt x="43" y="0"/>
                    </a:lnTo>
                    <a:lnTo>
                      <a:pt x="60" y="1"/>
                    </a:lnTo>
                    <a:lnTo>
                      <a:pt x="79" y="8"/>
                    </a:lnTo>
                    <a:lnTo>
                      <a:pt x="95" y="19"/>
                    </a:lnTo>
                    <a:lnTo>
                      <a:pt x="107" y="35"/>
                    </a:lnTo>
                    <a:lnTo>
                      <a:pt x="106" y="34"/>
                    </a:lnTo>
                    <a:lnTo>
                      <a:pt x="101" y="30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3" y="12"/>
                    </a:lnTo>
                    <a:lnTo>
                      <a:pt x="46" y="7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5" name="Freeform 349"/>
              <p:cNvSpPr>
                <a:spLocks/>
              </p:cNvSpPr>
              <p:nvPr/>
            </p:nvSpPr>
            <p:spPr bwMode="auto">
              <a:xfrm>
                <a:off x="6237288" y="4383088"/>
                <a:ext cx="34925" cy="1174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2"/>
                  </a:cxn>
                  <a:cxn ang="0">
                    <a:pos x="12" y="7"/>
                  </a:cxn>
                  <a:cxn ang="0">
                    <a:pos x="16" y="15"/>
                  </a:cxn>
                  <a:cxn ang="0">
                    <a:pos x="20" y="24"/>
                  </a:cxn>
                  <a:cxn ang="0">
                    <a:pos x="22" y="35"/>
                  </a:cxn>
                  <a:cxn ang="0">
                    <a:pos x="19" y="47"/>
                  </a:cxn>
                  <a:cxn ang="0">
                    <a:pos x="12" y="60"/>
                  </a:cxn>
                  <a:cxn ang="0">
                    <a:pos x="0" y="74"/>
                  </a:cxn>
                  <a:cxn ang="0">
                    <a:pos x="3" y="68"/>
                  </a:cxn>
                  <a:cxn ang="0">
                    <a:pos x="8" y="52"/>
                  </a:cxn>
                  <a:cxn ang="0">
                    <a:pos x="11" y="30"/>
                  </a:cxn>
                  <a:cxn ang="0">
                    <a:pos x="8" y="0"/>
                  </a:cxn>
                </a:cxnLst>
                <a:rect l="0" t="0" r="r" b="b"/>
                <a:pathLst>
                  <a:path w="22" h="74">
                    <a:moveTo>
                      <a:pt x="8" y="0"/>
                    </a:moveTo>
                    <a:lnTo>
                      <a:pt x="10" y="2"/>
                    </a:lnTo>
                    <a:lnTo>
                      <a:pt x="12" y="7"/>
                    </a:lnTo>
                    <a:lnTo>
                      <a:pt x="16" y="15"/>
                    </a:lnTo>
                    <a:lnTo>
                      <a:pt x="20" y="24"/>
                    </a:lnTo>
                    <a:lnTo>
                      <a:pt x="22" y="35"/>
                    </a:lnTo>
                    <a:lnTo>
                      <a:pt x="19" y="47"/>
                    </a:lnTo>
                    <a:lnTo>
                      <a:pt x="12" y="60"/>
                    </a:lnTo>
                    <a:lnTo>
                      <a:pt x="0" y="74"/>
                    </a:lnTo>
                    <a:lnTo>
                      <a:pt x="3" y="68"/>
                    </a:lnTo>
                    <a:lnTo>
                      <a:pt x="8" y="52"/>
                    </a:lnTo>
                    <a:lnTo>
                      <a:pt x="11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6" name="Freeform 350"/>
              <p:cNvSpPr>
                <a:spLocks/>
              </p:cNvSpPr>
              <p:nvPr/>
            </p:nvSpPr>
            <p:spPr bwMode="auto">
              <a:xfrm>
                <a:off x="6010275" y="4322763"/>
                <a:ext cx="23813" cy="34925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4" y="1"/>
                  </a:cxn>
                  <a:cxn ang="0">
                    <a:pos x="10" y="5"/>
                  </a:cxn>
                  <a:cxn ang="0">
                    <a:pos x="8" y="12"/>
                  </a:cxn>
                  <a:cxn ang="0">
                    <a:pos x="12" y="22"/>
                  </a:cxn>
                  <a:cxn ang="0">
                    <a:pos x="8" y="18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22">
                    <a:moveTo>
                      <a:pt x="15" y="0"/>
                    </a:moveTo>
                    <a:lnTo>
                      <a:pt x="14" y="1"/>
                    </a:lnTo>
                    <a:lnTo>
                      <a:pt x="10" y="5"/>
                    </a:lnTo>
                    <a:lnTo>
                      <a:pt x="8" y="12"/>
                    </a:lnTo>
                    <a:lnTo>
                      <a:pt x="12" y="22"/>
                    </a:lnTo>
                    <a:lnTo>
                      <a:pt x="8" y="18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7" name="Freeform 351"/>
              <p:cNvSpPr>
                <a:spLocks/>
              </p:cNvSpPr>
              <p:nvPr/>
            </p:nvSpPr>
            <p:spPr bwMode="auto">
              <a:xfrm>
                <a:off x="6040438" y="4349750"/>
                <a:ext cx="101600" cy="508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16" y="4"/>
                  </a:cxn>
                  <a:cxn ang="0">
                    <a:pos x="29" y="4"/>
                  </a:cxn>
                  <a:cxn ang="0">
                    <a:pos x="39" y="1"/>
                  </a:cxn>
                  <a:cxn ang="0">
                    <a:pos x="44" y="0"/>
                  </a:cxn>
                  <a:cxn ang="0">
                    <a:pos x="56" y="1"/>
                  </a:cxn>
                  <a:cxn ang="0">
                    <a:pos x="64" y="9"/>
                  </a:cxn>
                  <a:cxn ang="0">
                    <a:pos x="63" y="32"/>
                  </a:cxn>
                  <a:cxn ang="0">
                    <a:pos x="63" y="28"/>
                  </a:cxn>
                  <a:cxn ang="0">
                    <a:pos x="61" y="17"/>
                  </a:cxn>
                  <a:cxn ang="0">
                    <a:pos x="53" y="11"/>
                  </a:cxn>
                  <a:cxn ang="0">
                    <a:pos x="33" y="11"/>
                  </a:cxn>
                  <a:cxn ang="0">
                    <a:pos x="32" y="12"/>
                  </a:cxn>
                  <a:cxn ang="0">
                    <a:pos x="27" y="12"/>
                  </a:cxn>
                  <a:cxn ang="0">
                    <a:pos x="16" y="11"/>
                  </a:cxn>
                  <a:cxn ang="0">
                    <a:pos x="0" y="3"/>
                  </a:cxn>
                </a:cxnLst>
                <a:rect l="0" t="0" r="r" b="b"/>
                <a:pathLst>
                  <a:path w="64" h="32">
                    <a:moveTo>
                      <a:pt x="0" y="3"/>
                    </a:moveTo>
                    <a:lnTo>
                      <a:pt x="5" y="3"/>
                    </a:lnTo>
                    <a:lnTo>
                      <a:pt x="16" y="4"/>
                    </a:lnTo>
                    <a:lnTo>
                      <a:pt x="29" y="4"/>
                    </a:lnTo>
                    <a:lnTo>
                      <a:pt x="39" y="1"/>
                    </a:lnTo>
                    <a:lnTo>
                      <a:pt x="44" y="0"/>
                    </a:lnTo>
                    <a:lnTo>
                      <a:pt x="56" y="1"/>
                    </a:lnTo>
                    <a:lnTo>
                      <a:pt x="64" y="9"/>
                    </a:lnTo>
                    <a:lnTo>
                      <a:pt x="63" y="32"/>
                    </a:lnTo>
                    <a:lnTo>
                      <a:pt x="63" y="28"/>
                    </a:lnTo>
                    <a:lnTo>
                      <a:pt x="61" y="17"/>
                    </a:lnTo>
                    <a:lnTo>
                      <a:pt x="53" y="11"/>
                    </a:lnTo>
                    <a:lnTo>
                      <a:pt x="33" y="11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16" y="1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8" name="Freeform 352"/>
              <p:cNvSpPr>
                <a:spLocks/>
              </p:cNvSpPr>
              <p:nvPr/>
            </p:nvSpPr>
            <p:spPr bwMode="auto">
              <a:xfrm>
                <a:off x="6172200" y="4437063"/>
                <a:ext cx="33338" cy="33338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9" y="6"/>
                  </a:cxn>
                  <a:cxn ang="0">
                    <a:pos x="21" y="6"/>
                  </a:cxn>
                  <a:cxn ang="0">
                    <a:pos x="17" y="4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1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0" y="18"/>
                    </a:lnTo>
                    <a:lnTo>
                      <a:pt x="2" y="12"/>
                    </a:lnTo>
                    <a:lnTo>
                      <a:pt x="9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9" name="Freeform 353"/>
              <p:cNvSpPr>
                <a:spLocks/>
              </p:cNvSpPr>
              <p:nvPr/>
            </p:nvSpPr>
            <p:spPr bwMode="auto">
              <a:xfrm>
                <a:off x="6173788" y="4470400"/>
                <a:ext cx="38100" cy="460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7"/>
                  </a:cxn>
                  <a:cxn ang="0">
                    <a:pos x="23" y="19"/>
                  </a:cxn>
                  <a:cxn ang="0">
                    <a:pos x="16" y="29"/>
                  </a:cxn>
                  <a:cxn ang="0">
                    <a:pos x="0" y="29"/>
                  </a:cxn>
                  <a:cxn ang="0">
                    <a:pos x="4" y="29"/>
                  </a:cxn>
                  <a:cxn ang="0">
                    <a:pos x="12" y="25"/>
                  </a:cxn>
                  <a:cxn ang="0">
                    <a:pos x="19" y="16"/>
                  </a:cxn>
                  <a:cxn ang="0">
                    <a:pos x="23" y="0"/>
                  </a:cxn>
                </a:cxnLst>
                <a:rect l="0" t="0" r="r" b="b"/>
                <a:pathLst>
                  <a:path w="24" h="29">
                    <a:moveTo>
                      <a:pt x="23" y="0"/>
                    </a:moveTo>
                    <a:lnTo>
                      <a:pt x="24" y="7"/>
                    </a:lnTo>
                    <a:lnTo>
                      <a:pt x="23" y="19"/>
                    </a:lnTo>
                    <a:lnTo>
                      <a:pt x="16" y="29"/>
                    </a:lnTo>
                    <a:lnTo>
                      <a:pt x="0" y="29"/>
                    </a:lnTo>
                    <a:lnTo>
                      <a:pt x="4" y="29"/>
                    </a:lnTo>
                    <a:lnTo>
                      <a:pt x="12" y="25"/>
                    </a:lnTo>
                    <a:lnTo>
                      <a:pt x="19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0" name="Freeform 354"/>
              <p:cNvSpPr>
                <a:spLocks/>
              </p:cNvSpPr>
              <p:nvPr/>
            </p:nvSpPr>
            <p:spPr bwMode="auto">
              <a:xfrm>
                <a:off x="6003925" y="4373563"/>
                <a:ext cx="22225" cy="650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" y="4"/>
                  </a:cxn>
                  <a:cxn ang="0">
                    <a:pos x="3" y="13"/>
                  </a:cxn>
                  <a:cxn ang="0">
                    <a:pos x="0" y="26"/>
                  </a:cxn>
                  <a:cxn ang="0">
                    <a:pos x="11" y="41"/>
                  </a:cxn>
                  <a:cxn ang="0">
                    <a:pos x="10" y="37"/>
                  </a:cxn>
                  <a:cxn ang="0">
                    <a:pos x="7" y="28"/>
                  </a:cxn>
                  <a:cxn ang="0">
                    <a:pos x="7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41">
                    <a:moveTo>
                      <a:pt x="14" y="0"/>
                    </a:moveTo>
                    <a:lnTo>
                      <a:pt x="10" y="4"/>
                    </a:lnTo>
                    <a:lnTo>
                      <a:pt x="3" y="13"/>
                    </a:lnTo>
                    <a:lnTo>
                      <a:pt x="0" y="26"/>
                    </a:lnTo>
                    <a:lnTo>
                      <a:pt x="11" y="41"/>
                    </a:lnTo>
                    <a:lnTo>
                      <a:pt x="10" y="37"/>
                    </a:lnTo>
                    <a:lnTo>
                      <a:pt x="7" y="2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1" name="Freeform 355"/>
              <p:cNvSpPr>
                <a:spLocks/>
              </p:cNvSpPr>
              <p:nvPr/>
            </p:nvSpPr>
            <p:spPr bwMode="auto">
              <a:xfrm>
                <a:off x="6111875" y="4433888"/>
                <a:ext cx="38100" cy="53975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1" y="26"/>
                  </a:cxn>
                  <a:cxn ang="0">
                    <a:pos x="12" y="24"/>
                  </a:cxn>
                  <a:cxn ang="0">
                    <a:pos x="15" y="19"/>
                  </a:cxn>
                  <a:cxn ang="0">
                    <a:pos x="19" y="11"/>
                  </a:cxn>
                  <a:cxn ang="0">
                    <a:pos x="24" y="0"/>
                  </a:cxn>
                  <a:cxn ang="0">
                    <a:pos x="22" y="4"/>
                  </a:cxn>
                  <a:cxn ang="0">
                    <a:pos x="16" y="11"/>
                  </a:cxn>
                  <a:cxn ang="0">
                    <a:pos x="8" y="20"/>
                  </a:cxn>
                  <a:cxn ang="0">
                    <a:pos x="0" y="27"/>
                  </a:cxn>
                  <a:cxn ang="0">
                    <a:pos x="18" y="34"/>
                  </a:cxn>
                </a:cxnLst>
                <a:rect l="0" t="0" r="r" b="b"/>
                <a:pathLst>
                  <a:path w="24" h="34">
                    <a:moveTo>
                      <a:pt x="18" y="34"/>
                    </a:moveTo>
                    <a:lnTo>
                      <a:pt x="11" y="26"/>
                    </a:lnTo>
                    <a:lnTo>
                      <a:pt x="12" y="24"/>
                    </a:lnTo>
                    <a:lnTo>
                      <a:pt x="15" y="19"/>
                    </a:lnTo>
                    <a:lnTo>
                      <a:pt x="19" y="11"/>
                    </a:lnTo>
                    <a:lnTo>
                      <a:pt x="24" y="0"/>
                    </a:lnTo>
                    <a:lnTo>
                      <a:pt x="22" y="4"/>
                    </a:lnTo>
                    <a:lnTo>
                      <a:pt x="16" y="11"/>
                    </a:lnTo>
                    <a:lnTo>
                      <a:pt x="8" y="20"/>
                    </a:lnTo>
                    <a:lnTo>
                      <a:pt x="0" y="27"/>
                    </a:lnTo>
                    <a:lnTo>
                      <a:pt x="1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2" name="Freeform 356"/>
              <p:cNvSpPr>
                <a:spLocks/>
              </p:cNvSpPr>
              <p:nvPr/>
            </p:nvSpPr>
            <p:spPr bwMode="auto">
              <a:xfrm>
                <a:off x="6172200" y="4470400"/>
                <a:ext cx="17463" cy="269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1"/>
                  </a:cxn>
                  <a:cxn ang="0">
                    <a:pos x="11" y="7"/>
                  </a:cxn>
                  <a:cxn ang="0">
                    <a:pos x="11" y="12"/>
                  </a:cxn>
                  <a:cxn ang="0">
                    <a:pos x="0" y="17"/>
                  </a:cxn>
                  <a:cxn ang="0">
                    <a:pos x="1" y="16"/>
                  </a:cxn>
                  <a:cxn ang="0">
                    <a:pos x="4" y="13"/>
                  </a:cxn>
                  <a:cxn ang="0">
                    <a:pos x="7" y="8"/>
                  </a:cxn>
                  <a:cxn ang="0">
                    <a:pos x="4" y="0"/>
                  </a:cxn>
                </a:cxnLst>
                <a:rect l="0" t="0" r="r" b="b"/>
                <a:pathLst>
                  <a:path w="11" h="17">
                    <a:moveTo>
                      <a:pt x="4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1" y="12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7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3" name="Freeform 357"/>
              <p:cNvSpPr>
                <a:spLocks/>
              </p:cNvSpPr>
              <p:nvPr/>
            </p:nvSpPr>
            <p:spPr bwMode="auto">
              <a:xfrm>
                <a:off x="5983288" y="4438650"/>
                <a:ext cx="39688" cy="4921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3" y="3"/>
                  </a:cxn>
                  <a:cxn ang="0">
                    <a:pos x="16" y="11"/>
                  </a:cxn>
                  <a:cxn ang="0">
                    <a:pos x="8" y="21"/>
                  </a:cxn>
                  <a:cxn ang="0">
                    <a:pos x="0" y="31"/>
                  </a:cxn>
                  <a:cxn ang="0">
                    <a:pos x="0" y="27"/>
                  </a:cxn>
                  <a:cxn ang="0">
                    <a:pos x="3" y="17"/>
                  </a:cxn>
                  <a:cxn ang="0">
                    <a:pos x="9" y="8"/>
                  </a:cxn>
                  <a:cxn ang="0">
                    <a:pos x="25" y="0"/>
                  </a:cxn>
                </a:cxnLst>
                <a:rect l="0" t="0" r="r" b="b"/>
                <a:pathLst>
                  <a:path w="25" h="31">
                    <a:moveTo>
                      <a:pt x="25" y="0"/>
                    </a:moveTo>
                    <a:lnTo>
                      <a:pt x="23" y="3"/>
                    </a:lnTo>
                    <a:lnTo>
                      <a:pt x="16" y="11"/>
                    </a:lnTo>
                    <a:lnTo>
                      <a:pt x="8" y="21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9" y="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4" name="Freeform 358"/>
              <p:cNvSpPr>
                <a:spLocks/>
              </p:cNvSpPr>
              <p:nvPr/>
            </p:nvSpPr>
            <p:spPr bwMode="auto">
              <a:xfrm>
                <a:off x="5991225" y="4489450"/>
                <a:ext cx="31750" cy="12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5" y="0"/>
                  </a:cxn>
                  <a:cxn ang="0">
                    <a:pos x="20" y="3"/>
                  </a:cxn>
                  <a:cxn ang="0">
                    <a:pos x="14" y="8"/>
                  </a:cxn>
                  <a:cxn ang="0">
                    <a:pos x="12" y="7"/>
                  </a:cxn>
                  <a:cxn ang="0">
                    <a:pos x="8" y="4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20" h="8">
                    <a:moveTo>
                      <a:pt x="0" y="0"/>
                    </a:moveTo>
                    <a:lnTo>
                      <a:pt x="6" y="0"/>
                    </a:lnTo>
                    <a:lnTo>
                      <a:pt x="15" y="0"/>
                    </a:lnTo>
                    <a:lnTo>
                      <a:pt x="20" y="3"/>
                    </a:lnTo>
                    <a:lnTo>
                      <a:pt x="14" y="8"/>
                    </a:lnTo>
                    <a:lnTo>
                      <a:pt x="12" y="7"/>
                    </a:lnTo>
                    <a:lnTo>
                      <a:pt x="8" y="4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5" name="Freeform 359"/>
              <p:cNvSpPr>
                <a:spLocks/>
              </p:cNvSpPr>
              <p:nvPr/>
            </p:nvSpPr>
            <p:spPr bwMode="auto">
              <a:xfrm>
                <a:off x="6027738" y="4421188"/>
                <a:ext cx="63500" cy="30163"/>
              </a:xfrm>
              <a:custGeom>
                <a:avLst/>
                <a:gdLst/>
                <a:ahLst/>
                <a:cxnLst>
                  <a:cxn ang="0">
                    <a:pos x="40" y="12"/>
                  </a:cxn>
                  <a:cxn ang="0">
                    <a:pos x="36" y="11"/>
                  </a:cxn>
                  <a:cxn ang="0">
                    <a:pos x="28" y="7"/>
                  </a:cxn>
                  <a:cxn ang="0">
                    <a:pos x="19" y="6"/>
                  </a:cxn>
                  <a:cxn ang="0">
                    <a:pos x="12" y="7"/>
                  </a:cxn>
                  <a:cxn ang="0">
                    <a:pos x="32" y="19"/>
                  </a:cxn>
                  <a:cxn ang="0">
                    <a:pos x="9" y="19"/>
                  </a:cxn>
                  <a:cxn ang="0">
                    <a:pos x="8" y="16"/>
                  </a:cxn>
                  <a:cxn ang="0">
                    <a:pos x="7" y="11"/>
                  </a:cxn>
                  <a:cxn ang="0">
                    <a:pos x="3" y="6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25" y="2"/>
                  </a:cxn>
                  <a:cxn ang="0">
                    <a:pos x="32" y="6"/>
                  </a:cxn>
                  <a:cxn ang="0">
                    <a:pos x="40" y="11"/>
                  </a:cxn>
                  <a:cxn ang="0">
                    <a:pos x="40" y="12"/>
                  </a:cxn>
                </a:cxnLst>
                <a:rect l="0" t="0" r="r" b="b"/>
                <a:pathLst>
                  <a:path w="40" h="19">
                    <a:moveTo>
                      <a:pt x="40" y="12"/>
                    </a:moveTo>
                    <a:lnTo>
                      <a:pt x="36" y="11"/>
                    </a:lnTo>
                    <a:lnTo>
                      <a:pt x="28" y="7"/>
                    </a:lnTo>
                    <a:lnTo>
                      <a:pt x="19" y="6"/>
                    </a:lnTo>
                    <a:lnTo>
                      <a:pt x="12" y="7"/>
                    </a:lnTo>
                    <a:lnTo>
                      <a:pt x="32" y="19"/>
                    </a:lnTo>
                    <a:lnTo>
                      <a:pt x="9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5" y="2"/>
                    </a:lnTo>
                    <a:lnTo>
                      <a:pt x="32" y="6"/>
                    </a:lnTo>
                    <a:lnTo>
                      <a:pt x="40" y="11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6" name="Freeform 360"/>
              <p:cNvSpPr>
                <a:spLocks/>
              </p:cNvSpPr>
              <p:nvPr/>
            </p:nvSpPr>
            <p:spPr bwMode="auto">
              <a:xfrm>
                <a:off x="6108700" y="4529138"/>
                <a:ext cx="50800" cy="4286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2"/>
                  </a:cxn>
                  <a:cxn ang="0">
                    <a:pos x="30" y="4"/>
                  </a:cxn>
                  <a:cxn ang="0">
                    <a:pos x="32" y="8"/>
                  </a:cxn>
                  <a:cxn ang="0">
                    <a:pos x="32" y="12"/>
                  </a:cxn>
                  <a:cxn ang="0">
                    <a:pos x="29" y="18"/>
                  </a:cxn>
                  <a:cxn ang="0">
                    <a:pos x="24" y="22"/>
                  </a:cxn>
                  <a:cxn ang="0">
                    <a:pos x="14" y="26"/>
                  </a:cxn>
                  <a:cxn ang="0">
                    <a:pos x="0" y="27"/>
                  </a:cxn>
                  <a:cxn ang="0">
                    <a:pos x="5" y="26"/>
                  </a:cxn>
                  <a:cxn ang="0">
                    <a:pos x="14" y="20"/>
                  </a:cxn>
                  <a:cxn ang="0">
                    <a:pos x="25" y="12"/>
                  </a:cxn>
                  <a:cxn ang="0">
                    <a:pos x="29" y="0"/>
                  </a:cxn>
                </a:cxnLst>
                <a:rect l="0" t="0" r="r" b="b"/>
                <a:pathLst>
                  <a:path w="32" h="27">
                    <a:moveTo>
                      <a:pt x="29" y="0"/>
                    </a:moveTo>
                    <a:lnTo>
                      <a:pt x="29" y="2"/>
                    </a:lnTo>
                    <a:lnTo>
                      <a:pt x="30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29" y="18"/>
                    </a:lnTo>
                    <a:lnTo>
                      <a:pt x="24" y="22"/>
                    </a:lnTo>
                    <a:lnTo>
                      <a:pt x="14" y="26"/>
                    </a:lnTo>
                    <a:lnTo>
                      <a:pt x="0" y="27"/>
                    </a:lnTo>
                    <a:lnTo>
                      <a:pt x="5" y="26"/>
                    </a:lnTo>
                    <a:lnTo>
                      <a:pt x="14" y="20"/>
                    </a:lnTo>
                    <a:lnTo>
                      <a:pt x="25" y="1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7" name="Freeform 361"/>
              <p:cNvSpPr>
                <a:spLocks/>
              </p:cNvSpPr>
              <p:nvPr/>
            </p:nvSpPr>
            <p:spPr bwMode="auto">
              <a:xfrm>
                <a:off x="6002338" y="4557713"/>
                <a:ext cx="76200" cy="41275"/>
              </a:xfrm>
              <a:custGeom>
                <a:avLst/>
                <a:gdLst/>
                <a:ahLst/>
                <a:cxnLst>
                  <a:cxn ang="0">
                    <a:pos x="48" y="13"/>
                  </a:cxn>
                  <a:cxn ang="0">
                    <a:pos x="45" y="14"/>
                  </a:cxn>
                  <a:cxn ang="0">
                    <a:pos x="39" y="18"/>
                  </a:cxn>
                  <a:cxn ang="0">
                    <a:pos x="31" y="22"/>
                  </a:cxn>
                  <a:cxn ang="0">
                    <a:pos x="20" y="26"/>
                  </a:cxn>
                  <a:cxn ang="0">
                    <a:pos x="11" y="26"/>
                  </a:cxn>
                  <a:cxn ang="0">
                    <a:pos x="4" y="24"/>
                  </a:cxn>
                  <a:cxn ang="0">
                    <a:pos x="0" y="16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1" y="5"/>
                  </a:cxn>
                  <a:cxn ang="0">
                    <a:pos x="3" y="9"/>
                  </a:cxn>
                  <a:cxn ang="0">
                    <a:pos x="5" y="13"/>
                  </a:cxn>
                  <a:cxn ang="0">
                    <a:pos x="11" y="17"/>
                  </a:cxn>
                  <a:cxn ang="0">
                    <a:pos x="20" y="18"/>
                  </a:cxn>
                  <a:cxn ang="0">
                    <a:pos x="32" y="18"/>
                  </a:cxn>
                  <a:cxn ang="0">
                    <a:pos x="48" y="13"/>
                  </a:cxn>
                </a:cxnLst>
                <a:rect l="0" t="0" r="r" b="b"/>
                <a:pathLst>
                  <a:path w="48" h="26">
                    <a:moveTo>
                      <a:pt x="48" y="13"/>
                    </a:moveTo>
                    <a:lnTo>
                      <a:pt x="45" y="14"/>
                    </a:lnTo>
                    <a:lnTo>
                      <a:pt x="39" y="18"/>
                    </a:lnTo>
                    <a:lnTo>
                      <a:pt x="31" y="22"/>
                    </a:lnTo>
                    <a:lnTo>
                      <a:pt x="20" y="26"/>
                    </a:lnTo>
                    <a:lnTo>
                      <a:pt x="11" y="26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5" y="13"/>
                    </a:lnTo>
                    <a:lnTo>
                      <a:pt x="11" y="17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8" name="Freeform 362"/>
              <p:cNvSpPr>
                <a:spLocks/>
              </p:cNvSpPr>
              <p:nvPr/>
            </p:nvSpPr>
            <p:spPr bwMode="auto">
              <a:xfrm>
                <a:off x="6002338" y="4516438"/>
                <a:ext cx="33338" cy="11113"/>
              </a:xfrm>
              <a:custGeom>
                <a:avLst/>
                <a:gdLst/>
                <a:ahLst/>
                <a:cxnLst>
                  <a:cxn ang="0">
                    <a:pos x="21" y="7"/>
                  </a:cxn>
                  <a:cxn ang="0">
                    <a:pos x="19" y="6"/>
                  </a:cxn>
                  <a:cxn ang="0">
                    <a:pos x="12" y="2"/>
                  </a:cxn>
                  <a:cxn ang="0">
                    <a:pos x="5" y="0"/>
                  </a:cxn>
                  <a:cxn ang="0">
                    <a:pos x="0" y="2"/>
                  </a:cxn>
                  <a:cxn ang="0">
                    <a:pos x="1" y="7"/>
                  </a:cxn>
                  <a:cxn ang="0">
                    <a:pos x="4" y="7"/>
                  </a:cxn>
                  <a:cxn ang="0">
                    <a:pos x="8" y="6"/>
                  </a:cxn>
                  <a:cxn ang="0">
                    <a:pos x="15" y="6"/>
                  </a:cxn>
                  <a:cxn ang="0">
                    <a:pos x="21" y="7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2" y="2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8" y="6"/>
                    </a:lnTo>
                    <a:lnTo>
                      <a:pt x="15" y="6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9" name="Freeform 363"/>
              <p:cNvSpPr>
                <a:spLocks/>
              </p:cNvSpPr>
              <p:nvPr/>
            </p:nvSpPr>
            <p:spPr bwMode="auto">
              <a:xfrm>
                <a:off x="6003925" y="4538663"/>
                <a:ext cx="22225" cy="127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7" y="6"/>
                  </a:cxn>
                  <a:cxn ang="0">
                    <a:pos x="11" y="4"/>
                  </a:cxn>
                  <a:cxn ang="0">
                    <a:pos x="14" y="0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0" name="Freeform 364"/>
              <p:cNvSpPr>
                <a:spLocks/>
              </p:cNvSpPr>
              <p:nvPr/>
            </p:nvSpPr>
            <p:spPr bwMode="auto">
              <a:xfrm>
                <a:off x="6215063" y="4514850"/>
                <a:ext cx="19050" cy="682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4"/>
                  </a:cxn>
                  <a:cxn ang="0">
                    <a:pos x="0" y="13"/>
                  </a:cxn>
                  <a:cxn ang="0">
                    <a:pos x="0" y="28"/>
                  </a:cxn>
                  <a:cxn ang="0">
                    <a:pos x="12" y="43"/>
                  </a:cxn>
                  <a:cxn ang="0">
                    <a:pos x="10" y="37"/>
                  </a:cxn>
                  <a:cxn ang="0">
                    <a:pos x="8" y="27"/>
                  </a:cxn>
                  <a:cxn ang="0">
                    <a:pos x="6" y="12"/>
                  </a:cxn>
                  <a:cxn ang="0">
                    <a:pos x="8" y="0"/>
                  </a:cxn>
                </a:cxnLst>
                <a:rect l="0" t="0" r="r" b="b"/>
                <a:pathLst>
                  <a:path w="12" h="43">
                    <a:moveTo>
                      <a:pt x="8" y="0"/>
                    </a:moveTo>
                    <a:lnTo>
                      <a:pt x="5" y="4"/>
                    </a:lnTo>
                    <a:lnTo>
                      <a:pt x="0" y="13"/>
                    </a:lnTo>
                    <a:lnTo>
                      <a:pt x="0" y="28"/>
                    </a:lnTo>
                    <a:lnTo>
                      <a:pt x="12" y="43"/>
                    </a:lnTo>
                    <a:lnTo>
                      <a:pt x="10" y="37"/>
                    </a:lnTo>
                    <a:lnTo>
                      <a:pt x="8" y="27"/>
                    </a:lnTo>
                    <a:lnTo>
                      <a:pt x="6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1" name="Freeform 365"/>
              <p:cNvSpPr>
                <a:spLocks/>
              </p:cNvSpPr>
              <p:nvPr/>
            </p:nvSpPr>
            <p:spPr bwMode="auto">
              <a:xfrm>
                <a:off x="6067425" y="4591050"/>
                <a:ext cx="23813" cy="396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3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15" y="25"/>
                  </a:cxn>
                  <a:cxn ang="0">
                    <a:pos x="14" y="24"/>
                  </a:cxn>
                  <a:cxn ang="0">
                    <a:pos x="10" y="19"/>
                  </a:cxn>
                  <a:cxn ang="0">
                    <a:pos x="6" y="11"/>
                  </a:cxn>
                  <a:cxn ang="0">
                    <a:pos x="3" y="0"/>
                  </a:cxn>
                </a:cxnLst>
                <a:rect l="0" t="0" r="r" b="b"/>
                <a:pathLst>
                  <a:path w="15" h="25">
                    <a:moveTo>
                      <a:pt x="3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15" y="25"/>
                    </a:lnTo>
                    <a:lnTo>
                      <a:pt x="14" y="24"/>
                    </a:lnTo>
                    <a:lnTo>
                      <a:pt x="10" y="19"/>
                    </a:lnTo>
                    <a:lnTo>
                      <a:pt x="6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2" name="Freeform 366"/>
              <p:cNvSpPr>
                <a:spLocks/>
              </p:cNvSpPr>
              <p:nvPr/>
            </p:nvSpPr>
            <p:spPr bwMode="auto">
              <a:xfrm>
                <a:off x="6076950" y="4570413"/>
                <a:ext cx="153988" cy="79375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95" y="1"/>
                  </a:cxn>
                  <a:cxn ang="0">
                    <a:pos x="85" y="2"/>
                  </a:cxn>
                  <a:cxn ang="0">
                    <a:pos x="73" y="6"/>
                  </a:cxn>
                  <a:cxn ang="0">
                    <a:pos x="58" y="12"/>
                  </a:cxn>
                  <a:cxn ang="0">
                    <a:pos x="42" y="20"/>
                  </a:cxn>
                  <a:cxn ang="0">
                    <a:pos x="26" y="28"/>
                  </a:cxn>
                  <a:cxn ang="0">
                    <a:pos x="12" y="38"/>
                  </a:cxn>
                  <a:cxn ang="0">
                    <a:pos x="0" y="50"/>
                  </a:cxn>
                  <a:cxn ang="0">
                    <a:pos x="2" y="49"/>
                  </a:cxn>
                  <a:cxn ang="0">
                    <a:pos x="10" y="44"/>
                  </a:cxn>
                  <a:cxn ang="0">
                    <a:pos x="21" y="38"/>
                  </a:cxn>
                  <a:cxn ang="0">
                    <a:pos x="34" y="30"/>
                  </a:cxn>
                  <a:cxn ang="0">
                    <a:pos x="50" y="21"/>
                  </a:cxn>
                  <a:cxn ang="0">
                    <a:pos x="67" y="13"/>
                  </a:cxn>
                  <a:cxn ang="0">
                    <a:pos x="83" y="6"/>
                  </a:cxn>
                  <a:cxn ang="0">
                    <a:pos x="97" y="0"/>
                  </a:cxn>
                </a:cxnLst>
                <a:rect l="0" t="0" r="r" b="b"/>
                <a:pathLst>
                  <a:path w="97" h="50">
                    <a:moveTo>
                      <a:pt x="97" y="0"/>
                    </a:moveTo>
                    <a:lnTo>
                      <a:pt x="95" y="1"/>
                    </a:lnTo>
                    <a:lnTo>
                      <a:pt x="85" y="2"/>
                    </a:lnTo>
                    <a:lnTo>
                      <a:pt x="73" y="6"/>
                    </a:lnTo>
                    <a:lnTo>
                      <a:pt x="58" y="12"/>
                    </a:lnTo>
                    <a:lnTo>
                      <a:pt x="42" y="20"/>
                    </a:lnTo>
                    <a:lnTo>
                      <a:pt x="26" y="28"/>
                    </a:lnTo>
                    <a:lnTo>
                      <a:pt x="12" y="38"/>
                    </a:lnTo>
                    <a:lnTo>
                      <a:pt x="0" y="50"/>
                    </a:lnTo>
                    <a:lnTo>
                      <a:pt x="2" y="49"/>
                    </a:lnTo>
                    <a:lnTo>
                      <a:pt x="10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50" y="21"/>
                    </a:lnTo>
                    <a:lnTo>
                      <a:pt x="67" y="13"/>
                    </a:lnTo>
                    <a:lnTo>
                      <a:pt x="83" y="6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3" name="Freeform 367"/>
              <p:cNvSpPr>
                <a:spLocks/>
              </p:cNvSpPr>
              <p:nvPr/>
            </p:nvSpPr>
            <p:spPr bwMode="auto">
              <a:xfrm>
                <a:off x="6084888" y="4656138"/>
                <a:ext cx="71438" cy="5397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1" y="11"/>
                  </a:cxn>
                  <a:cxn ang="0">
                    <a:pos x="0" y="22"/>
                  </a:cxn>
                  <a:cxn ang="0">
                    <a:pos x="0" y="32"/>
                  </a:cxn>
                  <a:cxn ang="0">
                    <a:pos x="0" y="34"/>
                  </a:cxn>
                  <a:cxn ang="0">
                    <a:pos x="3" y="28"/>
                  </a:cxn>
                  <a:cxn ang="0">
                    <a:pos x="8" y="23"/>
                  </a:cxn>
                  <a:cxn ang="0">
                    <a:pos x="13" y="19"/>
                  </a:cxn>
                  <a:cxn ang="0">
                    <a:pos x="21" y="14"/>
                  </a:cxn>
                  <a:cxn ang="0">
                    <a:pos x="28" y="10"/>
                  </a:cxn>
                  <a:cxn ang="0">
                    <a:pos x="35" y="6"/>
                  </a:cxn>
                  <a:cxn ang="0">
                    <a:pos x="41" y="3"/>
                  </a:cxn>
                  <a:cxn ang="0">
                    <a:pos x="45" y="0"/>
                  </a:cxn>
                  <a:cxn ang="0">
                    <a:pos x="7" y="16"/>
                  </a:cxn>
                  <a:cxn ang="0">
                    <a:pos x="1" y="6"/>
                  </a:cxn>
                </a:cxnLst>
                <a:rect l="0" t="0" r="r" b="b"/>
                <a:pathLst>
                  <a:path w="45" h="34">
                    <a:moveTo>
                      <a:pt x="1" y="6"/>
                    </a:moveTo>
                    <a:lnTo>
                      <a:pt x="1" y="11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3" y="28"/>
                    </a:lnTo>
                    <a:lnTo>
                      <a:pt x="8" y="23"/>
                    </a:lnTo>
                    <a:lnTo>
                      <a:pt x="13" y="19"/>
                    </a:lnTo>
                    <a:lnTo>
                      <a:pt x="21" y="14"/>
                    </a:lnTo>
                    <a:lnTo>
                      <a:pt x="28" y="10"/>
                    </a:lnTo>
                    <a:lnTo>
                      <a:pt x="35" y="6"/>
                    </a:lnTo>
                    <a:lnTo>
                      <a:pt x="41" y="3"/>
                    </a:lnTo>
                    <a:lnTo>
                      <a:pt x="45" y="0"/>
                    </a:lnTo>
                    <a:lnTo>
                      <a:pt x="7" y="1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4" name="Freeform 368"/>
              <p:cNvSpPr>
                <a:spLocks/>
              </p:cNvSpPr>
              <p:nvPr/>
            </p:nvSpPr>
            <p:spPr bwMode="auto">
              <a:xfrm>
                <a:off x="6029325" y="4673600"/>
                <a:ext cx="36513" cy="7620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36"/>
                  </a:cxn>
                  <a:cxn ang="0">
                    <a:pos x="11" y="48"/>
                  </a:cxn>
                  <a:cxn ang="0">
                    <a:pos x="8" y="37"/>
                  </a:cxn>
                  <a:cxn ang="0">
                    <a:pos x="23" y="0"/>
                  </a:cxn>
                </a:cxnLst>
                <a:rect l="0" t="0" r="r" b="b"/>
                <a:pathLst>
                  <a:path w="23" h="48">
                    <a:moveTo>
                      <a:pt x="23" y="0"/>
                    </a:moveTo>
                    <a:lnTo>
                      <a:pt x="0" y="36"/>
                    </a:lnTo>
                    <a:lnTo>
                      <a:pt x="11" y="48"/>
                    </a:lnTo>
                    <a:lnTo>
                      <a:pt x="8" y="3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5" name="Freeform 369"/>
              <p:cNvSpPr>
                <a:spLocks/>
              </p:cNvSpPr>
              <p:nvPr/>
            </p:nvSpPr>
            <p:spPr bwMode="auto">
              <a:xfrm>
                <a:off x="5989638" y="4775200"/>
                <a:ext cx="44450" cy="2000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5" y="1"/>
                  </a:cxn>
                  <a:cxn ang="0">
                    <a:pos x="21" y="8"/>
                  </a:cxn>
                  <a:cxn ang="0">
                    <a:pos x="15" y="17"/>
                  </a:cxn>
                  <a:cxn ang="0">
                    <a:pos x="8" y="32"/>
                  </a:cxn>
                  <a:cxn ang="0">
                    <a:pos x="3" y="50"/>
                  </a:cxn>
                  <a:cxn ang="0">
                    <a:pos x="0" y="71"/>
                  </a:cxn>
                  <a:cxn ang="0">
                    <a:pos x="1" y="96"/>
                  </a:cxn>
                  <a:cxn ang="0">
                    <a:pos x="9" y="126"/>
                  </a:cxn>
                  <a:cxn ang="0">
                    <a:pos x="8" y="114"/>
                  </a:cxn>
                  <a:cxn ang="0">
                    <a:pos x="7" y="84"/>
                  </a:cxn>
                  <a:cxn ang="0">
                    <a:pos x="12" y="43"/>
                  </a:cxn>
                  <a:cxn ang="0">
                    <a:pos x="28" y="0"/>
                  </a:cxn>
                </a:cxnLst>
                <a:rect l="0" t="0" r="r" b="b"/>
                <a:pathLst>
                  <a:path w="28" h="126">
                    <a:moveTo>
                      <a:pt x="28" y="0"/>
                    </a:moveTo>
                    <a:lnTo>
                      <a:pt x="25" y="1"/>
                    </a:lnTo>
                    <a:lnTo>
                      <a:pt x="21" y="8"/>
                    </a:lnTo>
                    <a:lnTo>
                      <a:pt x="15" y="17"/>
                    </a:lnTo>
                    <a:lnTo>
                      <a:pt x="8" y="32"/>
                    </a:lnTo>
                    <a:lnTo>
                      <a:pt x="3" y="50"/>
                    </a:lnTo>
                    <a:lnTo>
                      <a:pt x="0" y="71"/>
                    </a:lnTo>
                    <a:lnTo>
                      <a:pt x="1" y="96"/>
                    </a:lnTo>
                    <a:lnTo>
                      <a:pt x="9" y="126"/>
                    </a:lnTo>
                    <a:lnTo>
                      <a:pt x="8" y="114"/>
                    </a:lnTo>
                    <a:lnTo>
                      <a:pt x="7" y="84"/>
                    </a:lnTo>
                    <a:lnTo>
                      <a:pt x="12" y="4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6" name="Freeform 370"/>
              <p:cNvSpPr>
                <a:spLocks/>
              </p:cNvSpPr>
              <p:nvPr/>
            </p:nvSpPr>
            <p:spPr bwMode="auto">
              <a:xfrm>
                <a:off x="6021388" y="4591050"/>
                <a:ext cx="209550" cy="352425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27" y="3"/>
                  </a:cxn>
                  <a:cxn ang="0">
                    <a:pos x="115" y="11"/>
                  </a:cxn>
                  <a:cxn ang="0">
                    <a:pos x="96" y="25"/>
                  </a:cxn>
                  <a:cxn ang="0">
                    <a:pos x="75" y="47"/>
                  </a:cxn>
                  <a:cxn ang="0">
                    <a:pos x="51" y="77"/>
                  </a:cxn>
                  <a:cxn ang="0">
                    <a:pos x="29" y="115"/>
                  </a:cxn>
                  <a:cxn ang="0">
                    <a:pos x="12" y="163"/>
                  </a:cxn>
                  <a:cxn ang="0">
                    <a:pos x="0" y="222"/>
                  </a:cxn>
                  <a:cxn ang="0">
                    <a:pos x="1" y="215"/>
                  </a:cxn>
                  <a:cxn ang="0">
                    <a:pos x="8" y="195"/>
                  </a:cxn>
                  <a:cxn ang="0">
                    <a:pos x="17" y="167"/>
                  </a:cxn>
                  <a:cxn ang="0">
                    <a:pos x="32" y="133"/>
                  </a:cxn>
                  <a:cxn ang="0">
                    <a:pos x="51" y="96"/>
                  </a:cxn>
                  <a:cxn ang="0">
                    <a:pos x="73" y="60"/>
                  </a:cxn>
                  <a:cxn ang="0">
                    <a:pos x="100" y="27"/>
                  </a:cxn>
                  <a:cxn ang="0">
                    <a:pos x="132" y="0"/>
                  </a:cxn>
                </a:cxnLst>
                <a:rect l="0" t="0" r="r" b="b"/>
                <a:pathLst>
                  <a:path w="132" h="222">
                    <a:moveTo>
                      <a:pt x="132" y="0"/>
                    </a:moveTo>
                    <a:lnTo>
                      <a:pt x="127" y="3"/>
                    </a:lnTo>
                    <a:lnTo>
                      <a:pt x="115" y="11"/>
                    </a:lnTo>
                    <a:lnTo>
                      <a:pt x="96" y="25"/>
                    </a:lnTo>
                    <a:lnTo>
                      <a:pt x="75" y="47"/>
                    </a:lnTo>
                    <a:lnTo>
                      <a:pt x="51" y="77"/>
                    </a:lnTo>
                    <a:lnTo>
                      <a:pt x="29" y="115"/>
                    </a:lnTo>
                    <a:lnTo>
                      <a:pt x="12" y="163"/>
                    </a:lnTo>
                    <a:lnTo>
                      <a:pt x="0" y="222"/>
                    </a:lnTo>
                    <a:lnTo>
                      <a:pt x="1" y="215"/>
                    </a:lnTo>
                    <a:lnTo>
                      <a:pt x="8" y="195"/>
                    </a:lnTo>
                    <a:lnTo>
                      <a:pt x="17" y="167"/>
                    </a:lnTo>
                    <a:lnTo>
                      <a:pt x="32" y="133"/>
                    </a:lnTo>
                    <a:lnTo>
                      <a:pt x="51" y="96"/>
                    </a:lnTo>
                    <a:lnTo>
                      <a:pt x="73" y="60"/>
                    </a:lnTo>
                    <a:lnTo>
                      <a:pt x="100" y="2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7" name="Freeform 371"/>
              <p:cNvSpPr>
                <a:spLocks/>
              </p:cNvSpPr>
              <p:nvPr/>
            </p:nvSpPr>
            <p:spPr bwMode="auto">
              <a:xfrm>
                <a:off x="6286500" y="4621213"/>
                <a:ext cx="222250" cy="149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1" y="4"/>
                  </a:cxn>
                  <a:cxn ang="0">
                    <a:pos x="21" y="9"/>
                  </a:cxn>
                  <a:cxn ang="0">
                    <a:pos x="33" y="14"/>
                  </a:cxn>
                  <a:cxn ang="0">
                    <a:pos x="47" y="20"/>
                  </a:cxn>
                  <a:cxn ang="0">
                    <a:pos x="60" y="25"/>
                  </a:cxn>
                  <a:cxn ang="0">
                    <a:pos x="72" y="28"/>
                  </a:cxn>
                  <a:cxn ang="0">
                    <a:pos x="80" y="29"/>
                  </a:cxn>
                  <a:cxn ang="0">
                    <a:pos x="81" y="29"/>
                  </a:cxn>
                  <a:cxn ang="0">
                    <a:pos x="87" y="30"/>
                  </a:cxn>
                  <a:cxn ang="0">
                    <a:pos x="93" y="34"/>
                  </a:cxn>
                  <a:cxn ang="0">
                    <a:pos x="103" y="40"/>
                  </a:cxn>
                  <a:cxn ang="0">
                    <a:pos x="112" y="48"/>
                  </a:cxn>
                  <a:cxn ang="0">
                    <a:pos x="121" y="60"/>
                  </a:cxn>
                  <a:cxn ang="0">
                    <a:pos x="131" y="74"/>
                  </a:cxn>
                  <a:cxn ang="0">
                    <a:pos x="140" y="94"/>
                  </a:cxn>
                  <a:cxn ang="0">
                    <a:pos x="139" y="93"/>
                  </a:cxn>
                  <a:cxn ang="0">
                    <a:pos x="135" y="88"/>
                  </a:cxn>
                  <a:cxn ang="0">
                    <a:pos x="129" y="81"/>
                  </a:cxn>
                  <a:cxn ang="0">
                    <a:pos x="121" y="72"/>
                  </a:cxn>
                  <a:cxn ang="0">
                    <a:pos x="111" y="62"/>
                  </a:cxn>
                  <a:cxn ang="0">
                    <a:pos x="97" y="52"/>
                  </a:cxn>
                  <a:cxn ang="0">
                    <a:pos x="83" y="44"/>
                  </a:cxn>
                  <a:cxn ang="0">
                    <a:pos x="65" y="36"/>
                  </a:cxn>
                  <a:cxn ang="0">
                    <a:pos x="64" y="36"/>
                  </a:cxn>
                  <a:cxn ang="0">
                    <a:pos x="59" y="33"/>
                  </a:cxn>
                  <a:cxn ang="0">
                    <a:pos x="51" y="30"/>
                  </a:cxn>
                  <a:cxn ang="0">
                    <a:pos x="41" y="26"/>
                  </a:cxn>
                  <a:cxn ang="0">
                    <a:pos x="31" y="21"/>
                  </a:cxn>
                  <a:cxn ang="0">
                    <a:pos x="19" y="14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140" h="94">
                    <a:moveTo>
                      <a:pt x="0" y="0"/>
                    </a:moveTo>
                    <a:lnTo>
                      <a:pt x="3" y="1"/>
                    </a:lnTo>
                    <a:lnTo>
                      <a:pt x="11" y="4"/>
                    </a:lnTo>
                    <a:lnTo>
                      <a:pt x="21" y="9"/>
                    </a:lnTo>
                    <a:lnTo>
                      <a:pt x="33" y="14"/>
                    </a:lnTo>
                    <a:lnTo>
                      <a:pt x="47" y="20"/>
                    </a:lnTo>
                    <a:lnTo>
                      <a:pt x="60" y="25"/>
                    </a:lnTo>
                    <a:lnTo>
                      <a:pt x="72" y="28"/>
                    </a:lnTo>
                    <a:lnTo>
                      <a:pt x="80" y="29"/>
                    </a:lnTo>
                    <a:lnTo>
                      <a:pt x="81" y="29"/>
                    </a:lnTo>
                    <a:lnTo>
                      <a:pt x="87" y="30"/>
                    </a:lnTo>
                    <a:lnTo>
                      <a:pt x="93" y="34"/>
                    </a:lnTo>
                    <a:lnTo>
                      <a:pt x="103" y="40"/>
                    </a:lnTo>
                    <a:lnTo>
                      <a:pt x="112" y="48"/>
                    </a:lnTo>
                    <a:lnTo>
                      <a:pt x="121" y="60"/>
                    </a:lnTo>
                    <a:lnTo>
                      <a:pt x="131" y="74"/>
                    </a:lnTo>
                    <a:lnTo>
                      <a:pt x="140" y="94"/>
                    </a:lnTo>
                    <a:lnTo>
                      <a:pt x="139" y="93"/>
                    </a:lnTo>
                    <a:lnTo>
                      <a:pt x="135" y="88"/>
                    </a:lnTo>
                    <a:lnTo>
                      <a:pt x="129" y="81"/>
                    </a:lnTo>
                    <a:lnTo>
                      <a:pt x="121" y="72"/>
                    </a:lnTo>
                    <a:lnTo>
                      <a:pt x="111" y="62"/>
                    </a:lnTo>
                    <a:lnTo>
                      <a:pt x="97" y="52"/>
                    </a:lnTo>
                    <a:lnTo>
                      <a:pt x="83" y="44"/>
                    </a:lnTo>
                    <a:lnTo>
                      <a:pt x="65" y="36"/>
                    </a:lnTo>
                    <a:lnTo>
                      <a:pt x="64" y="36"/>
                    </a:lnTo>
                    <a:lnTo>
                      <a:pt x="59" y="33"/>
                    </a:lnTo>
                    <a:lnTo>
                      <a:pt x="51" y="30"/>
                    </a:lnTo>
                    <a:lnTo>
                      <a:pt x="41" y="26"/>
                    </a:lnTo>
                    <a:lnTo>
                      <a:pt x="31" y="21"/>
                    </a:lnTo>
                    <a:lnTo>
                      <a:pt x="19" y="14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8" name="Freeform 372"/>
              <p:cNvSpPr>
                <a:spLocks/>
              </p:cNvSpPr>
              <p:nvPr/>
            </p:nvSpPr>
            <p:spPr bwMode="auto">
              <a:xfrm>
                <a:off x="6535738" y="4845050"/>
                <a:ext cx="144463" cy="196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"/>
                  </a:cxn>
                  <a:cxn ang="0">
                    <a:pos x="7" y="11"/>
                  </a:cxn>
                  <a:cxn ang="0">
                    <a:pos x="14" y="22"/>
                  </a:cxn>
                  <a:cxn ang="0">
                    <a:pos x="22" y="34"/>
                  </a:cxn>
                  <a:cxn ang="0">
                    <a:pos x="31" y="47"/>
                  </a:cxn>
                  <a:cxn ang="0">
                    <a:pos x="40" y="58"/>
                  </a:cxn>
                  <a:cxn ang="0">
                    <a:pos x="48" y="68"/>
                  </a:cxn>
                  <a:cxn ang="0">
                    <a:pos x="56" y="74"/>
                  </a:cxn>
                  <a:cxn ang="0">
                    <a:pos x="62" y="79"/>
                  </a:cxn>
                  <a:cxn ang="0">
                    <a:pos x="75" y="92"/>
                  </a:cxn>
                  <a:cxn ang="0">
                    <a:pos x="87" y="110"/>
                  </a:cxn>
                  <a:cxn ang="0">
                    <a:pos x="91" y="124"/>
                  </a:cxn>
                  <a:cxn ang="0">
                    <a:pos x="90" y="123"/>
                  </a:cxn>
                  <a:cxn ang="0">
                    <a:pos x="88" y="119"/>
                  </a:cxn>
                  <a:cxn ang="0">
                    <a:pos x="84" y="114"/>
                  </a:cxn>
                  <a:cxn ang="0">
                    <a:pos x="79" y="107"/>
                  </a:cxn>
                  <a:cxn ang="0">
                    <a:pos x="72" y="100"/>
                  </a:cxn>
                  <a:cxn ang="0">
                    <a:pos x="66" y="92"/>
                  </a:cxn>
                  <a:cxn ang="0">
                    <a:pos x="58" y="86"/>
                  </a:cxn>
                  <a:cxn ang="0">
                    <a:pos x="50" y="80"/>
                  </a:cxn>
                  <a:cxn ang="0">
                    <a:pos x="48" y="79"/>
                  </a:cxn>
                  <a:cxn ang="0">
                    <a:pos x="44" y="75"/>
                  </a:cxn>
                  <a:cxn ang="0">
                    <a:pos x="39" y="70"/>
                  </a:cxn>
                  <a:cxn ang="0">
                    <a:pos x="32" y="60"/>
                  </a:cxn>
                  <a:cxn ang="0">
                    <a:pos x="24" y="50"/>
                  </a:cxn>
                  <a:cxn ang="0">
                    <a:pos x="16" y="35"/>
                  </a:cxn>
                  <a:cxn ang="0">
                    <a:pos x="8" y="19"/>
                  </a:cxn>
                  <a:cxn ang="0">
                    <a:pos x="0" y="0"/>
                  </a:cxn>
                </a:cxnLst>
                <a:rect l="0" t="0" r="r" b="b"/>
                <a:pathLst>
                  <a:path w="91" h="124">
                    <a:moveTo>
                      <a:pt x="0" y="0"/>
                    </a:moveTo>
                    <a:lnTo>
                      <a:pt x="2" y="3"/>
                    </a:lnTo>
                    <a:lnTo>
                      <a:pt x="7" y="11"/>
                    </a:lnTo>
                    <a:lnTo>
                      <a:pt x="14" y="22"/>
                    </a:lnTo>
                    <a:lnTo>
                      <a:pt x="22" y="34"/>
                    </a:lnTo>
                    <a:lnTo>
                      <a:pt x="31" y="47"/>
                    </a:lnTo>
                    <a:lnTo>
                      <a:pt x="40" y="58"/>
                    </a:lnTo>
                    <a:lnTo>
                      <a:pt x="48" y="68"/>
                    </a:lnTo>
                    <a:lnTo>
                      <a:pt x="56" y="74"/>
                    </a:lnTo>
                    <a:lnTo>
                      <a:pt x="62" y="79"/>
                    </a:lnTo>
                    <a:lnTo>
                      <a:pt x="75" y="92"/>
                    </a:lnTo>
                    <a:lnTo>
                      <a:pt x="87" y="110"/>
                    </a:lnTo>
                    <a:lnTo>
                      <a:pt x="91" y="124"/>
                    </a:lnTo>
                    <a:lnTo>
                      <a:pt x="90" y="123"/>
                    </a:lnTo>
                    <a:lnTo>
                      <a:pt x="88" y="119"/>
                    </a:lnTo>
                    <a:lnTo>
                      <a:pt x="84" y="114"/>
                    </a:lnTo>
                    <a:lnTo>
                      <a:pt x="79" y="107"/>
                    </a:lnTo>
                    <a:lnTo>
                      <a:pt x="72" y="100"/>
                    </a:lnTo>
                    <a:lnTo>
                      <a:pt x="66" y="92"/>
                    </a:lnTo>
                    <a:lnTo>
                      <a:pt x="58" y="86"/>
                    </a:lnTo>
                    <a:lnTo>
                      <a:pt x="50" y="80"/>
                    </a:lnTo>
                    <a:lnTo>
                      <a:pt x="48" y="79"/>
                    </a:lnTo>
                    <a:lnTo>
                      <a:pt x="44" y="75"/>
                    </a:lnTo>
                    <a:lnTo>
                      <a:pt x="39" y="70"/>
                    </a:lnTo>
                    <a:lnTo>
                      <a:pt x="32" y="60"/>
                    </a:lnTo>
                    <a:lnTo>
                      <a:pt x="24" y="50"/>
                    </a:lnTo>
                    <a:lnTo>
                      <a:pt x="16" y="35"/>
                    </a:lnTo>
                    <a:lnTo>
                      <a:pt x="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9" name="Freeform 373"/>
              <p:cNvSpPr>
                <a:spLocks/>
              </p:cNvSpPr>
              <p:nvPr/>
            </p:nvSpPr>
            <p:spPr bwMode="auto">
              <a:xfrm>
                <a:off x="6313488" y="4789488"/>
                <a:ext cx="50800" cy="13176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27" y="10"/>
                  </a:cxn>
                  <a:cxn ang="0">
                    <a:pos x="15" y="33"/>
                  </a:cxn>
                  <a:cxn ang="0">
                    <a:pos x="8" y="61"/>
                  </a:cxn>
                  <a:cxn ang="0">
                    <a:pos x="14" y="83"/>
                  </a:cxn>
                  <a:cxn ang="0">
                    <a:pos x="12" y="82"/>
                  </a:cxn>
                  <a:cxn ang="0">
                    <a:pos x="8" y="78"/>
                  </a:cxn>
                  <a:cxn ang="0">
                    <a:pos x="4" y="71"/>
                  </a:cxn>
                  <a:cxn ang="0">
                    <a:pos x="2" y="62"/>
                  </a:cxn>
                  <a:cxn ang="0">
                    <a:pos x="0" y="51"/>
                  </a:cxn>
                  <a:cxn ang="0">
                    <a:pos x="4" y="37"/>
                  </a:cxn>
                  <a:cxn ang="0">
                    <a:pos x="15" y="19"/>
                  </a:cxn>
                  <a:cxn ang="0">
                    <a:pos x="32" y="0"/>
                  </a:cxn>
                </a:cxnLst>
                <a:rect l="0" t="0" r="r" b="b"/>
                <a:pathLst>
                  <a:path w="32" h="83">
                    <a:moveTo>
                      <a:pt x="32" y="0"/>
                    </a:moveTo>
                    <a:lnTo>
                      <a:pt x="27" y="10"/>
                    </a:lnTo>
                    <a:lnTo>
                      <a:pt x="15" y="33"/>
                    </a:lnTo>
                    <a:lnTo>
                      <a:pt x="8" y="61"/>
                    </a:lnTo>
                    <a:lnTo>
                      <a:pt x="14" y="83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1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4" y="37"/>
                    </a:lnTo>
                    <a:lnTo>
                      <a:pt x="15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0" name="Freeform 374"/>
              <p:cNvSpPr>
                <a:spLocks/>
              </p:cNvSpPr>
              <p:nvPr/>
            </p:nvSpPr>
            <p:spPr bwMode="auto">
              <a:xfrm>
                <a:off x="6375400" y="4953000"/>
                <a:ext cx="61913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19" y="12"/>
                  </a:cxn>
                  <a:cxn ang="0">
                    <a:pos x="31" y="24"/>
                  </a:cxn>
                  <a:cxn ang="0">
                    <a:pos x="37" y="36"/>
                  </a:cxn>
                  <a:cxn ang="0">
                    <a:pos x="37" y="35"/>
                  </a:cxn>
                  <a:cxn ang="0">
                    <a:pos x="39" y="31"/>
                  </a:cxn>
                  <a:cxn ang="0">
                    <a:pos x="39" y="27"/>
                  </a:cxn>
                  <a:cxn ang="0">
                    <a:pos x="37" y="20"/>
                  </a:cxn>
                  <a:cxn ang="0">
                    <a:pos x="33" y="14"/>
                  </a:cxn>
                  <a:cxn ang="0">
                    <a:pos x="27" y="8"/>
                  </a:cxn>
                  <a:cxn ang="0">
                    <a:pos x="16" y="3"/>
                  </a:cxn>
                  <a:cxn ang="0">
                    <a:pos x="0" y="0"/>
                  </a:cxn>
                </a:cxnLst>
                <a:rect l="0" t="0" r="r" b="b"/>
                <a:pathLst>
                  <a:path w="39" h="36">
                    <a:moveTo>
                      <a:pt x="0" y="0"/>
                    </a:moveTo>
                    <a:lnTo>
                      <a:pt x="5" y="4"/>
                    </a:lnTo>
                    <a:lnTo>
                      <a:pt x="19" y="12"/>
                    </a:lnTo>
                    <a:lnTo>
                      <a:pt x="31" y="24"/>
                    </a:lnTo>
                    <a:lnTo>
                      <a:pt x="37" y="36"/>
                    </a:lnTo>
                    <a:lnTo>
                      <a:pt x="37" y="35"/>
                    </a:lnTo>
                    <a:lnTo>
                      <a:pt x="39" y="31"/>
                    </a:lnTo>
                    <a:lnTo>
                      <a:pt x="39" y="27"/>
                    </a:lnTo>
                    <a:lnTo>
                      <a:pt x="37" y="20"/>
                    </a:lnTo>
                    <a:lnTo>
                      <a:pt x="33" y="14"/>
                    </a:lnTo>
                    <a:lnTo>
                      <a:pt x="27" y="8"/>
                    </a:lnTo>
                    <a:lnTo>
                      <a:pt x="1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1" name="Freeform 375"/>
              <p:cNvSpPr>
                <a:spLocks/>
              </p:cNvSpPr>
              <p:nvPr/>
            </p:nvSpPr>
            <p:spPr bwMode="auto">
              <a:xfrm>
                <a:off x="6438900" y="5013325"/>
                <a:ext cx="115888" cy="39688"/>
              </a:xfrm>
              <a:custGeom>
                <a:avLst/>
                <a:gdLst/>
                <a:ahLst/>
                <a:cxnLst>
                  <a:cxn ang="0">
                    <a:pos x="73" y="25"/>
                  </a:cxn>
                  <a:cxn ang="0">
                    <a:pos x="72" y="24"/>
                  </a:cxn>
                  <a:cxn ang="0">
                    <a:pos x="71" y="20"/>
                  </a:cxn>
                  <a:cxn ang="0">
                    <a:pos x="65" y="14"/>
                  </a:cxn>
                  <a:cxn ang="0">
                    <a:pos x="59" y="8"/>
                  </a:cxn>
                  <a:cxn ang="0">
                    <a:pos x="49" y="4"/>
                  </a:cxn>
                  <a:cxn ang="0">
                    <a:pos x="36" y="0"/>
                  </a:cxn>
                  <a:cxn ang="0">
                    <a:pos x="20" y="1"/>
                  </a:cxn>
                  <a:cxn ang="0">
                    <a:pos x="0" y="5"/>
                  </a:cxn>
                  <a:cxn ang="0">
                    <a:pos x="3" y="5"/>
                  </a:cxn>
                  <a:cxn ang="0">
                    <a:pos x="9" y="5"/>
                  </a:cxn>
                  <a:cxn ang="0">
                    <a:pos x="19" y="5"/>
                  </a:cxn>
                  <a:cxn ang="0">
                    <a:pos x="31" y="6"/>
                  </a:cxn>
                  <a:cxn ang="0">
                    <a:pos x="43" y="8"/>
                  </a:cxn>
                  <a:cxn ang="0">
                    <a:pos x="55" y="12"/>
                  </a:cxn>
                  <a:cxn ang="0">
                    <a:pos x="65" y="17"/>
                  </a:cxn>
                  <a:cxn ang="0">
                    <a:pos x="73" y="25"/>
                  </a:cxn>
                </a:cxnLst>
                <a:rect l="0" t="0" r="r" b="b"/>
                <a:pathLst>
                  <a:path w="73" h="25">
                    <a:moveTo>
                      <a:pt x="73" y="25"/>
                    </a:moveTo>
                    <a:lnTo>
                      <a:pt x="72" y="24"/>
                    </a:lnTo>
                    <a:lnTo>
                      <a:pt x="71" y="20"/>
                    </a:lnTo>
                    <a:lnTo>
                      <a:pt x="65" y="14"/>
                    </a:lnTo>
                    <a:lnTo>
                      <a:pt x="59" y="8"/>
                    </a:lnTo>
                    <a:lnTo>
                      <a:pt x="49" y="4"/>
                    </a:lnTo>
                    <a:lnTo>
                      <a:pt x="36" y="0"/>
                    </a:lnTo>
                    <a:lnTo>
                      <a:pt x="20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9" y="5"/>
                    </a:lnTo>
                    <a:lnTo>
                      <a:pt x="19" y="5"/>
                    </a:lnTo>
                    <a:lnTo>
                      <a:pt x="31" y="6"/>
                    </a:lnTo>
                    <a:lnTo>
                      <a:pt x="43" y="8"/>
                    </a:lnTo>
                    <a:lnTo>
                      <a:pt x="55" y="12"/>
                    </a:lnTo>
                    <a:lnTo>
                      <a:pt x="65" y="17"/>
                    </a:lnTo>
                    <a:lnTo>
                      <a:pt x="73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2" name="Freeform 376"/>
              <p:cNvSpPr>
                <a:spLocks/>
              </p:cNvSpPr>
              <p:nvPr/>
            </p:nvSpPr>
            <p:spPr bwMode="auto">
              <a:xfrm>
                <a:off x="6332538" y="5064125"/>
                <a:ext cx="120650" cy="1492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75" y="1"/>
                  </a:cxn>
                  <a:cxn ang="0">
                    <a:pos x="75" y="6"/>
                  </a:cxn>
                  <a:cxn ang="0">
                    <a:pos x="75" y="13"/>
                  </a:cxn>
                  <a:cxn ang="0">
                    <a:pos x="76" y="22"/>
                  </a:cxn>
                  <a:cxn ang="0">
                    <a:pos x="75" y="25"/>
                  </a:cxn>
                  <a:cxn ang="0">
                    <a:pos x="70" y="30"/>
                  </a:cxn>
                  <a:cxn ang="0">
                    <a:pos x="62" y="38"/>
                  </a:cxn>
                  <a:cxn ang="0">
                    <a:pos x="51" y="49"/>
                  </a:cxn>
                  <a:cxn ang="0">
                    <a:pos x="39" y="61"/>
                  </a:cxn>
                  <a:cxn ang="0">
                    <a:pos x="27" y="73"/>
                  </a:cxn>
                  <a:cxn ang="0">
                    <a:pos x="14" y="85"/>
                  </a:cxn>
                  <a:cxn ang="0">
                    <a:pos x="0" y="94"/>
                  </a:cxn>
                  <a:cxn ang="0">
                    <a:pos x="3" y="92"/>
                  </a:cxn>
                  <a:cxn ang="0">
                    <a:pos x="8" y="86"/>
                  </a:cxn>
                  <a:cxn ang="0">
                    <a:pos x="18" y="77"/>
                  </a:cxn>
                  <a:cxn ang="0">
                    <a:pos x="28" y="66"/>
                  </a:cxn>
                  <a:cxn ang="0">
                    <a:pos x="39" y="54"/>
                  </a:cxn>
                  <a:cxn ang="0">
                    <a:pos x="50" y="41"/>
                  </a:cxn>
                  <a:cxn ang="0">
                    <a:pos x="59" y="28"/>
                  </a:cxn>
                  <a:cxn ang="0">
                    <a:pos x="66" y="16"/>
                  </a:cxn>
                  <a:cxn ang="0">
                    <a:pos x="66" y="13"/>
                  </a:cxn>
                  <a:cxn ang="0">
                    <a:pos x="67" y="9"/>
                  </a:cxn>
                  <a:cxn ang="0">
                    <a:pos x="70" y="4"/>
                  </a:cxn>
                  <a:cxn ang="0">
                    <a:pos x="75" y="0"/>
                  </a:cxn>
                </a:cxnLst>
                <a:rect l="0" t="0" r="r" b="b"/>
                <a:pathLst>
                  <a:path w="76" h="94">
                    <a:moveTo>
                      <a:pt x="75" y="0"/>
                    </a:moveTo>
                    <a:lnTo>
                      <a:pt x="75" y="1"/>
                    </a:lnTo>
                    <a:lnTo>
                      <a:pt x="75" y="6"/>
                    </a:lnTo>
                    <a:lnTo>
                      <a:pt x="75" y="13"/>
                    </a:lnTo>
                    <a:lnTo>
                      <a:pt x="76" y="22"/>
                    </a:lnTo>
                    <a:lnTo>
                      <a:pt x="75" y="25"/>
                    </a:lnTo>
                    <a:lnTo>
                      <a:pt x="70" y="30"/>
                    </a:lnTo>
                    <a:lnTo>
                      <a:pt x="62" y="38"/>
                    </a:lnTo>
                    <a:lnTo>
                      <a:pt x="51" y="49"/>
                    </a:lnTo>
                    <a:lnTo>
                      <a:pt x="39" y="61"/>
                    </a:lnTo>
                    <a:lnTo>
                      <a:pt x="27" y="73"/>
                    </a:lnTo>
                    <a:lnTo>
                      <a:pt x="14" y="85"/>
                    </a:lnTo>
                    <a:lnTo>
                      <a:pt x="0" y="94"/>
                    </a:lnTo>
                    <a:lnTo>
                      <a:pt x="3" y="92"/>
                    </a:lnTo>
                    <a:lnTo>
                      <a:pt x="8" y="86"/>
                    </a:lnTo>
                    <a:lnTo>
                      <a:pt x="18" y="77"/>
                    </a:lnTo>
                    <a:lnTo>
                      <a:pt x="28" y="66"/>
                    </a:lnTo>
                    <a:lnTo>
                      <a:pt x="39" y="54"/>
                    </a:lnTo>
                    <a:lnTo>
                      <a:pt x="50" y="41"/>
                    </a:lnTo>
                    <a:lnTo>
                      <a:pt x="59" y="28"/>
                    </a:lnTo>
                    <a:lnTo>
                      <a:pt x="66" y="16"/>
                    </a:lnTo>
                    <a:lnTo>
                      <a:pt x="66" y="13"/>
                    </a:lnTo>
                    <a:lnTo>
                      <a:pt x="67" y="9"/>
                    </a:lnTo>
                    <a:lnTo>
                      <a:pt x="70" y="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3" name="Freeform 377"/>
              <p:cNvSpPr>
                <a:spLocks/>
              </p:cNvSpPr>
              <p:nvPr/>
            </p:nvSpPr>
            <p:spPr bwMode="auto">
              <a:xfrm>
                <a:off x="6472238" y="5114925"/>
                <a:ext cx="169863" cy="1984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06" y="4"/>
                  </a:cxn>
                  <a:cxn ang="0">
                    <a:pos x="100" y="14"/>
                  </a:cxn>
                  <a:cxn ang="0">
                    <a:pos x="91" y="30"/>
                  </a:cxn>
                  <a:cxn ang="0">
                    <a:pos x="79" y="49"/>
                  </a:cxn>
                  <a:cxn ang="0">
                    <a:pos x="63" y="69"/>
                  </a:cxn>
                  <a:cxn ang="0">
                    <a:pos x="46" y="90"/>
                  </a:cxn>
                  <a:cxn ang="0">
                    <a:pos x="24" y="109"/>
                  </a:cxn>
                  <a:cxn ang="0">
                    <a:pos x="0" y="125"/>
                  </a:cxn>
                  <a:cxn ang="0">
                    <a:pos x="4" y="121"/>
                  </a:cxn>
                  <a:cxn ang="0">
                    <a:pos x="15" y="109"/>
                  </a:cxn>
                  <a:cxn ang="0">
                    <a:pos x="31" y="92"/>
                  </a:cxn>
                  <a:cxn ang="0">
                    <a:pos x="48" y="72"/>
                  </a:cxn>
                  <a:cxn ang="0">
                    <a:pos x="67" y="50"/>
                  </a:cxn>
                  <a:cxn ang="0">
                    <a:pos x="84" y="30"/>
                  </a:cxn>
                  <a:cxn ang="0">
                    <a:pos x="99" y="12"/>
                  </a:cxn>
                  <a:cxn ang="0">
                    <a:pos x="107" y="0"/>
                  </a:cxn>
                </a:cxnLst>
                <a:rect l="0" t="0" r="r" b="b"/>
                <a:pathLst>
                  <a:path w="107" h="125">
                    <a:moveTo>
                      <a:pt x="107" y="0"/>
                    </a:moveTo>
                    <a:lnTo>
                      <a:pt x="106" y="4"/>
                    </a:lnTo>
                    <a:lnTo>
                      <a:pt x="100" y="14"/>
                    </a:lnTo>
                    <a:lnTo>
                      <a:pt x="91" y="30"/>
                    </a:lnTo>
                    <a:lnTo>
                      <a:pt x="79" y="49"/>
                    </a:lnTo>
                    <a:lnTo>
                      <a:pt x="63" y="69"/>
                    </a:lnTo>
                    <a:lnTo>
                      <a:pt x="46" y="90"/>
                    </a:lnTo>
                    <a:lnTo>
                      <a:pt x="24" y="109"/>
                    </a:lnTo>
                    <a:lnTo>
                      <a:pt x="0" y="125"/>
                    </a:lnTo>
                    <a:lnTo>
                      <a:pt x="4" y="121"/>
                    </a:lnTo>
                    <a:lnTo>
                      <a:pt x="15" y="109"/>
                    </a:lnTo>
                    <a:lnTo>
                      <a:pt x="31" y="92"/>
                    </a:lnTo>
                    <a:lnTo>
                      <a:pt x="48" y="72"/>
                    </a:lnTo>
                    <a:lnTo>
                      <a:pt x="67" y="50"/>
                    </a:lnTo>
                    <a:lnTo>
                      <a:pt x="84" y="30"/>
                    </a:lnTo>
                    <a:lnTo>
                      <a:pt x="99" y="1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4" name="Freeform 378"/>
              <p:cNvSpPr>
                <a:spLocks/>
              </p:cNvSpPr>
              <p:nvPr/>
            </p:nvSpPr>
            <p:spPr bwMode="auto">
              <a:xfrm>
                <a:off x="5599113" y="51800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9"/>
                  </a:cxn>
                  <a:cxn ang="0">
                    <a:pos x="38" y="45"/>
                  </a:cxn>
                  <a:cxn ang="0">
                    <a:pos x="34" y="32"/>
                  </a:cxn>
                  <a:cxn ang="0">
                    <a:pos x="26" y="19"/>
                  </a:cxn>
                  <a:cxn ang="0">
                    <a:pos x="15" y="8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8" y="7"/>
                  </a:cxn>
                  <a:cxn ang="0">
                    <a:pos x="15" y="13"/>
                  </a:cxn>
                  <a:cxn ang="0">
                    <a:pos x="20" y="24"/>
                  </a:cxn>
                  <a:cxn ang="0">
                    <a:pos x="28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9"/>
                    </a:lnTo>
                    <a:lnTo>
                      <a:pt x="38" y="45"/>
                    </a:lnTo>
                    <a:lnTo>
                      <a:pt x="34" y="32"/>
                    </a:lnTo>
                    <a:lnTo>
                      <a:pt x="26" y="19"/>
                    </a:lnTo>
                    <a:lnTo>
                      <a:pt x="15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15" y="13"/>
                    </a:lnTo>
                    <a:lnTo>
                      <a:pt x="20" y="24"/>
                    </a:lnTo>
                    <a:lnTo>
                      <a:pt x="28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5" name="Freeform 379"/>
              <p:cNvSpPr>
                <a:spLocks/>
              </p:cNvSpPr>
              <p:nvPr/>
            </p:nvSpPr>
            <p:spPr bwMode="auto">
              <a:xfrm>
                <a:off x="5643563" y="51673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7"/>
                  </a:cxn>
                  <a:cxn ang="0">
                    <a:pos x="39" y="44"/>
                  </a:cxn>
                  <a:cxn ang="0">
                    <a:pos x="34" y="29"/>
                  </a:cxn>
                  <a:cxn ang="0">
                    <a:pos x="27" y="17"/>
                  </a:cxn>
                  <a:cxn ang="0">
                    <a:pos x="15" y="7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9" y="7"/>
                  </a:cxn>
                  <a:cxn ang="0">
                    <a:pos x="15" y="13"/>
                  </a:cxn>
                  <a:cxn ang="0">
                    <a:pos x="21" y="24"/>
                  </a:cxn>
                  <a:cxn ang="0">
                    <a:pos x="29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7"/>
                    </a:lnTo>
                    <a:lnTo>
                      <a:pt x="39" y="44"/>
                    </a:lnTo>
                    <a:lnTo>
                      <a:pt x="34" y="29"/>
                    </a:lnTo>
                    <a:lnTo>
                      <a:pt x="27" y="1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9" y="7"/>
                    </a:lnTo>
                    <a:lnTo>
                      <a:pt x="15" y="13"/>
                    </a:lnTo>
                    <a:lnTo>
                      <a:pt x="21" y="24"/>
                    </a:lnTo>
                    <a:lnTo>
                      <a:pt x="29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6" name="Freeform 380"/>
              <p:cNvSpPr>
                <a:spLocks/>
              </p:cNvSpPr>
              <p:nvPr/>
            </p:nvSpPr>
            <p:spPr bwMode="auto">
              <a:xfrm>
                <a:off x="6040438" y="4646613"/>
                <a:ext cx="209550" cy="427038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84" y="92"/>
                  </a:cxn>
                  <a:cxn ang="0">
                    <a:pos x="53" y="109"/>
                  </a:cxn>
                  <a:cxn ang="0">
                    <a:pos x="64" y="121"/>
                  </a:cxn>
                  <a:cxn ang="0">
                    <a:pos x="61" y="125"/>
                  </a:cxn>
                  <a:cxn ang="0">
                    <a:pos x="55" y="137"/>
                  </a:cxn>
                  <a:cxn ang="0">
                    <a:pos x="44" y="153"/>
                  </a:cxn>
                  <a:cxn ang="0">
                    <a:pos x="33" y="175"/>
                  </a:cxn>
                  <a:cxn ang="0">
                    <a:pos x="21" y="199"/>
                  </a:cxn>
                  <a:cxn ang="0">
                    <a:pos x="11" y="223"/>
                  </a:cxn>
                  <a:cxn ang="0">
                    <a:pos x="4" y="247"/>
                  </a:cxn>
                  <a:cxn ang="0">
                    <a:pos x="0" y="269"/>
                  </a:cxn>
                  <a:cxn ang="0">
                    <a:pos x="0" y="265"/>
                  </a:cxn>
                  <a:cxn ang="0">
                    <a:pos x="1" y="256"/>
                  </a:cxn>
                  <a:cxn ang="0">
                    <a:pos x="3" y="240"/>
                  </a:cxn>
                  <a:cxn ang="0">
                    <a:pos x="7" y="220"/>
                  </a:cxn>
                  <a:cxn ang="0">
                    <a:pos x="13" y="197"/>
                  </a:cxn>
                  <a:cxn ang="0">
                    <a:pos x="23" y="172"/>
                  </a:cxn>
                  <a:cxn ang="0">
                    <a:pos x="36" y="148"/>
                  </a:cxn>
                  <a:cxn ang="0">
                    <a:pos x="55" y="123"/>
                  </a:cxn>
                  <a:cxn ang="0">
                    <a:pos x="41" y="109"/>
                  </a:cxn>
                  <a:cxn ang="0">
                    <a:pos x="75" y="90"/>
                  </a:cxn>
                  <a:cxn ang="0">
                    <a:pos x="132" y="0"/>
                  </a:cxn>
                </a:cxnLst>
                <a:rect l="0" t="0" r="r" b="b"/>
                <a:pathLst>
                  <a:path w="132" h="269">
                    <a:moveTo>
                      <a:pt x="132" y="0"/>
                    </a:moveTo>
                    <a:lnTo>
                      <a:pt x="84" y="92"/>
                    </a:lnTo>
                    <a:lnTo>
                      <a:pt x="53" y="109"/>
                    </a:lnTo>
                    <a:lnTo>
                      <a:pt x="64" y="121"/>
                    </a:lnTo>
                    <a:lnTo>
                      <a:pt x="61" y="125"/>
                    </a:lnTo>
                    <a:lnTo>
                      <a:pt x="55" y="137"/>
                    </a:lnTo>
                    <a:lnTo>
                      <a:pt x="44" y="153"/>
                    </a:lnTo>
                    <a:lnTo>
                      <a:pt x="33" y="175"/>
                    </a:lnTo>
                    <a:lnTo>
                      <a:pt x="21" y="199"/>
                    </a:lnTo>
                    <a:lnTo>
                      <a:pt x="11" y="223"/>
                    </a:lnTo>
                    <a:lnTo>
                      <a:pt x="4" y="247"/>
                    </a:lnTo>
                    <a:lnTo>
                      <a:pt x="0" y="269"/>
                    </a:lnTo>
                    <a:lnTo>
                      <a:pt x="0" y="265"/>
                    </a:lnTo>
                    <a:lnTo>
                      <a:pt x="1" y="256"/>
                    </a:lnTo>
                    <a:lnTo>
                      <a:pt x="3" y="240"/>
                    </a:lnTo>
                    <a:lnTo>
                      <a:pt x="7" y="220"/>
                    </a:lnTo>
                    <a:lnTo>
                      <a:pt x="13" y="197"/>
                    </a:lnTo>
                    <a:lnTo>
                      <a:pt x="23" y="172"/>
                    </a:lnTo>
                    <a:lnTo>
                      <a:pt x="36" y="148"/>
                    </a:lnTo>
                    <a:lnTo>
                      <a:pt x="55" y="123"/>
                    </a:lnTo>
                    <a:lnTo>
                      <a:pt x="41" y="109"/>
                    </a:lnTo>
                    <a:lnTo>
                      <a:pt x="75" y="9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7" name="Freeform 381"/>
              <p:cNvSpPr>
                <a:spLocks/>
              </p:cNvSpPr>
              <p:nvPr/>
            </p:nvSpPr>
            <p:spPr bwMode="auto">
              <a:xfrm>
                <a:off x="5962650" y="4786313"/>
                <a:ext cx="25400" cy="33813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20"/>
                  </a:cxn>
                  <a:cxn ang="0">
                    <a:pos x="10" y="71"/>
                  </a:cxn>
                  <a:cxn ang="0">
                    <a:pos x="9" y="140"/>
                  </a:cxn>
                  <a:cxn ang="0">
                    <a:pos x="14" y="213"/>
                  </a:cxn>
                  <a:cxn ang="0">
                    <a:pos x="9" y="193"/>
                  </a:cxn>
                  <a:cxn ang="0">
                    <a:pos x="1" y="144"/>
                  </a:cxn>
                  <a:cxn ang="0">
                    <a:pos x="0" y="75"/>
                  </a:cxn>
                  <a:cxn ang="0">
                    <a:pos x="16" y="0"/>
                  </a:cxn>
                </a:cxnLst>
                <a:rect l="0" t="0" r="r" b="b"/>
                <a:pathLst>
                  <a:path w="16" h="213">
                    <a:moveTo>
                      <a:pt x="16" y="0"/>
                    </a:moveTo>
                    <a:lnTo>
                      <a:pt x="13" y="20"/>
                    </a:lnTo>
                    <a:lnTo>
                      <a:pt x="10" y="71"/>
                    </a:lnTo>
                    <a:lnTo>
                      <a:pt x="9" y="140"/>
                    </a:lnTo>
                    <a:lnTo>
                      <a:pt x="14" y="213"/>
                    </a:lnTo>
                    <a:lnTo>
                      <a:pt x="9" y="193"/>
                    </a:lnTo>
                    <a:lnTo>
                      <a:pt x="1" y="144"/>
                    </a:lnTo>
                    <a:lnTo>
                      <a:pt x="0" y="7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8" name="Freeform 382"/>
              <p:cNvSpPr>
                <a:spLocks/>
              </p:cNvSpPr>
              <p:nvPr/>
            </p:nvSpPr>
            <p:spPr bwMode="auto">
              <a:xfrm>
                <a:off x="6235700" y="5283200"/>
                <a:ext cx="100013" cy="163513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61" y="2"/>
                  </a:cxn>
                  <a:cxn ang="0">
                    <a:pos x="59" y="4"/>
                  </a:cxn>
                  <a:cxn ang="0">
                    <a:pos x="55" y="8"/>
                  </a:cxn>
                  <a:cxn ang="0">
                    <a:pos x="48" y="14"/>
                  </a:cxn>
                  <a:cxn ang="0">
                    <a:pos x="41" y="19"/>
                  </a:cxn>
                  <a:cxn ang="0">
                    <a:pos x="35" y="24"/>
                  </a:cxn>
                  <a:cxn ang="0">
                    <a:pos x="27" y="28"/>
                  </a:cxn>
                  <a:cxn ang="0">
                    <a:pos x="20" y="31"/>
                  </a:cxn>
                  <a:cxn ang="0">
                    <a:pos x="16" y="32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1" y="61"/>
                  </a:cxn>
                  <a:cxn ang="0">
                    <a:pos x="1" y="83"/>
                  </a:cxn>
                  <a:cxn ang="0">
                    <a:pos x="3" y="85"/>
                  </a:cxn>
                  <a:cxn ang="0">
                    <a:pos x="7" y="87"/>
                  </a:cxn>
                  <a:cxn ang="0">
                    <a:pos x="12" y="91"/>
                  </a:cxn>
                  <a:cxn ang="0">
                    <a:pos x="20" y="95"/>
                  </a:cxn>
                  <a:cxn ang="0">
                    <a:pos x="28" y="99"/>
                  </a:cxn>
                  <a:cxn ang="0">
                    <a:pos x="39" y="102"/>
                  </a:cxn>
                  <a:cxn ang="0">
                    <a:pos x="49" y="103"/>
                  </a:cxn>
                  <a:cxn ang="0">
                    <a:pos x="60" y="103"/>
                  </a:cxn>
                  <a:cxn ang="0">
                    <a:pos x="59" y="103"/>
                  </a:cxn>
                  <a:cxn ang="0">
                    <a:pos x="56" y="103"/>
                  </a:cxn>
                  <a:cxn ang="0">
                    <a:pos x="52" y="102"/>
                  </a:cxn>
                  <a:cxn ang="0">
                    <a:pos x="47" y="101"/>
                  </a:cxn>
                  <a:cxn ang="0">
                    <a:pos x="39" y="99"/>
                  </a:cxn>
                  <a:cxn ang="0">
                    <a:pos x="32" y="95"/>
                  </a:cxn>
                  <a:cxn ang="0">
                    <a:pos x="24" y="91"/>
                  </a:cxn>
                  <a:cxn ang="0">
                    <a:pos x="16" y="85"/>
                  </a:cxn>
                  <a:cxn ang="0">
                    <a:pos x="1" y="61"/>
                  </a:cxn>
                  <a:cxn ang="0">
                    <a:pos x="3" y="58"/>
                  </a:cxn>
                  <a:cxn ang="0">
                    <a:pos x="5" y="51"/>
                  </a:cxn>
                  <a:cxn ang="0">
                    <a:pos x="12" y="45"/>
                  </a:cxn>
                  <a:cxn ang="0">
                    <a:pos x="21" y="41"/>
                  </a:cxn>
                  <a:cxn ang="0">
                    <a:pos x="23" y="39"/>
                  </a:cxn>
                  <a:cxn ang="0">
                    <a:pos x="25" y="38"/>
                  </a:cxn>
                  <a:cxn ang="0">
                    <a:pos x="31" y="35"/>
                  </a:cxn>
                  <a:cxn ang="0">
                    <a:pos x="37" y="30"/>
                  </a:cxn>
                  <a:cxn ang="0">
                    <a:pos x="44" y="24"/>
                  </a:cxn>
                  <a:cxn ang="0">
                    <a:pos x="51" y="18"/>
                  </a:cxn>
                  <a:cxn ang="0">
                    <a:pos x="57" y="10"/>
                  </a:cxn>
                  <a:cxn ang="0">
                    <a:pos x="63" y="0"/>
                  </a:cxn>
                </a:cxnLst>
                <a:rect l="0" t="0" r="r" b="b"/>
                <a:pathLst>
                  <a:path w="63" h="103">
                    <a:moveTo>
                      <a:pt x="63" y="0"/>
                    </a:moveTo>
                    <a:lnTo>
                      <a:pt x="61" y="2"/>
                    </a:lnTo>
                    <a:lnTo>
                      <a:pt x="59" y="4"/>
                    </a:lnTo>
                    <a:lnTo>
                      <a:pt x="55" y="8"/>
                    </a:lnTo>
                    <a:lnTo>
                      <a:pt x="48" y="14"/>
                    </a:lnTo>
                    <a:lnTo>
                      <a:pt x="41" y="19"/>
                    </a:lnTo>
                    <a:lnTo>
                      <a:pt x="35" y="24"/>
                    </a:lnTo>
                    <a:lnTo>
                      <a:pt x="27" y="28"/>
                    </a:lnTo>
                    <a:lnTo>
                      <a:pt x="20" y="31"/>
                    </a:lnTo>
                    <a:lnTo>
                      <a:pt x="16" y="32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1" y="61"/>
                    </a:lnTo>
                    <a:lnTo>
                      <a:pt x="1" y="83"/>
                    </a:lnTo>
                    <a:lnTo>
                      <a:pt x="3" y="85"/>
                    </a:lnTo>
                    <a:lnTo>
                      <a:pt x="7" y="87"/>
                    </a:lnTo>
                    <a:lnTo>
                      <a:pt x="12" y="91"/>
                    </a:lnTo>
                    <a:lnTo>
                      <a:pt x="20" y="95"/>
                    </a:lnTo>
                    <a:lnTo>
                      <a:pt x="28" y="99"/>
                    </a:lnTo>
                    <a:lnTo>
                      <a:pt x="39" y="102"/>
                    </a:lnTo>
                    <a:lnTo>
                      <a:pt x="49" y="103"/>
                    </a:lnTo>
                    <a:lnTo>
                      <a:pt x="60" y="103"/>
                    </a:lnTo>
                    <a:lnTo>
                      <a:pt x="59" y="103"/>
                    </a:lnTo>
                    <a:lnTo>
                      <a:pt x="56" y="103"/>
                    </a:lnTo>
                    <a:lnTo>
                      <a:pt x="52" y="102"/>
                    </a:lnTo>
                    <a:lnTo>
                      <a:pt x="47" y="101"/>
                    </a:lnTo>
                    <a:lnTo>
                      <a:pt x="39" y="99"/>
                    </a:lnTo>
                    <a:lnTo>
                      <a:pt x="32" y="95"/>
                    </a:lnTo>
                    <a:lnTo>
                      <a:pt x="24" y="91"/>
                    </a:lnTo>
                    <a:lnTo>
                      <a:pt x="16" y="85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5" y="51"/>
                    </a:lnTo>
                    <a:lnTo>
                      <a:pt x="12" y="45"/>
                    </a:lnTo>
                    <a:lnTo>
                      <a:pt x="21" y="41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31" y="35"/>
                    </a:lnTo>
                    <a:lnTo>
                      <a:pt x="37" y="30"/>
                    </a:lnTo>
                    <a:lnTo>
                      <a:pt x="44" y="24"/>
                    </a:lnTo>
                    <a:lnTo>
                      <a:pt x="51" y="18"/>
                    </a:lnTo>
                    <a:lnTo>
                      <a:pt x="57" y="1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9" name="Freeform 383"/>
              <p:cNvSpPr>
                <a:spLocks/>
              </p:cNvSpPr>
              <p:nvPr/>
            </p:nvSpPr>
            <p:spPr bwMode="auto">
              <a:xfrm>
                <a:off x="6367463" y="5326063"/>
                <a:ext cx="47625" cy="762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1"/>
                  </a:cxn>
                  <a:cxn ang="0">
                    <a:pos x="30" y="5"/>
                  </a:cxn>
                  <a:cxn ang="0">
                    <a:pos x="30" y="12"/>
                  </a:cxn>
                  <a:cxn ang="0">
                    <a:pos x="30" y="20"/>
                  </a:cxn>
                  <a:cxn ang="0">
                    <a:pos x="28" y="28"/>
                  </a:cxn>
                  <a:cxn ang="0">
                    <a:pos x="22" y="36"/>
                  </a:cxn>
                  <a:cxn ang="0">
                    <a:pos x="13" y="43"/>
                  </a:cxn>
                  <a:cxn ang="0">
                    <a:pos x="0" y="48"/>
                  </a:cxn>
                  <a:cxn ang="0">
                    <a:pos x="4" y="44"/>
                  </a:cxn>
                  <a:cxn ang="0">
                    <a:pos x="14" y="34"/>
                  </a:cxn>
                  <a:cxn ang="0">
                    <a:pos x="24" y="18"/>
                  </a:cxn>
                  <a:cxn ang="0">
                    <a:pos x="29" y="0"/>
                  </a:cxn>
                </a:cxnLst>
                <a:rect l="0" t="0" r="r" b="b"/>
                <a:pathLst>
                  <a:path w="30" h="48">
                    <a:moveTo>
                      <a:pt x="29" y="0"/>
                    </a:moveTo>
                    <a:lnTo>
                      <a:pt x="29" y="1"/>
                    </a:lnTo>
                    <a:lnTo>
                      <a:pt x="30" y="5"/>
                    </a:lnTo>
                    <a:lnTo>
                      <a:pt x="30" y="12"/>
                    </a:lnTo>
                    <a:lnTo>
                      <a:pt x="30" y="20"/>
                    </a:lnTo>
                    <a:lnTo>
                      <a:pt x="28" y="28"/>
                    </a:lnTo>
                    <a:lnTo>
                      <a:pt x="22" y="36"/>
                    </a:lnTo>
                    <a:lnTo>
                      <a:pt x="13" y="43"/>
                    </a:lnTo>
                    <a:lnTo>
                      <a:pt x="0" y="48"/>
                    </a:lnTo>
                    <a:lnTo>
                      <a:pt x="4" y="44"/>
                    </a:lnTo>
                    <a:lnTo>
                      <a:pt x="14" y="34"/>
                    </a:lnTo>
                    <a:lnTo>
                      <a:pt x="24" y="1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0" name="Freeform 384"/>
              <p:cNvSpPr>
                <a:spLocks/>
              </p:cNvSpPr>
              <p:nvPr/>
            </p:nvSpPr>
            <p:spPr bwMode="auto">
              <a:xfrm>
                <a:off x="5892800" y="4932363"/>
                <a:ext cx="69850" cy="11906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3"/>
                  </a:cxn>
                  <a:cxn ang="0">
                    <a:pos x="42" y="9"/>
                  </a:cxn>
                  <a:cxn ang="0">
                    <a:pos x="40" y="19"/>
                  </a:cxn>
                  <a:cxn ang="0">
                    <a:pos x="36" y="31"/>
                  </a:cxn>
                  <a:cxn ang="0">
                    <a:pos x="30" y="43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0" y="75"/>
                  </a:cxn>
                  <a:cxn ang="0">
                    <a:pos x="1" y="72"/>
                  </a:cxn>
                  <a:cxn ang="0">
                    <a:pos x="6" y="67"/>
                  </a:cxn>
                  <a:cxn ang="0">
                    <a:pos x="13" y="57"/>
                  </a:cxn>
                  <a:cxn ang="0">
                    <a:pos x="20" y="45"/>
                  </a:cxn>
                  <a:cxn ang="0">
                    <a:pos x="28" y="33"/>
                  </a:cxn>
                  <a:cxn ang="0">
                    <a:pos x="36" y="21"/>
                  </a:cxn>
                  <a:cxn ang="0">
                    <a:pos x="41" y="9"/>
                  </a:cxn>
                  <a:cxn ang="0">
                    <a:pos x="44" y="0"/>
                  </a:cxn>
                </a:cxnLst>
                <a:rect l="0" t="0" r="r" b="b"/>
                <a:pathLst>
                  <a:path w="44" h="75">
                    <a:moveTo>
                      <a:pt x="44" y="0"/>
                    </a:moveTo>
                    <a:lnTo>
                      <a:pt x="44" y="3"/>
                    </a:lnTo>
                    <a:lnTo>
                      <a:pt x="42" y="9"/>
                    </a:lnTo>
                    <a:lnTo>
                      <a:pt x="40" y="19"/>
                    </a:lnTo>
                    <a:lnTo>
                      <a:pt x="36" y="31"/>
                    </a:lnTo>
                    <a:lnTo>
                      <a:pt x="30" y="43"/>
                    </a:lnTo>
                    <a:lnTo>
                      <a:pt x="22" y="55"/>
                    </a:lnTo>
                    <a:lnTo>
                      <a:pt x="13" y="67"/>
                    </a:lnTo>
                    <a:lnTo>
                      <a:pt x="0" y="75"/>
                    </a:lnTo>
                    <a:lnTo>
                      <a:pt x="1" y="72"/>
                    </a:lnTo>
                    <a:lnTo>
                      <a:pt x="6" y="67"/>
                    </a:lnTo>
                    <a:lnTo>
                      <a:pt x="13" y="57"/>
                    </a:lnTo>
                    <a:lnTo>
                      <a:pt x="20" y="45"/>
                    </a:lnTo>
                    <a:lnTo>
                      <a:pt x="28" y="33"/>
                    </a:lnTo>
                    <a:lnTo>
                      <a:pt x="36" y="21"/>
                    </a:lnTo>
                    <a:lnTo>
                      <a:pt x="41" y="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1" name="Freeform 385"/>
              <p:cNvSpPr>
                <a:spLocks/>
              </p:cNvSpPr>
              <p:nvPr/>
            </p:nvSpPr>
            <p:spPr bwMode="auto">
              <a:xfrm>
                <a:off x="5951538" y="4681538"/>
                <a:ext cx="77788" cy="125413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7" y="0"/>
                  </a:cxn>
                  <a:cxn ang="0">
                    <a:pos x="43" y="2"/>
                  </a:cxn>
                  <a:cxn ang="0">
                    <a:pos x="35" y="4"/>
                  </a:cxn>
                  <a:cxn ang="0">
                    <a:pos x="25" y="11"/>
                  </a:cxn>
                  <a:cxn ang="0">
                    <a:pos x="17" y="20"/>
                  </a:cxn>
                  <a:cxn ang="0">
                    <a:pos x="9" y="34"/>
                  </a:cxn>
                  <a:cxn ang="0">
                    <a:pos x="3" y="54"/>
                  </a:cxn>
                  <a:cxn ang="0">
                    <a:pos x="0" y="79"/>
                  </a:cxn>
                  <a:cxn ang="0">
                    <a:pos x="0" y="76"/>
                  </a:cxn>
                  <a:cxn ang="0">
                    <a:pos x="3" y="70"/>
                  </a:cxn>
                  <a:cxn ang="0">
                    <a:pos x="5" y="60"/>
                  </a:cxn>
                  <a:cxn ang="0">
                    <a:pos x="11" y="48"/>
                  </a:cxn>
                  <a:cxn ang="0">
                    <a:pos x="17" y="35"/>
                  </a:cxn>
                  <a:cxn ang="0">
                    <a:pos x="25" y="22"/>
                  </a:cxn>
                  <a:cxn ang="0">
                    <a:pos x="36" y="10"/>
                  </a:cxn>
                  <a:cxn ang="0">
                    <a:pos x="49" y="0"/>
                  </a:cxn>
                </a:cxnLst>
                <a:rect l="0" t="0" r="r" b="b"/>
                <a:pathLst>
                  <a:path w="49" h="79">
                    <a:moveTo>
                      <a:pt x="49" y="0"/>
                    </a:moveTo>
                    <a:lnTo>
                      <a:pt x="47" y="0"/>
                    </a:lnTo>
                    <a:lnTo>
                      <a:pt x="43" y="2"/>
                    </a:lnTo>
                    <a:lnTo>
                      <a:pt x="35" y="4"/>
                    </a:lnTo>
                    <a:lnTo>
                      <a:pt x="25" y="11"/>
                    </a:lnTo>
                    <a:lnTo>
                      <a:pt x="17" y="20"/>
                    </a:lnTo>
                    <a:lnTo>
                      <a:pt x="9" y="34"/>
                    </a:lnTo>
                    <a:lnTo>
                      <a:pt x="3" y="54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3" y="70"/>
                    </a:lnTo>
                    <a:lnTo>
                      <a:pt x="5" y="60"/>
                    </a:lnTo>
                    <a:lnTo>
                      <a:pt x="11" y="48"/>
                    </a:lnTo>
                    <a:lnTo>
                      <a:pt x="17" y="35"/>
                    </a:lnTo>
                    <a:lnTo>
                      <a:pt x="25" y="22"/>
                    </a:lnTo>
                    <a:lnTo>
                      <a:pt x="36" y="1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2" name="Freeform 386"/>
              <p:cNvSpPr>
                <a:spLocks/>
              </p:cNvSpPr>
              <p:nvPr/>
            </p:nvSpPr>
            <p:spPr bwMode="auto">
              <a:xfrm>
                <a:off x="5673725" y="5064125"/>
                <a:ext cx="187325" cy="952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07" y="1"/>
                  </a:cxn>
                  <a:cxn ang="0">
                    <a:pos x="100" y="1"/>
                  </a:cxn>
                  <a:cxn ang="0">
                    <a:pos x="92" y="4"/>
                  </a:cxn>
                  <a:cxn ang="0">
                    <a:pos x="86" y="6"/>
                  </a:cxn>
                  <a:cxn ang="0">
                    <a:pos x="79" y="10"/>
                  </a:cxn>
                  <a:cxn ang="0">
                    <a:pos x="74" y="16"/>
                  </a:cxn>
                  <a:cxn ang="0">
                    <a:pos x="72" y="17"/>
                  </a:cxn>
                  <a:cxn ang="0">
                    <a:pos x="67" y="21"/>
                  </a:cxn>
                  <a:cxn ang="0">
                    <a:pos x="59" y="26"/>
                  </a:cxn>
                  <a:cxn ang="0">
                    <a:pos x="50" y="32"/>
                  </a:cxn>
                  <a:cxn ang="0">
                    <a:pos x="38" y="40"/>
                  </a:cxn>
                  <a:cxn ang="0">
                    <a:pos x="26" y="46"/>
                  </a:cxn>
                  <a:cxn ang="0">
                    <a:pos x="12" y="53"/>
                  </a:cxn>
                  <a:cxn ang="0">
                    <a:pos x="0" y="60"/>
                  </a:cxn>
                  <a:cxn ang="0">
                    <a:pos x="2" y="60"/>
                  </a:cxn>
                  <a:cxn ang="0">
                    <a:pos x="6" y="58"/>
                  </a:cxn>
                  <a:cxn ang="0">
                    <a:pos x="12" y="57"/>
                  </a:cxn>
                  <a:cxn ang="0">
                    <a:pos x="22" y="54"/>
                  </a:cxn>
                  <a:cxn ang="0">
                    <a:pos x="32" y="50"/>
                  </a:cxn>
                  <a:cxn ang="0">
                    <a:pos x="46" y="44"/>
                  </a:cxn>
                  <a:cxn ang="0">
                    <a:pos x="59" y="36"/>
                  </a:cxn>
                  <a:cxn ang="0">
                    <a:pos x="75" y="26"/>
                  </a:cxn>
                  <a:cxn ang="0">
                    <a:pos x="76" y="25"/>
                  </a:cxn>
                  <a:cxn ang="0">
                    <a:pos x="80" y="22"/>
                  </a:cxn>
                  <a:cxn ang="0">
                    <a:pos x="86" y="18"/>
                  </a:cxn>
                  <a:cxn ang="0">
                    <a:pos x="92" y="13"/>
                  </a:cxn>
                  <a:cxn ang="0">
                    <a:pos x="99" y="9"/>
                  </a:cxn>
                  <a:cxn ang="0">
                    <a:pos x="106" y="5"/>
                  </a:cxn>
                  <a:cxn ang="0">
                    <a:pos x="112" y="1"/>
                  </a:cxn>
                  <a:cxn ang="0">
                    <a:pos x="118" y="0"/>
                  </a:cxn>
                </a:cxnLst>
                <a:rect l="0" t="0" r="r" b="b"/>
                <a:pathLst>
                  <a:path w="118" h="60">
                    <a:moveTo>
                      <a:pt x="118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107" y="1"/>
                    </a:lnTo>
                    <a:lnTo>
                      <a:pt x="100" y="1"/>
                    </a:lnTo>
                    <a:lnTo>
                      <a:pt x="92" y="4"/>
                    </a:lnTo>
                    <a:lnTo>
                      <a:pt x="86" y="6"/>
                    </a:lnTo>
                    <a:lnTo>
                      <a:pt x="79" y="10"/>
                    </a:lnTo>
                    <a:lnTo>
                      <a:pt x="74" y="16"/>
                    </a:lnTo>
                    <a:lnTo>
                      <a:pt x="72" y="17"/>
                    </a:lnTo>
                    <a:lnTo>
                      <a:pt x="67" y="21"/>
                    </a:lnTo>
                    <a:lnTo>
                      <a:pt x="59" y="26"/>
                    </a:lnTo>
                    <a:lnTo>
                      <a:pt x="50" y="32"/>
                    </a:lnTo>
                    <a:lnTo>
                      <a:pt x="38" y="40"/>
                    </a:lnTo>
                    <a:lnTo>
                      <a:pt x="26" y="46"/>
                    </a:lnTo>
                    <a:lnTo>
                      <a:pt x="12" y="53"/>
                    </a:lnTo>
                    <a:lnTo>
                      <a:pt x="0" y="60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7"/>
                    </a:lnTo>
                    <a:lnTo>
                      <a:pt x="22" y="54"/>
                    </a:lnTo>
                    <a:lnTo>
                      <a:pt x="32" y="50"/>
                    </a:lnTo>
                    <a:lnTo>
                      <a:pt x="46" y="44"/>
                    </a:lnTo>
                    <a:lnTo>
                      <a:pt x="59" y="36"/>
                    </a:lnTo>
                    <a:lnTo>
                      <a:pt x="75" y="26"/>
                    </a:lnTo>
                    <a:lnTo>
                      <a:pt x="76" y="25"/>
                    </a:lnTo>
                    <a:lnTo>
                      <a:pt x="80" y="22"/>
                    </a:lnTo>
                    <a:lnTo>
                      <a:pt x="86" y="18"/>
                    </a:lnTo>
                    <a:lnTo>
                      <a:pt x="92" y="13"/>
                    </a:lnTo>
                    <a:lnTo>
                      <a:pt x="99" y="9"/>
                    </a:lnTo>
                    <a:lnTo>
                      <a:pt x="106" y="5"/>
                    </a:lnTo>
                    <a:lnTo>
                      <a:pt x="112" y="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3" name="Freeform 387"/>
              <p:cNvSpPr>
                <a:spLocks/>
              </p:cNvSpPr>
              <p:nvPr/>
            </p:nvSpPr>
            <p:spPr bwMode="auto">
              <a:xfrm>
                <a:off x="5710238" y="5203825"/>
                <a:ext cx="234950" cy="92075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45" y="2"/>
                  </a:cxn>
                  <a:cxn ang="0">
                    <a:pos x="137" y="8"/>
                  </a:cxn>
                  <a:cxn ang="0">
                    <a:pos x="124" y="16"/>
                  </a:cxn>
                  <a:cxn ang="0">
                    <a:pos x="107" y="26"/>
                  </a:cxn>
                  <a:cxn ang="0">
                    <a:pos x="85" y="36"/>
                  </a:cxn>
                  <a:cxn ang="0">
                    <a:pos x="60" y="46"/>
                  </a:cxn>
                  <a:cxn ang="0">
                    <a:pos x="31" y="53"/>
                  </a:cxn>
                  <a:cxn ang="0">
                    <a:pos x="0" y="58"/>
                  </a:cxn>
                  <a:cxn ang="0">
                    <a:pos x="4" y="57"/>
                  </a:cxn>
                  <a:cxn ang="0">
                    <a:pos x="16" y="53"/>
                  </a:cxn>
                  <a:cxn ang="0">
                    <a:pos x="35" y="46"/>
                  </a:cxn>
                  <a:cxn ang="0">
                    <a:pos x="56" y="38"/>
                  </a:cxn>
                  <a:cxn ang="0">
                    <a:pos x="80" y="30"/>
                  </a:cxn>
                  <a:cxn ang="0">
                    <a:pos x="104" y="20"/>
                  </a:cxn>
                  <a:cxn ang="0">
                    <a:pos x="128" y="10"/>
                  </a:cxn>
                  <a:cxn ang="0">
                    <a:pos x="148" y="0"/>
                  </a:cxn>
                </a:cxnLst>
                <a:rect l="0" t="0" r="r" b="b"/>
                <a:pathLst>
                  <a:path w="148" h="58">
                    <a:moveTo>
                      <a:pt x="148" y="0"/>
                    </a:moveTo>
                    <a:lnTo>
                      <a:pt x="145" y="2"/>
                    </a:lnTo>
                    <a:lnTo>
                      <a:pt x="137" y="8"/>
                    </a:lnTo>
                    <a:lnTo>
                      <a:pt x="124" y="16"/>
                    </a:lnTo>
                    <a:lnTo>
                      <a:pt x="107" y="26"/>
                    </a:lnTo>
                    <a:lnTo>
                      <a:pt x="85" y="36"/>
                    </a:lnTo>
                    <a:lnTo>
                      <a:pt x="60" y="46"/>
                    </a:lnTo>
                    <a:lnTo>
                      <a:pt x="31" y="53"/>
                    </a:lnTo>
                    <a:lnTo>
                      <a:pt x="0" y="58"/>
                    </a:lnTo>
                    <a:lnTo>
                      <a:pt x="4" y="57"/>
                    </a:lnTo>
                    <a:lnTo>
                      <a:pt x="16" y="53"/>
                    </a:lnTo>
                    <a:lnTo>
                      <a:pt x="35" y="46"/>
                    </a:lnTo>
                    <a:lnTo>
                      <a:pt x="56" y="38"/>
                    </a:lnTo>
                    <a:lnTo>
                      <a:pt x="80" y="30"/>
                    </a:lnTo>
                    <a:lnTo>
                      <a:pt x="104" y="20"/>
                    </a:lnTo>
                    <a:lnTo>
                      <a:pt x="128" y="1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4" name="Freeform 388"/>
              <p:cNvSpPr>
                <a:spLocks/>
              </p:cNvSpPr>
              <p:nvPr/>
            </p:nvSpPr>
            <p:spPr bwMode="auto">
              <a:xfrm>
                <a:off x="5905500" y="5235575"/>
                <a:ext cx="63500" cy="20161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7" y="2"/>
                  </a:cxn>
                  <a:cxn ang="0">
                    <a:pos x="32" y="9"/>
                  </a:cxn>
                  <a:cxn ang="0">
                    <a:pos x="25" y="21"/>
                  </a:cxn>
                  <a:cxn ang="0">
                    <a:pos x="17" y="36"/>
                  </a:cxn>
                  <a:cxn ang="0">
                    <a:pos x="9" y="54"/>
                  </a:cxn>
                  <a:cxn ang="0">
                    <a:pos x="2" y="76"/>
                  </a:cxn>
                  <a:cxn ang="0">
                    <a:pos x="0" y="100"/>
                  </a:cxn>
                  <a:cxn ang="0">
                    <a:pos x="1" y="127"/>
                  </a:cxn>
                  <a:cxn ang="0">
                    <a:pos x="5" y="111"/>
                  </a:cxn>
                  <a:cxn ang="0">
                    <a:pos x="14" y="72"/>
                  </a:cxn>
                  <a:cxn ang="0">
                    <a:pos x="28" y="29"/>
                  </a:cxn>
                  <a:cxn ang="0">
                    <a:pos x="40" y="0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37" y="2"/>
                    </a:lnTo>
                    <a:lnTo>
                      <a:pt x="32" y="9"/>
                    </a:lnTo>
                    <a:lnTo>
                      <a:pt x="25" y="21"/>
                    </a:lnTo>
                    <a:lnTo>
                      <a:pt x="17" y="36"/>
                    </a:lnTo>
                    <a:lnTo>
                      <a:pt x="9" y="54"/>
                    </a:lnTo>
                    <a:lnTo>
                      <a:pt x="2" y="76"/>
                    </a:lnTo>
                    <a:lnTo>
                      <a:pt x="0" y="100"/>
                    </a:lnTo>
                    <a:lnTo>
                      <a:pt x="1" y="127"/>
                    </a:lnTo>
                    <a:lnTo>
                      <a:pt x="5" y="111"/>
                    </a:lnTo>
                    <a:lnTo>
                      <a:pt x="14" y="72"/>
                    </a:lnTo>
                    <a:lnTo>
                      <a:pt x="28" y="2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5" name="Freeform 389"/>
              <p:cNvSpPr>
                <a:spLocks/>
              </p:cNvSpPr>
              <p:nvPr/>
            </p:nvSpPr>
            <p:spPr bwMode="auto">
              <a:xfrm>
                <a:off x="6348413" y="5418138"/>
                <a:ext cx="53975" cy="50800"/>
              </a:xfrm>
              <a:custGeom>
                <a:avLst/>
                <a:gdLst/>
                <a:ahLst/>
                <a:cxnLst>
                  <a:cxn ang="0">
                    <a:pos x="33" y="32"/>
                  </a:cxn>
                  <a:cxn ang="0">
                    <a:pos x="33" y="30"/>
                  </a:cxn>
                  <a:cxn ang="0">
                    <a:pos x="34" y="26"/>
                  </a:cxn>
                  <a:cxn ang="0">
                    <a:pos x="34" y="21"/>
                  </a:cxn>
                  <a:cxn ang="0">
                    <a:pos x="34" y="16"/>
                  </a:cxn>
                  <a:cxn ang="0">
                    <a:pos x="30" y="10"/>
                  </a:cxn>
                  <a:cxn ang="0">
                    <a:pos x="25" y="5"/>
                  </a:cxn>
                  <a:cxn ang="0">
                    <a:pos x="14" y="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17" y="9"/>
                  </a:cxn>
                  <a:cxn ang="0">
                    <a:pos x="28" y="18"/>
                  </a:cxn>
                  <a:cxn ang="0">
                    <a:pos x="33" y="32"/>
                  </a:cxn>
                </a:cxnLst>
                <a:rect l="0" t="0" r="r" b="b"/>
                <a:pathLst>
                  <a:path w="34" h="32">
                    <a:moveTo>
                      <a:pt x="33" y="32"/>
                    </a:moveTo>
                    <a:lnTo>
                      <a:pt x="33" y="30"/>
                    </a:lnTo>
                    <a:lnTo>
                      <a:pt x="34" y="26"/>
                    </a:lnTo>
                    <a:lnTo>
                      <a:pt x="34" y="21"/>
                    </a:lnTo>
                    <a:lnTo>
                      <a:pt x="34" y="16"/>
                    </a:lnTo>
                    <a:lnTo>
                      <a:pt x="30" y="10"/>
                    </a:lnTo>
                    <a:lnTo>
                      <a:pt x="25" y="5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7" y="9"/>
                    </a:lnTo>
                    <a:lnTo>
                      <a:pt x="28" y="18"/>
                    </a:ln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6" name="Freeform 390"/>
              <p:cNvSpPr>
                <a:spLocks/>
              </p:cNvSpPr>
              <p:nvPr/>
            </p:nvSpPr>
            <p:spPr bwMode="auto">
              <a:xfrm>
                <a:off x="6203950" y="5411788"/>
                <a:ext cx="25400" cy="3492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3" y="20"/>
                  </a:cxn>
                  <a:cxn ang="0">
                    <a:pos x="0" y="13"/>
                  </a:cxn>
                  <a:cxn ang="0">
                    <a:pos x="4" y="5"/>
                  </a:cxn>
                  <a:cxn ang="0">
                    <a:pos x="16" y="0"/>
                  </a:cxn>
                  <a:cxn ang="0">
                    <a:pos x="13" y="1"/>
                  </a:cxn>
                  <a:cxn ang="0">
                    <a:pos x="9" y="5"/>
                  </a:cxn>
                  <a:cxn ang="0">
                    <a:pos x="5" y="13"/>
                  </a:cxn>
                  <a:cxn ang="0">
                    <a:pos x="4" y="22"/>
                  </a:cxn>
                </a:cxnLst>
                <a:rect l="0" t="0" r="r" b="b"/>
                <a:pathLst>
                  <a:path w="16" h="22">
                    <a:moveTo>
                      <a:pt x="4" y="22"/>
                    </a:moveTo>
                    <a:lnTo>
                      <a:pt x="3" y="20"/>
                    </a:lnTo>
                    <a:lnTo>
                      <a:pt x="0" y="13"/>
                    </a:lnTo>
                    <a:lnTo>
                      <a:pt x="4" y="5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7" name="Freeform 391"/>
              <p:cNvSpPr>
                <a:spLocks/>
              </p:cNvSpPr>
              <p:nvPr/>
            </p:nvSpPr>
            <p:spPr bwMode="auto">
              <a:xfrm>
                <a:off x="5421313" y="5199063"/>
                <a:ext cx="184150" cy="84138"/>
              </a:xfrm>
              <a:custGeom>
                <a:avLst/>
                <a:gdLst/>
                <a:ahLst/>
                <a:cxnLst>
                  <a:cxn ang="0">
                    <a:pos x="116" y="3"/>
                  </a:cxn>
                  <a:cxn ang="0">
                    <a:pos x="115" y="3"/>
                  </a:cxn>
                  <a:cxn ang="0">
                    <a:pos x="112" y="4"/>
                  </a:cxn>
                  <a:cxn ang="0">
                    <a:pos x="107" y="5"/>
                  </a:cxn>
                  <a:cxn ang="0">
                    <a:pos x="102" y="7"/>
                  </a:cxn>
                  <a:cxn ang="0">
                    <a:pos x="94" y="8"/>
                  </a:cxn>
                  <a:cxn ang="0">
                    <a:pos x="84" y="9"/>
                  </a:cxn>
                  <a:cxn ang="0">
                    <a:pos x="75" y="11"/>
                  </a:cxn>
                  <a:cxn ang="0">
                    <a:pos x="66" y="11"/>
                  </a:cxn>
                  <a:cxn ang="0">
                    <a:pos x="63" y="12"/>
                  </a:cxn>
                  <a:cxn ang="0">
                    <a:pos x="58" y="15"/>
                  </a:cxn>
                  <a:cxn ang="0">
                    <a:pos x="50" y="19"/>
                  </a:cxn>
                  <a:cxn ang="0">
                    <a:pos x="39" y="25"/>
                  </a:cxn>
                  <a:cxn ang="0">
                    <a:pos x="28" y="32"/>
                  </a:cxn>
                  <a:cxn ang="0">
                    <a:pos x="18" y="39"/>
                  </a:cxn>
                  <a:cxn ang="0">
                    <a:pos x="8" y="47"/>
                  </a:cxn>
                  <a:cxn ang="0">
                    <a:pos x="0" y="53"/>
                  </a:cxn>
                  <a:cxn ang="0">
                    <a:pos x="2" y="52"/>
                  </a:cxn>
                  <a:cxn ang="0">
                    <a:pos x="4" y="47"/>
                  </a:cxn>
                  <a:cxn ang="0">
                    <a:pos x="8" y="40"/>
                  </a:cxn>
                  <a:cxn ang="0">
                    <a:pos x="15" y="32"/>
                  </a:cxn>
                  <a:cxn ang="0">
                    <a:pos x="24" y="23"/>
                  </a:cxn>
                  <a:cxn ang="0">
                    <a:pos x="36" y="15"/>
                  </a:cxn>
                  <a:cxn ang="0">
                    <a:pos x="50" y="7"/>
                  </a:cxn>
                  <a:cxn ang="0">
                    <a:pos x="66" y="0"/>
                  </a:cxn>
                  <a:cxn ang="0">
                    <a:pos x="67" y="0"/>
                  </a:cxn>
                  <a:cxn ang="0">
                    <a:pos x="70" y="1"/>
                  </a:cxn>
                  <a:cxn ang="0">
                    <a:pos x="74" y="3"/>
                  </a:cxn>
                  <a:cxn ang="0">
                    <a:pos x="80" y="4"/>
                  </a:cxn>
                  <a:cxn ang="0">
                    <a:pos x="88" y="5"/>
                  </a:cxn>
                  <a:cxn ang="0">
                    <a:pos x="96" y="5"/>
                  </a:cxn>
                  <a:cxn ang="0">
                    <a:pos x="106" y="4"/>
                  </a:cxn>
                  <a:cxn ang="0">
                    <a:pos x="116" y="3"/>
                  </a:cxn>
                </a:cxnLst>
                <a:rect l="0" t="0" r="r" b="b"/>
                <a:pathLst>
                  <a:path w="116" h="53">
                    <a:moveTo>
                      <a:pt x="116" y="3"/>
                    </a:moveTo>
                    <a:lnTo>
                      <a:pt x="115" y="3"/>
                    </a:lnTo>
                    <a:lnTo>
                      <a:pt x="112" y="4"/>
                    </a:lnTo>
                    <a:lnTo>
                      <a:pt x="107" y="5"/>
                    </a:lnTo>
                    <a:lnTo>
                      <a:pt x="102" y="7"/>
                    </a:lnTo>
                    <a:lnTo>
                      <a:pt x="94" y="8"/>
                    </a:lnTo>
                    <a:lnTo>
                      <a:pt x="84" y="9"/>
                    </a:lnTo>
                    <a:lnTo>
                      <a:pt x="75" y="11"/>
                    </a:lnTo>
                    <a:lnTo>
                      <a:pt x="66" y="11"/>
                    </a:lnTo>
                    <a:lnTo>
                      <a:pt x="63" y="12"/>
                    </a:lnTo>
                    <a:lnTo>
                      <a:pt x="58" y="15"/>
                    </a:lnTo>
                    <a:lnTo>
                      <a:pt x="50" y="19"/>
                    </a:lnTo>
                    <a:lnTo>
                      <a:pt x="39" y="25"/>
                    </a:lnTo>
                    <a:lnTo>
                      <a:pt x="28" y="32"/>
                    </a:lnTo>
                    <a:lnTo>
                      <a:pt x="18" y="39"/>
                    </a:lnTo>
                    <a:lnTo>
                      <a:pt x="8" y="47"/>
                    </a:lnTo>
                    <a:lnTo>
                      <a:pt x="0" y="53"/>
                    </a:lnTo>
                    <a:lnTo>
                      <a:pt x="2" y="52"/>
                    </a:lnTo>
                    <a:lnTo>
                      <a:pt x="4" y="47"/>
                    </a:lnTo>
                    <a:lnTo>
                      <a:pt x="8" y="40"/>
                    </a:lnTo>
                    <a:lnTo>
                      <a:pt x="15" y="32"/>
                    </a:lnTo>
                    <a:lnTo>
                      <a:pt x="24" y="23"/>
                    </a:lnTo>
                    <a:lnTo>
                      <a:pt x="36" y="15"/>
                    </a:lnTo>
                    <a:lnTo>
                      <a:pt x="50" y="7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70" y="1"/>
                    </a:lnTo>
                    <a:lnTo>
                      <a:pt x="74" y="3"/>
                    </a:lnTo>
                    <a:lnTo>
                      <a:pt x="80" y="4"/>
                    </a:lnTo>
                    <a:lnTo>
                      <a:pt x="88" y="5"/>
                    </a:lnTo>
                    <a:lnTo>
                      <a:pt x="96" y="5"/>
                    </a:lnTo>
                    <a:lnTo>
                      <a:pt x="106" y="4"/>
                    </a:lnTo>
                    <a:lnTo>
                      <a:pt x="116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8" name="Freeform 392"/>
              <p:cNvSpPr>
                <a:spLocks/>
              </p:cNvSpPr>
              <p:nvPr/>
            </p:nvSpPr>
            <p:spPr bwMode="auto">
              <a:xfrm>
                <a:off x="5564188" y="5270500"/>
                <a:ext cx="63500" cy="4127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3" y="6"/>
                  </a:cxn>
                  <a:cxn ang="0">
                    <a:pos x="29" y="10"/>
                  </a:cxn>
                  <a:cxn ang="0">
                    <a:pos x="22" y="14"/>
                  </a:cxn>
                  <a:cxn ang="0">
                    <a:pos x="16" y="18"/>
                  </a:cxn>
                  <a:cxn ang="0">
                    <a:pos x="8" y="22"/>
                  </a:cxn>
                  <a:cxn ang="0">
                    <a:pos x="0" y="26"/>
                  </a:cxn>
                  <a:cxn ang="0">
                    <a:pos x="1" y="26"/>
                  </a:cxn>
                  <a:cxn ang="0">
                    <a:pos x="5" y="26"/>
                  </a:cxn>
                  <a:cxn ang="0">
                    <a:pos x="10" y="26"/>
                  </a:cxn>
                  <a:cxn ang="0">
                    <a:pos x="16" y="23"/>
                  </a:cxn>
                  <a:cxn ang="0">
                    <a:pos x="22" y="20"/>
                  </a:cxn>
                  <a:cxn ang="0">
                    <a:pos x="29" y="16"/>
                  </a:cxn>
                  <a:cxn ang="0">
                    <a:pos x="36" y="10"/>
                  </a:cxn>
                  <a:cxn ang="0">
                    <a:pos x="40" y="0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lnTo>
                      <a:pt x="38" y="2"/>
                    </a:lnTo>
                    <a:lnTo>
                      <a:pt x="37" y="3"/>
                    </a:lnTo>
                    <a:lnTo>
                      <a:pt x="33" y="6"/>
                    </a:lnTo>
                    <a:lnTo>
                      <a:pt x="29" y="10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5" y="26"/>
                    </a:lnTo>
                    <a:lnTo>
                      <a:pt x="10" y="26"/>
                    </a:lnTo>
                    <a:lnTo>
                      <a:pt x="16" y="23"/>
                    </a:lnTo>
                    <a:lnTo>
                      <a:pt x="22" y="20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9" name="Freeform 393"/>
              <p:cNvSpPr>
                <a:spLocks/>
              </p:cNvSpPr>
              <p:nvPr/>
            </p:nvSpPr>
            <p:spPr bwMode="auto">
              <a:xfrm>
                <a:off x="5437188" y="5256213"/>
                <a:ext cx="115888" cy="74613"/>
              </a:xfrm>
              <a:custGeom>
                <a:avLst/>
                <a:gdLst/>
                <a:ahLst/>
                <a:cxnLst>
                  <a:cxn ang="0">
                    <a:pos x="73" y="9"/>
                  </a:cxn>
                  <a:cxn ang="0">
                    <a:pos x="70" y="11"/>
                  </a:cxn>
                  <a:cxn ang="0">
                    <a:pos x="66" y="12"/>
                  </a:cxn>
                  <a:cxn ang="0">
                    <a:pos x="58" y="13"/>
                  </a:cxn>
                  <a:cxn ang="0">
                    <a:pos x="52" y="12"/>
                  </a:cxn>
                  <a:cxn ang="0">
                    <a:pos x="48" y="11"/>
                  </a:cxn>
                  <a:cxn ang="0">
                    <a:pos x="45" y="12"/>
                  </a:cxn>
                  <a:cxn ang="0">
                    <a:pos x="44" y="13"/>
                  </a:cxn>
                  <a:cxn ang="0">
                    <a:pos x="44" y="15"/>
                  </a:cxn>
                  <a:cxn ang="0">
                    <a:pos x="41" y="16"/>
                  </a:cxn>
                  <a:cxn ang="0">
                    <a:pos x="34" y="21"/>
                  </a:cxn>
                  <a:cxn ang="0">
                    <a:pos x="26" y="27"/>
                  </a:cxn>
                  <a:cxn ang="0">
                    <a:pos x="20" y="32"/>
                  </a:cxn>
                  <a:cxn ang="0">
                    <a:pos x="18" y="35"/>
                  </a:cxn>
                  <a:cxn ang="0">
                    <a:pos x="13" y="39"/>
                  </a:cxn>
                  <a:cxn ang="0">
                    <a:pos x="6" y="44"/>
                  </a:cxn>
                  <a:cxn ang="0">
                    <a:pos x="0" y="47"/>
                  </a:cxn>
                  <a:cxn ang="0">
                    <a:pos x="1" y="45"/>
                  </a:cxn>
                  <a:cxn ang="0">
                    <a:pos x="5" y="43"/>
                  </a:cxn>
                  <a:cxn ang="0">
                    <a:pos x="10" y="37"/>
                  </a:cxn>
                  <a:cxn ang="0">
                    <a:pos x="14" y="31"/>
                  </a:cxn>
                  <a:cxn ang="0">
                    <a:pos x="18" y="27"/>
                  </a:cxn>
                  <a:cxn ang="0">
                    <a:pos x="26" y="17"/>
                  </a:cxn>
                  <a:cxn ang="0">
                    <a:pos x="36" y="7"/>
                  </a:cxn>
                  <a:cxn ang="0">
                    <a:pos x="42" y="0"/>
                  </a:cxn>
                  <a:cxn ang="0">
                    <a:pos x="46" y="3"/>
                  </a:cxn>
                  <a:cxn ang="0">
                    <a:pos x="56" y="7"/>
                  </a:cxn>
                  <a:cxn ang="0">
                    <a:pos x="65" y="11"/>
                  </a:cxn>
                  <a:cxn ang="0">
                    <a:pos x="73" y="9"/>
                  </a:cxn>
                </a:cxnLst>
                <a:rect l="0" t="0" r="r" b="b"/>
                <a:pathLst>
                  <a:path w="73" h="47">
                    <a:moveTo>
                      <a:pt x="73" y="9"/>
                    </a:moveTo>
                    <a:lnTo>
                      <a:pt x="70" y="11"/>
                    </a:lnTo>
                    <a:lnTo>
                      <a:pt x="66" y="12"/>
                    </a:lnTo>
                    <a:lnTo>
                      <a:pt x="58" y="13"/>
                    </a:lnTo>
                    <a:lnTo>
                      <a:pt x="52" y="12"/>
                    </a:lnTo>
                    <a:lnTo>
                      <a:pt x="48" y="11"/>
                    </a:lnTo>
                    <a:lnTo>
                      <a:pt x="45" y="12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6" y="27"/>
                    </a:lnTo>
                    <a:lnTo>
                      <a:pt x="20" y="32"/>
                    </a:lnTo>
                    <a:lnTo>
                      <a:pt x="18" y="35"/>
                    </a:lnTo>
                    <a:lnTo>
                      <a:pt x="13" y="39"/>
                    </a:lnTo>
                    <a:lnTo>
                      <a:pt x="6" y="44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5" y="43"/>
                    </a:lnTo>
                    <a:lnTo>
                      <a:pt x="10" y="37"/>
                    </a:lnTo>
                    <a:lnTo>
                      <a:pt x="14" y="31"/>
                    </a:lnTo>
                    <a:lnTo>
                      <a:pt x="18" y="27"/>
                    </a:lnTo>
                    <a:lnTo>
                      <a:pt x="26" y="17"/>
                    </a:lnTo>
                    <a:lnTo>
                      <a:pt x="36" y="7"/>
                    </a:lnTo>
                    <a:lnTo>
                      <a:pt x="42" y="0"/>
                    </a:lnTo>
                    <a:lnTo>
                      <a:pt x="46" y="3"/>
                    </a:lnTo>
                    <a:lnTo>
                      <a:pt x="56" y="7"/>
                    </a:lnTo>
                    <a:lnTo>
                      <a:pt x="65" y="11"/>
                    </a:lnTo>
                    <a:lnTo>
                      <a:pt x="73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0" name="Freeform 394"/>
              <p:cNvSpPr>
                <a:spLocks/>
              </p:cNvSpPr>
              <p:nvPr/>
            </p:nvSpPr>
            <p:spPr bwMode="auto">
              <a:xfrm>
                <a:off x="5503863" y="5281613"/>
                <a:ext cx="44450" cy="4603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4" y="1"/>
                  </a:cxn>
                  <a:cxn ang="0">
                    <a:pos x="16" y="8"/>
                  </a:cxn>
                  <a:cxn ang="0">
                    <a:pos x="8" y="17"/>
                  </a:cxn>
                  <a:cxn ang="0">
                    <a:pos x="7" y="29"/>
                  </a:cxn>
                  <a:cxn ang="0">
                    <a:pos x="6" y="28"/>
                  </a:cxn>
                  <a:cxn ang="0">
                    <a:pos x="3" y="27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4" y="8"/>
                  </a:cxn>
                  <a:cxn ang="0">
                    <a:pos x="14" y="4"/>
                  </a:cxn>
                  <a:cxn ang="0">
                    <a:pos x="28" y="0"/>
                  </a:cxn>
                </a:cxnLst>
                <a:rect l="0" t="0" r="r" b="b"/>
                <a:pathLst>
                  <a:path w="28" h="29">
                    <a:moveTo>
                      <a:pt x="28" y="0"/>
                    </a:moveTo>
                    <a:lnTo>
                      <a:pt x="24" y="1"/>
                    </a:lnTo>
                    <a:lnTo>
                      <a:pt x="16" y="8"/>
                    </a:lnTo>
                    <a:lnTo>
                      <a:pt x="8" y="17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1" name="Freeform 395"/>
              <p:cNvSpPr>
                <a:spLocks/>
              </p:cNvSpPr>
              <p:nvPr/>
            </p:nvSpPr>
            <p:spPr bwMode="auto">
              <a:xfrm>
                <a:off x="5522913" y="5307013"/>
                <a:ext cx="30163" cy="20638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6" y="3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3" y="11"/>
                  </a:cxn>
                  <a:cxn ang="0">
                    <a:pos x="8" y="7"/>
                  </a:cxn>
                  <a:cxn ang="0">
                    <a:pos x="19" y="4"/>
                  </a:cxn>
                </a:cxnLst>
                <a:rect l="0" t="0" r="r" b="b"/>
                <a:pathLst>
                  <a:path w="19" h="13">
                    <a:moveTo>
                      <a:pt x="19" y="4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8" y="7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2" name="Freeform 396"/>
              <p:cNvSpPr>
                <a:spLocks/>
              </p:cNvSpPr>
              <p:nvPr/>
            </p:nvSpPr>
            <p:spPr bwMode="auto">
              <a:xfrm>
                <a:off x="5561013" y="5959475"/>
                <a:ext cx="136525" cy="398463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85" y="7"/>
                  </a:cxn>
                  <a:cxn ang="0">
                    <a:pos x="82" y="28"/>
                  </a:cxn>
                  <a:cxn ang="0">
                    <a:pos x="77" y="58"/>
                  </a:cxn>
                  <a:cxn ang="0">
                    <a:pos x="67" y="94"/>
                  </a:cxn>
                  <a:cxn ang="0">
                    <a:pos x="56" y="135"/>
                  </a:cxn>
                  <a:cxn ang="0">
                    <a:pos x="42" y="176"/>
                  </a:cxn>
                  <a:cxn ang="0">
                    <a:pos x="23" y="216"/>
                  </a:cxn>
                  <a:cxn ang="0">
                    <a:pos x="0" y="251"/>
                  </a:cxn>
                  <a:cxn ang="0">
                    <a:pos x="3" y="243"/>
                  </a:cxn>
                  <a:cxn ang="0">
                    <a:pos x="12" y="220"/>
                  </a:cxn>
                  <a:cxn ang="0">
                    <a:pos x="24" y="187"/>
                  </a:cxn>
                  <a:cxn ang="0">
                    <a:pos x="39" y="147"/>
                  </a:cxn>
                  <a:cxn ang="0">
                    <a:pos x="54" y="106"/>
                  </a:cxn>
                  <a:cxn ang="0">
                    <a:pos x="69" y="64"/>
                  </a:cxn>
                  <a:cxn ang="0">
                    <a:pos x="79" y="28"/>
                  </a:cxn>
                  <a:cxn ang="0">
                    <a:pos x="86" y="0"/>
                  </a:cxn>
                </a:cxnLst>
                <a:rect l="0" t="0" r="r" b="b"/>
                <a:pathLst>
                  <a:path w="86" h="251">
                    <a:moveTo>
                      <a:pt x="86" y="0"/>
                    </a:moveTo>
                    <a:lnTo>
                      <a:pt x="85" y="7"/>
                    </a:lnTo>
                    <a:lnTo>
                      <a:pt x="82" y="28"/>
                    </a:lnTo>
                    <a:lnTo>
                      <a:pt x="77" y="58"/>
                    </a:lnTo>
                    <a:lnTo>
                      <a:pt x="67" y="94"/>
                    </a:lnTo>
                    <a:lnTo>
                      <a:pt x="56" y="135"/>
                    </a:lnTo>
                    <a:lnTo>
                      <a:pt x="42" y="176"/>
                    </a:lnTo>
                    <a:lnTo>
                      <a:pt x="23" y="216"/>
                    </a:lnTo>
                    <a:lnTo>
                      <a:pt x="0" y="251"/>
                    </a:lnTo>
                    <a:lnTo>
                      <a:pt x="3" y="243"/>
                    </a:lnTo>
                    <a:lnTo>
                      <a:pt x="12" y="220"/>
                    </a:lnTo>
                    <a:lnTo>
                      <a:pt x="24" y="187"/>
                    </a:lnTo>
                    <a:lnTo>
                      <a:pt x="39" y="147"/>
                    </a:lnTo>
                    <a:lnTo>
                      <a:pt x="54" y="106"/>
                    </a:lnTo>
                    <a:lnTo>
                      <a:pt x="69" y="64"/>
                    </a:lnTo>
                    <a:lnTo>
                      <a:pt x="79" y="2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3" name="Freeform 397"/>
              <p:cNvSpPr>
                <a:spLocks/>
              </p:cNvSpPr>
              <p:nvPr/>
            </p:nvSpPr>
            <p:spPr bwMode="auto">
              <a:xfrm>
                <a:off x="5892800" y="5881688"/>
                <a:ext cx="84138" cy="13811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0" y="1"/>
                  </a:cxn>
                  <a:cxn ang="0">
                    <a:pos x="45" y="7"/>
                  </a:cxn>
                  <a:cxn ang="0">
                    <a:pos x="36" y="16"/>
                  </a:cxn>
                  <a:cxn ang="0">
                    <a:pos x="26" y="27"/>
                  </a:cxn>
                  <a:cxn ang="0">
                    <a:pos x="17" y="39"/>
                  </a:cxn>
                  <a:cxn ang="0">
                    <a:pos x="10" y="53"/>
                  </a:cxn>
                  <a:cxn ang="0">
                    <a:pos x="6" y="69"/>
                  </a:cxn>
                  <a:cxn ang="0">
                    <a:pos x="6" y="87"/>
                  </a:cxn>
                  <a:cxn ang="0">
                    <a:pos x="5" y="84"/>
                  </a:cxn>
                  <a:cxn ang="0">
                    <a:pos x="2" y="77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4" y="40"/>
                  </a:cxn>
                  <a:cxn ang="0">
                    <a:pos x="12" y="25"/>
                  </a:cxn>
                  <a:cxn ang="0">
                    <a:pos x="28" y="12"/>
                  </a:cxn>
                  <a:cxn ang="0">
                    <a:pos x="53" y="0"/>
                  </a:cxn>
                </a:cxnLst>
                <a:rect l="0" t="0" r="r" b="b"/>
                <a:pathLst>
                  <a:path w="53" h="87">
                    <a:moveTo>
                      <a:pt x="53" y="0"/>
                    </a:moveTo>
                    <a:lnTo>
                      <a:pt x="50" y="1"/>
                    </a:lnTo>
                    <a:lnTo>
                      <a:pt x="45" y="7"/>
                    </a:lnTo>
                    <a:lnTo>
                      <a:pt x="36" y="16"/>
                    </a:lnTo>
                    <a:lnTo>
                      <a:pt x="26" y="27"/>
                    </a:lnTo>
                    <a:lnTo>
                      <a:pt x="17" y="39"/>
                    </a:lnTo>
                    <a:lnTo>
                      <a:pt x="10" y="53"/>
                    </a:lnTo>
                    <a:lnTo>
                      <a:pt x="6" y="69"/>
                    </a:lnTo>
                    <a:lnTo>
                      <a:pt x="6" y="87"/>
                    </a:lnTo>
                    <a:lnTo>
                      <a:pt x="5" y="84"/>
                    </a:lnTo>
                    <a:lnTo>
                      <a:pt x="2" y="77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4" y="40"/>
                    </a:lnTo>
                    <a:lnTo>
                      <a:pt x="12" y="25"/>
                    </a:lnTo>
                    <a:lnTo>
                      <a:pt x="28" y="1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4" name="Freeform 398"/>
              <p:cNvSpPr>
                <a:spLocks/>
              </p:cNvSpPr>
              <p:nvPr/>
            </p:nvSpPr>
            <p:spPr bwMode="auto">
              <a:xfrm>
                <a:off x="5641975" y="6092825"/>
                <a:ext cx="257175" cy="334963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160" y="7"/>
                  </a:cxn>
                  <a:cxn ang="0">
                    <a:pos x="158" y="24"/>
                  </a:cxn>
                  <a:cxn ang="0">
                    <a:pos x="152" y="50"/>
                  </a:cxn>
                  <a:cxn ang="0">
                    <a:pos x="144" y="82"/>
                  </a:cxn>
                  <a:cxn ang="0">
                    <a:pos x="135" y="115"/>
                  </a:cxn>
                  <a:cxn ang="0">
                    <a:pos x="124" y="150"/>
                  </a:cxn>
                  <a:cxn ang="0">
                    <a:pos x="111" y="182"/>
                  </a:cxn>
                  <a:cxn ang="0">
                    <a:pos x="95" y="209"/>
                  </a:cxn>
                  <a:cxn ang="0">
                    <a:pos x="92" y="209"/>
                  </a:cxn>
                  <a:cxn ang="0">
                    <a:pos x="84" y="210"/>
                  </a:cxn>
                  <a:cxn ang="0">
                    <a:pos x="74" y="211"/>
                  </a:cxn>
                  <a:cxn ang="0">
                    <a:pos x="60" y="211"/>
                  </a:cxn>
                  <a:cxn ang="0">
                    <a:pos x="44" y="210"/>
                  </a:cxn>
                  <a:cxn ang="0">
                    <a:pos x="30" y="207"/>
                  </a:cxn>
                  <a:cxn ang="0">
                    <a:pos x="14" y="202"/>
                  </a:cxn>
                  <a:cxn ang="0">
                    <a:pos x="0" y="194"/>
                  </a:cxn>
                  <a:cxn ang="0">
                    <a:pos x="1" y="194"/>
                  </a:cxn>
                  <a:cxn ang="0">
                    <a:pos x="5" y="195"/>
                  </a:cxn>
                  <a:cxn ang="0">
                    <a:pos x="12" y="198"/>
                  </a:cxn>
                  <a:cxn ang="0">
                    <a:pos x="23" y="199"/>
                  </a:cxn>
                  <a:cxn ang="0">
                    <a:pos x="34" y="201"/>
                  </a:cxn>
                  <a:cxn ang="0">
                    <a:pos x="48" y="202"/>
                  </a:cxn>
                  <a:cxn ang="0">
                    <a:pos x="66" y="202"/>
                  </a:cxn>
                  <a:cxn ang="0">
                    <a:pos x="84" y="199"/>
                  </a:cxn>
                  <a:cxn ang="0">
                    <a:pos x="86" y="197"/>
                  </a:cxn>
                  <a:cxn ang="0">
                    <a:pos x="91" y="186"/>
                  </a:cxn>
                  <a:cxn ang="0">
                    <a:pos x="99" y="171"/>
                  </a:cxn>
                  <a:cxn ang="0">
                    <a:pos x="110" y="148"/>
                  </a:cxn>
                  <a:cxn ang="0">
                    <a:pos x="122" y="120"/>
                  </a:cxn>
                  <a:cxn ang="0">
                    <a:pos x="135" y="87"/>
                  </a:cxn>
                  <a:cxn ang="0">
                    <a:pos x="148" y="47"/>
                  </a:cxn>
                  <a:cxn ang="0">
                    <a:pos x="162" y="0"/>
                  </a:cxn>
                </a:cxnLst>
                <a:rect l="0" t="0" r="r" b="b"/>
                <a:pathLst>
                  <a:path w="162" h="211">
                    <a:moveTo>
                      <a:pt x="162" y="0"/>
                    </a:moveTo>
                    <a:lnTo>
                      <a:pt x="160" y="7"/>
                    </a:lnTo>
                    <a:lnTo>
                      <a:pt x="158" y="24"/>
                    </a:lnTo>
                    <a:lnTo>
                      <a:pt x="152" y="50"/>
                    </a:lnTo>
                    <a:lnTo>
                      <a:pt x="144" y="82"/>
                    </a:lnTo>
                    <a:lnTo>
                      <a:pt x="135" y="115"/>
                    </a:lnTo>
                    <a:lnTo>
                      <a:pt x="124" y="150"/>
                    </a:lnTo>
                    <a:lnTo>
                      <a:pt x="111" y="182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84" y="210"/>
                    </a:lnTo>
                    <a:lnTo>
                      <a:pt x="74" y="211"/>
                    </a:lnTo>
                    <a:lnTo>
                      <a:pt x="60" y="211"/>
                    </a:lnTo>
                    <a:lnTo>
                      <a:pt x="44" y="210"/>
                    </a:lnTo>
                    <a:lnTo>
                      <a:pt x="30" y="207"/>
                    </a:lnTo>
                    <a:lnTo>
                      <a:pt x="14" y="202"/>
                    </a:lnTo>
                    <a:lnTo>
                      <a:pt x="0" y="194"/>
                    </a:lnTo>
                    <a:lnTo>
                      <a:pt x="1" y="194"/>
                    </a:lnTo>
                    <a:lnTo>
                      <a:pt x="5" y="195"/>
                    </a:lnTo>
                    <a:lnTo>
                      <a:pt x="12" y="198"/>
                    </a:lnTo>
                    <a:lnTo>
                      <a:pt x="23" y="199"/>
                    </a:lnTo>
                    <a:lnTo>
                      <a:pt x="34" y="201"/>
                    </a:lnTo>
                    <a:lnTo>
                      <a:pt x="48" y="202"/>
                    </a:lnTo>
                    <a:lnTo>
                      <a:pt x="66" y="202"/>
                    </a:lnTo>
                    <a:lnTo>
                      <a:pt x="84" y="199"/>
                    </a:lnTo>
                    <a:lnTo>
                      <a:pt x="86" y="197"/>
                    </a:lnTo>
                    <a:lnTo>
                      <a:pt x="91" y="186"/>
                    </a:lnTo>
                    <a:lnTo>
                      <a:pt x="99" y="171"/>
                    </a:lnTo>
                    <a:lnTo>
                      <a:pt x="110" y="148"/>
                    </a:lnTo>
                    <a:lnTo>
                      <a:pt x="122" y="120"/>
                    </a:lnTo>
                    <a:lnTo>
                      <a:pt x="135" y="87"/>
                    </a:lnTo>
                    <a:lnTo>
                      <a:pt x="148" y="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5" name="Freeform 399"/>
              <p:cNvSpPr>
                <a:spLocks/>
              </p:cNvSpPr>
              <p:nvPr/>
            </p:nvSpPr>
            <p:spPr bwMode="auto">
              <a:xfrm>
                <a:off x="6335713" y="5927725"/>
                <a:ext cx="350838" cy="434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4" y="10"/>
                  </a:cxn>
                  <a:cxn ang="0">
                    <a:pos x="9" y="19"/>
                  </a:cxn>
                  <a:cxn ang="0">
                    <a:pos x="14" y="31"/>
                  </a:cxn>
                  <a:cxn ang="0">
                    <a:pos x="22" y="44"/>
                  </a:cxn>
                  <a:cxn ang="0">
                    <a:pos x="32" y="58"/>
                  </a:cxn>
                  <a:cxn ang="0">
                    <a:pos x="42" y="70"/>
                  </a:cxn>
                  <a:cxn ang="0">
                    <a:pos x="53" y="79"/>
                  </a:cxn>
                  <a:cxn ang="0">
                    <a:pos x="60" y="86"/>
                  </a:cxn>
                  <a:cxn ang="0">
                    <a:pos x="78" y="102"/>
                  </a:cxn>
                  <a:cxn ang="0">
                    <a:pos x="105" y="127"/>
                  </a:cxn>
                  <a:cxn ang="0">
                    <a:pos x="136" y="158"/>
                  </a:cxn>
                  <a:cxn ang="0">
                    <a:pos x="165" y="190"/>
                  </a:cxn>
                  <a:cxn ang="0">
                    <a:pos x="193" y="222"/>
                  </a:cxn>
                  <a:cxn ang="0">
                    <a:pos x="212" y="251"/>
                  </a:cxn>
                  <a:cxn ang="0">
                    <a:pos x="221" y="274"/>
                  </a:cxn>
                  <a:cxn ang="0">
                    <a:pos x="221" y="271"/>
                  </a:cxn>
                  <a:cxn ang="0">
                    <a:pos x="220" y="260"/>
                  </a:cxn>
                  <a:cxn ang="0">
                    <a:pos x="214" y="244"/>
                  </a:cxn>
                  <a:cxn ang="0">
                    <a:pos x="204" y="223"/>
                  </a:cxn>
                  <a:cxn ang="0">
                    <a:pos x="185" y="194"/>
                  </a:cxn>
                  <a:cxn ang="0">
                    <a:pos x="156" y="159"/>
                  </a:cxn>
                  <a:cxn ang="0">
                    <a:pos x="116" y="118"/>
                  </a:cxn>
                  <a:cxn ang="0">
                    <a:pos x="62" y="70"/>
                  </a:cxn>
                  <a:cxn ang="0">
                    <a:pos x="60" y="68"/>
                  </a:cxn>
                  <a:cxn ang="0">
                    <a:pos x="52" y="63"/>
                  </a:cxn>
                  <a:cxn ang="0">
                    <a:pos x="42" y="55"/>
                  </a:cxn>
                  <a:cxn ang="0">
                    <a:pos x="30" y="46"/>
                  </a:cxn>
                  <a:cxn ang="0">
                    <a:pos x="18" y="35"/>
                  </a:cxn>
                  <a:cxn ang="0">
                    <a:pos x="9" y="23"/>
                  </a:cxn>
                  <a:cxn ang="0">
                    <a:pos x="1" y="11"/>
                  </a:cxn>
                  <a:cxn ang="0">
                    <a:pos x="0" y="0"/>
                  </a:cxn>
                </a:cxnLst>
                <a:rect l="0" t="0" r="r" b="b"/>
                <a:pathLst>
                  <a:path w="221" h="274">
                    <a:moveTo>
                      <a:pt x="0" y="0"/>
                    </a:moveTo>
                    <a:lnTo>
                      <a:pt x="1" y="3"/>
                    </a:lnTo>
                    <a:lnTo>
                      <a:pt x="4" y="10"/>
                    </a:lnTo>
                    <a:lnTo>
                      <a:pt x="9" y="19"/>
                    </a:lnTo>
                    <a:lnTo>
                      <a:pt x="14" y="31"/>
                    </a:lnTo>
                    <a:lnTo>
                      <a:pt x="22" y="44"/>
                    </a:lnTo>
                    <a:lnTo>
                      <a:pt x="32" y="58"/>
                    </a:lnTo>
                    <a:lnTo>
                      <a:pt x="42" y="70"/>
                    </a:lnTo>
                    <a:lnTo>
                      <a:pt x="53" y="79"/>
                    </a:lnTo>
                    <a:lnTo>
                      <a:pt x="60" y="86"/>
                    </a:lnTo>
                    <a:lnTo>
                      <a:pt x="78" y="102"/>
                    </a:lnTo>
                    <a:lnTo>
                      <a:pt x="105" y="127"/>
                    </a:lnTo>
                    <a:lnTo>
                      <a:pt x="136" y="158"/>
                    </a:lnTo>
                    <a:lnTo>
                      <a:pt x="165" y="190"/>
                    </a:lnTo>
                    <a:lnTo>
                      <a:pt x="193" y="222"/>
                    </a:lnTo>
                    <a:lnTo>
                      <a:pt x="212" y="251"/>
                    </a:lnTo>
                    <a:lnTo>
                      <a:pt x="221" y="274"/>
                    </a:lnTo>
                    <a:lnTo>
                      <a:pt x="221" y="271"/>
                    </a:lnTo>
                    <a:lnTo>
                      <a:pt x="220" y="260"/>
                    </a:lnTo>
                    <a:lnTo>
                      <a:pt x="214" y="244"/>
                    </a:lnTo>
                    <a:lnTo>
                      <a:pt x="204" y="223"/>
                    </a:lnTo>
                    <a:lnTo>
                      <a:pt x="185" y="194"/>
                    </a:lnTo>
                    <a:lnTo>
                      <a:pt x="156" y="159"/>
                    </a:lnTo>
                    <a:lnTo>
                      <a:pt x="116" y="118"/>
                    </a:lnTo>
                    <a:lnTo>
                      <a:pt x="62" y="70"/>
                    </a:lnTo>
                    <a:lnTo>
                      <a:pt x="60" y="68"/>
                    </a:lnTo>
                    <a:lnTo>
                      <a:pt x="52" y="63"/>
                    </a:lnTo>
                    <a:lnTo>
                      <a:pt x="42" y="55"/>
                    </a:lnTo>
                    <a:lnTo>
                      <a:pt x="30" y="46"/>
                    </a:lnTo>
                    <a:lnTo>
                      <a:pt x="18" y="35"/>
                    </a:lnTo>
                    <a:lnTo>
                      <a:pt x="9" y="2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6" name="Freeform 400"/>
              <p:cNvSpPr>
                <a:spLocks/>
              </p:cNvSpPr>
              <p:nvPr/>
            </p:nvSpPr>
            <p:spPr bwMode="auto">
              <a:xfrm>
                <a:off x="6546850" y="5919788"/>
                <a:ext cx="323850" cy="311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5"/>
                  </a:cxn>
                  <a:cxn ang="0">
                    <a:pos x="27" y="19"/>
                  </a:cxn>
                  <a:cxn ang="0">
                    <a:pos x="53" y="40"/>
                  </a:cxn>
                  <a:cxn ang="0">
                    <a:pos x="87" y="67"/>
                  </a:cxn>
                  <a:cxn ang="0">
                    <a:pos x="122" y="97"/>
                  </a:cxn>
                  <a:cxn ang="0">
                    <a:pos x="155" y="129"/>
                  </a:cxn>
                  <a:cxn ang="0">
                    <a:pos x="184" y="164"/>
                  </a:cxn>
                  <a:cxn ang="0">
                    <a:pos x="204" y="196"/>
                  </a:cxn>
                  <a:cxn ang="0">
                    <a:pos x="203" y="192"/>
                  </a:cxn>
                  <a:cxn ang="0">
                    <a:pos x="198" y="179"/>
                  </a:cxn>
                  <a:cxn ang="0">
                    <a:pos x="186" y="159"/>
                  </a:cxn>
                  <a:cxn ang="0">
                    <a:pos x="168" y="133"/>
                  </a:cxn>
                  <a:cxn ang="0">
                    <a:pos x="142" y="103"/>
                  </a:cxn>
                  <a:cxn ang="0">
                    <a:pos x="106" y="69"/>
                  </a:cxn>
                  <a:cxn ang="0">
                    <a:pos x="59" y="35"/>
                  </a:cxn>
                  <a:cxn ang="0">
                    <a:pos x="0" y="0"/>
                  </a:cxn>
                </a:cxnLst>
                <a:rect l="0" t="0" r="r" b="b"/>
                <a:pathLst>
                  <a:path w="204" h="196">
                    <a:moveTo>
                      <a:pt x="0" y="0"/>
                    </a:moveTo>
                    <a:lnTo>
                      <a:pt x="7" y="5"/>
                    </a:lnTo>
                    <a:lnTo>
                      <a:pt x="27" y="19"/>
                    </a:lnTo>
                    <a:lnTo>
                      <a:pt x="53" y="40"/>
                    </a:lnTo>
                    <a:lnTo>
                      <a:pt x="87" y="67"/>
                    </a:lnTo>
                    <a:lnTo>
                      <a:pt x="122" y="97"/>
                    </a:lnTo>
                    <a:lnTo>
                      <a:pt x="155" y="129"/>
                    </a:lnTo>
                    <a:lnTo>
                      <a:pt x="184" y="164"/>
                    </a:lnTo>
                    <a:lnTo>
                      <a:pt x="204" y="196"/>
                    </a:lnTo>
                    <a:lnTo>
                      <a:pt x="203" y="192"/>
                    </a:lnTo>
                    <a:lnTo>
                      <a:pt x="198" y="179"/>
                    </a:lnTo>
                    <a:lnTo>
                      <a:pt x="186" y="159"/>
                    </a:lnTo>
                    <a:lnTo>
                      <a:pt x="168" y="133"/>
                    </a:lnTo>
                    <a:lnTo>
                      <a:pt x="142" y="103"/>
                    </a:lnTo>
                    <a:lnTo>
                      <a:pt x="106" y="69"/>
                    </a:lnTo>
                    <a:lnTo>
                      <a:pt x="59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7" name="Freeform 401"/>
              <p:cNvSpPr>
                <a:spLocks/>
              </p:cNvSpPr>
              <p:nvPr/>
            </p:nvSpPr>
            <p:spPr bwMode="auto">
              <a:xfrm>
                <a:off x="6731000" y="6311900"/>
                <a:ext cx="200025" cy="65088"/>
              </a:xfrm>
              <a:custGeom>
                <a:avLst/>
                <a:gdLst/>
                <a:ahLst/>
                <a:cxnLst>
                  <a:cxn ang="0">
                    <a:pos x="126" y="0"/>
                  </a:cxn>
                  <a:cxn ang="0">
                    <a:pos x="123" y="1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88" y="20"/>
                  </a:cxn>
                  <a:cxn ang="0">
                    <a:pos x="70" y="26"/>
                  </a:cxn>
                  <a:cxn ang="0">
                    <a:pos x="48" y="32"/>
                  </a:cxn>
                  <a:cxn ang="0">
                    <a:pos x="26" y="34"/>
                  </a:cxn>
                  <a:cxn ang="0">
                    <a:pos x="0" y="33"/>
                  </a:cxn>
                  <a:cxn ang="0">
                    <a:pos x="4" y="34"/>
                  </a:cxn>
                  <a:cxn ang="0">
                    <a:pos x="15" y="37"/>
                  </a:cxn>
                  <a:cxn ang="0">
                    <a:pos x="30" y="40"/>
                  </a:cxn>
                  <a:cxn ang="0">
                    <a:pos x="48" y="41"/>
                  </a:cxn>
                  <a:cxn ang="0">
                    <a:pos x="70" y="39"/>
                  </a:cxn>
                  <a:cxn ang="0">
                    <a:pos x="90" y="33"/>
                  </a:cxn>
                  <a:cxn ang="0">
                    <a:pos x="110" y="20"/>
                  </a:cxn>
                  <a:cxn ang="0">
                    <a:pos x="126" y="0"/>
                  </a:cxn>
                </a:cxnLst>
                <a:rect l="0" t="0" r="r" b="b"/>
                <a:pathLst>
                  <a:path w="126" h="41">
                    <a:moveTo>
                      <a:pt x="126" y="0"/>
                    </a:moveTo>
                    <a:lnTo>
                      <a:pt x="123" y="1"/>
                    </a:lnTo>
                    <a:lnTo>
                      <a:pt x="115" y="6"/>
                    </a:lnTo>
                    <a:lnTo>
                      <a:pt x="104" y="13"/>
                    </a:lnTo>
                    <a:lnTo>
                      <a:pt x="88" y="20"/>
                    </a:lnTo>
                    <a:lnTo>
                      <a:pt x="70" y="26"/>
                    </a:lnTo>
                    <a:lnTo>
                      <a:pt x="48" y="32"/>
                    </a:lnTo>
                    <a:lnTo>
                      <a:pt x="26" y="34"/>
                    </a:lnTo>
                    <a:lnTo>
                      <a:pt x="0" y="33"/>
                    </a:lnTo>
                    <a:lnTo>
                      <a:pt x="4" y="34"/>
                    </a:lnTo>
                    <a:lnTo>
                      <a:pt x="15" y="37"/>
                    </a:lnTo>
                    <a:lnTo>
                      <a:pt x="30" y="40"/>
                    </a:lnTo>
                    <a:lnTo>
                      <a:pt x="48" y="41"/>
                    </a:lnTo>
                    <a:lnTo>
                      <a:pt x="70" y="39"/>
                    </a:lnTo>
                    <a:lnTo>
                      <a:pt x="90" y="33"/>
                    </a:lnTo>
                    <a:lnTo>
                      <a:pt x="110" y="2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8" name="Freeform 402"/>
              <p:cNvSpPr>
                <a:spLocks/>
              </p:cNvSpPr>
              <p:nvPr/>
            </p:nvSpPr>
            <p:spPr bwMode="auto">
              <a:xfrm>
                <a:off x="6583363" y="6438900"/>
                <a:ext cx="366713" cy="11271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193" y="27"/>
                  </a:cxn>
                  <a:cxn ang="0">
                    <a:pos x="191" y="27"/>
                  </a:cxn>
                  <a:cxn ang="0">
                    <a:pos x="185" y="25"/>
                  </a:cxn>
                  <a:cxn ang="0">
                    <a:pos x="176" y="25"/>
                  </a:cxn>
                  <a:cxn ang="0">
                    <a:pos x="165" y="25"/>
                  </a:cxn>
                  <a:cxn ang="0">
                    <a:pos x="155" y="28"/>
                  </a:cxn>
                  <a:cxn ang="0">
                    <a:pos x="145" y="32"/>
                  </a:cxn>
                  <a:cxn ang="0">
                    <a:pos x="137" y="39"/>
                  </a:cxn>
                  <a:cxn ang="0">
                    <a:pos x="133" y="48"/>
                  </a:cxn>
                  <a:cxn ang="0">
                    <a:pos x="132" y="49"/>
                  </a:cxn>
                  <a:cxn ang="0">
                    <a:pos x="125" y="53"/>
                  </a:cxn>
                  <a:cxn ang="0">
                    <a:pos x="116" y="57"/>
                  </a:cxn>
                  <a:cxn ang="0">
                    <a:pos x="101" y="63"/>
                  </a:cxn>
                  <a:cxn ang="0">
                    <a:pos x="83" y="68"/>
                  </a:cxn>
                  <a:cxn ang="0">
                    <a:pos x="60" y="71"/>
                  </a:cxn>
                  <a:cxn ang="0">
                    <a:pos x="32" y="71"/>
                  </a:cxn>
                  <a:cxn ang="0">
                    <a:pos x="0" y="68"/>
                  </a:cxn>
                  <a:cxn ang="0">
                    <a:pos x="5" y="68"/>
                  </a:cxn>
                  <a:cxn ang="0">
                    <a:pos x="17" y="67"/>
                  </a:cxn>
                  <a:cxn ang="0">
                    <a:pos x="36" y="65"/>
                  </a:cxn>
                  <a:cxn ang="0">
                    <a:pos x="57" y="61"/>
                  </a:cxn>
                  <a:cxn ang="0">
                    <a:pos x="80" y="57"/>
                  </a:cxn>
                  <a:cxn ang="0">
                    <a:pos x="101" y="52"/>
                  </a:cxn>
                  <a:cxn ang="0">
                    <a:pos x="119" y="45"/>
                  </a:cxn>
                  <a:cxn ang="0">
                    <a:pos x="129" y="36"/>
                  </a:cxn>
                  <a:cxn ang="0">
                    <a:pos x="131" y="35"/>
                  </a:cxn>
                  <a:cxn ang="0">
                    <a:pos x="132" y="32"/>
                  </a:cxn>
                  <a:cxn ang="0">
                    <a:pos x="136" y="28"/>
                  </a:cxn>
                  <a:cxn ang="0">
                    <a:pos x="143" y="24"/>
                  </a:cxn>
                  <a:cxn ang="0">
                    <a:pos x="149" y="20"/>
                  </a:cxn>
                  <a:cxn ang="0">
                    <a:pos x="159" y="17"/>
                  </a:cxn>
                  <a:cxn ang="0">
                    <a:pos x="169" y="15"/>
                  </a:cxn>
                  <a:cxn ang="0">
                    <a:pos x="183" y="16"/>
                  </a:cxn>
                  <a:cxn ang="0">
                    <a:pos x="231" y="0"/>
                  </a:cxn>
                </a:cxnLst>
                <a:rect l="0" t="0" r="r" b="b"/>
                <a:pathLst>
                  <a:path w="231" h="71">
                    <a:moveTo>
                      <a:pt x="231" y="0"/>
                    </a:moveTo>
                    <a:lnTo>
                      <a:pt x="193" y="27"/>
                    </a:lnTo>
                    <a:lnTo>
                      <a:pt x="191" y="27"/>
                    </a:lnTo>
                    <a:lnTo>
                      <a:pt x="185" y="25"/>
                    </a:lnTo>
                    <a:lnTo>
                      <a:pt x="176" y="25"/>
                    </a:lnTo>
                    <a:lnTo>
                      <a:pt x="165" y="25"/>
                    </a:lnTo>
                    <a:lnTo>
                      <a:pt x="155" y="28"/>
                    </a:lnTo>
                    <a:lnTo>
                      <a:pt x="145" y="32"/>
                    </a:lnTo>
                    <a:lnTo>
                      <a:pt x="137" y="39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25" y="53"/>
                    </a:lnTo>
                    <a:lnTo>
                      <a:pt x="116" y="57"/>
                    </a:lnTo>
                    <a:lnTo>
                      <a:pt x="101" y="63"/>
                    </a:lnTo>
                    <a:lnTo>
                      <a:pt x="83" y="68"/>
                    </a:lnTo>
                    <a:lnTo>
                      <a:pt x="60" y="71"/>
                    </a:lnTo>
                    <a:lnTo>
                      <a:pt x="32" y="71"/>
                    </a:lnTo>
                    <a:lnTo>
                      <a:pt x="0" y="68"/>
                    </a:lnTo>
                    <a:lnTo>
                      <a:pt x="5" y="68"/>
                    </a:lnTo>
                    <a:lnTo>
                      <a:pt x="17" y="67"/>
                    </a:lnTo>
                    <a:lnTo>
                      <a:pt x="36" y="65"/>
                    </a:lnTo>
                    <a:lnTo>
                      <a:pt x="57" y="61"/>
                    </a:lnTo>
                    <a:lnTo>
                      <a:pt x="80" y="57"/>
                    </a:lnTo>
                    <a:lnTo>
                      <a:pt x="101" y="52"/>
                    </a:lnTo>
                    <a:lnTo>
                      <a:pt x="119" y="45"/>
                    </a:lnTo>
                    <a:lnTo>
                      <a:pt x="129" y="36"/>
                    </a:lnTo>
                    <a:lnTo>
                      <a:pt x="131" y="35"/>
                    </a:lnTo>
                    <a:lnTo>
                      <a:pt x="132" y="32"/>
                    </a:lnTo>
                    <a:lnTo>
                      <a:pt x="136" y="28"/>
                    </a:lnTo>
                    <a:lnTo>
                      <a:pt x="143" y="24"/>
                    </a:lnTo>
                    <a:lnTo>
                      <a:pt x="149" y="20"/>
                    </a:lnTo>
                    <a:lnTo>
                      <a:pt x="159" y="17"/>
                    </a:lnTo>
                    <a:lnTo>
                      <a:pt x="169" y="15"/>
                    </a:lnTo>
                    <a:lnTo>
                      <a:pt x="183" y="1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9" name="Freeform 403"/>
              <p:cNvSpPr>
                <a:spLocks/>
              </p:cNvSpPr>
              <p:nvPr/>
            </p:nvSpPr>
            <p:spPr bwMode="auto">
              <a:xfrm>
                <a:off x="5364163" y="6475413"/>
                <a:ext cx="409575" cy="71438"/>
              </a:xfrm>
              <a:custGeom>
                <a:avLst/>
                <a:gdLst/>
                <a:ahLst/>
                <a:cxnLst>
                  <a:cxn ang="0">
                    <a:pos x="258" y="40"/>
                  </a:cxn>
                  <a:cxn ang="0">
                    <a:pos x="201" y="45"/>
                  </a:cxn>
                  <a:cxn ang="0">
                    <a:pos x="199" y="44"/>
                  </a:cxn>
                  <a:cxn ang="0">
                    <a:pos x="194" y="41"/>
                  </a:cxn>
                  <a:cxn ang="0">
                    <a:pos x="187" y="37"/>
                  </a:cxn>
                  <a:cxn ang="0">
                    <a:pos x="179" y="33"/>
                  </a:cxn>
                  <a:cxn ang="0">
                    <a:pos x="168" y="30"/>
                  </a:cxn>
                  <a:cxn ang="0">
                    <a:pos x="158" y="30"/>
                  </a:cxn>
                  <a:cxn ang="0">
                    <a:pos x="146" y="32"/>
                  </a:cxn>
                  <a:cxn ang="0">
                    <a:pos x="134" y="37"/>
                  </a:cxn>
                  <a:cxn ang="0">
                    <a:pos x="131" y="37"/>
                  </a:cxn>
                  <a:cxn ang="0">
                    <a:pos x="122" y="37"/>
                  </a:cxn>
                  <a:cxn ang="0">
                    <a:pos x="108" y="37"/>
                  </a:cxn>
                  <a:cxn ang="0">
                    <a:pos x="91" y="36"/>
                  </a:cxn>
                  <a:cxn ang="0">
                    <a:pos x="71" y="32"/>
                  </a:cxn>
                  <a:cxn ang="0">
                    <a:pos x="48" y="25"/>
                  </a:cxn>
                  <a:cxn ang="0">
                    <a:pos x="24" y="14"/>
                  </a:cxn>
                  <a:cxn ang="0">
                    <a:pos x="0" y="0"/>
                  </a:cxn>
                  <a:cxn ang="0">
                    <a:pos x="4" y="1"/>
                  </a:cxn>
                  <a:cxn ang="0">
                    <a:pos x="16" y="5"/>
                  </a:cxn>
                  <a:cxn ang="0">
                    <a:pos x="35" y="10"/>
                  </a:cxn>
                  <a:cxn ang="0">
                    <a:pos x="56" y="17"/>
                  </a:cxn>
                  <a:cxn ang="0">
                    <a:pos x="79" y="22"/>
                  </a:cxn>
                  <a:cxn ang="0">
                    <a:pos x="102" y="25"/>
                  </a:cxn>
                  <a:cxn ang="0">
                    <a:pos x="122" y="26"/>
                  </a:cxn>
                  <a:cxn ang="0">
                    <a:pos x="139" y="24"/>
                  </a:cxn>
                  <a:cxn ang="0">
                    <a:pos x="140" y="22"/>
                  </a:cxn>
                  <a:cxn ang="0">
                    <a:pos x="144" y="21"/>
                  </a:cxn>
                  <a:cxn ang="0">
                    <a:pos x="151" y="20"/>
                  </a:cxn>
                  <a:cxn ang="0">
                    <a:pos x="160" y="18"/>
                  </a:cxn>
                  <a:cxn ang="0">
                    <a:pos x="170" y="18"/>
                  </a:cxn>
                  <a:cxn ang="0">
                    <a:pos x="180" y="21"/>
                  </a:cxn>
                  <a:cxn ang="0">
                    <a:pos x="191" y="26"/>
                  </a:cxn>
                  <a:cxn ang="0">
                    <a:pos x="202" y="36"/>
                  </a:cxn>
                  <a:cxn ang="0">
                    <a:pos x="258" y="40"/>
                  </a:cxn>
                </a:cxnLst>
                <a:rect l="0" t="0" r="r" b="b"/>
                <a:pathLst>
                  <a:path w="258" h="45">
                    <a:moveTo>
                      <a:pt x="258" y="40"/>
                    </a:moveTo>
                    <a:lnTo>
                      <a:pt x="201" y="45"/>
                    </a:lnTo>
                    <a:lnTo>
                      <a:pt x="199" y="44"/>
                    </a:lnTo>
                    <a:lnTo>
                      <a:pt x="194" y="41"/>
                    </a:lnTo>
                    <a:lnTo>
                      <a:pt x="187" y="37"/>
                    </a:lnTo>
                    <a:lnTo>
                      <a:pt x="179" y="33"/>
                    </a:lnTo>
                    <a:lnTo>
                      <a:pt x="168" y="30"/>
                    </a:lnTo>
                    <a:lnTo>
                      <a:pt x="158" y="30"/>
                    </a:lnTo>
                    <a:lnTo>
                      <a:pt x="146" y="32"/>
                    </a:lnTo>
                    <a:lnTo>
                      <a:pt x="134" y="37"/>
                    </a:lnTo>
                    <a:lnTo>
                      <a:pt x="131" y="37"/>
                    </a:lnTo>
                    <a:lnTo>
                      <a:pt x="122" y="37"/>
                    </a:lnTo>
                    <a:lnTo>
                      <a:pt x="108" y="37"/>
                    </a:lnTo>
                    <a:lnTo>
                      <a:pt x="91" y="36"/>
                    </a:lnTo>
                    <a:lnTo>
                      <a:pt x="71" y="32"/>
                    </a:lnTo>
                    <a:lnTo>
                      <a:pt x="48" y="25"/>
                    </a:lnTo>
                    <a:lnTo>
                      <a:pt x="24" y="14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16" y="5"/>
                    </a:lnTo>
                    <a:lnTo>
                      <a:pt x="35" y="10"/>
                    </a:lnTo>
                    <a:lnTo>
                      <a:pt x="56" y="17"/>
                    </a:lnTo>
                    <a:lnTo>
                      <a:pt x="79" y="22"/>
                    </a:lnTo>
                    <a:lnTo>
                      <a:pt x="102" y="25"/>
                    </a:lnTo>
                    <a:lnTo>
                      <a:pt x="122" y="26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4" y="21"/>
                    </a:lnTo>
                    <a:lnTo>
                      <a:pt x="151" y="20"/>
                    </a:lnTo>
                    <a:lnTo>
                      <a:pt x="160" y="18"/>
                    </a:lnTo>
                    <a:lnTo>
                      <a:pt x="170" y="18"/>
                    </a:lnTo>
                    <a:lnTo>
                      <a:pt x="180" y="21"/>
                    </a:lnTo>
                    <a:lnTo>
                      <a:pt x="191" y="26"/>
                    </a:lnTo>
                    <a:lnTo>
                      <a:pt x="202" y="36"/>
                    </a:lnTo>
                    <a:lnTo>
                      <a:pt x="25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0" name="Freeform 404"/>
              <p:cNvSpPr>
                <a:spLocks/>
              </p:cNvSpPr>
              <p:nvPr/>
            </p:nvSpPr>
            <p:spPr bwMode="auto">
              <a:xfrm>
                <a:off x="6256338" y="4843463"/>
                <a:ext cx="120650" cy="211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4" y="17"/>
                  </a:cxn>
                  <a:cxn ang="0">
                    <a:pos x="8" y="35"/>
                  </a:cxn>
                  <a:cxn ang="0">
                    <a:pos x="16" y="56"/>
                  </a:cxn>
                  <a:cxn ang="0">
                    <a:pos x="27" y="79"/>
                  </a:cxn>
                  <a:cxn ang="0">
                    <a:pos x="40" y="101"/>
                  </a:cxn>
                  <a:cxn ang="0">
                    <a:pos x="56" y="120"/>
                  </a:cxn>
                  <a:cxn ang="0">
                    <a:pos x="76" y="133"/>
                  </a:cxn>
                  <a:cxn ang="0">
                    <a:pos x="72" y="132"/>
                  </a:cxn>
                  <a:cxn ang="0">
                    <a:pos x="64" y="127"/>
                  </a:cxn>
                  <a:cxn ang="0">
                    <a:pos x="51" y="119"/>
                  </a:cxn>
                  <a:cxn ang="0">
                    <a:pos x="36" y="105"/>
                  </a:cxn>
                  <a:cxn ang="0">
                    <a:pos x="23" y="88"/>
                  </a:cxn>
                  <a:cxn ang="0">
                    <a:pos x="11" y="65"/>
                  </a:cxn>
                  <a:cxn ang="0">
                    <a:pos x="3" y="36"/>
                  </a:cxn>
                  <a:cxn ang="0">
                    <a:pos x="0" y="0"/>
                  </a:cxn>
                </a:cxnLst>
                <a:rect l="0" t="0" r="r" b="b"/>
                <a:pathLst>
                  <a:path w="76" h="133">
                    <a:moveTo>
                      <a:pt x="0" y="0"/>
                    </a:moveTo>
                    <a:lnTo>
                      <a:pt x="2" y="4"/>
                    </a:lnTo>
                    <a:lnTo>
                      <a:pt x="4" y="17"/>
                    </a:lnTo>
                    <a:lnTo>
                      <a:pt x="8" y="35"/>
                    </a:lnTo>
                    <a:lnTo>
                      <a:pt x="16" y="56"/>
                    </a:lnTo>
                    <a:lnTo>
                      <a:pt x="27" y="79"/>
                    </a:lnTo>
                    <a:lnTo>
                      <a:pt x="40" y="101"/>
                    </a:lnTo>
                    <a:lnTo>
                      <a:pt x="56" y="120"/>
                    </a:lnTo>
                    <a:lnTo>
                      <a:pt x="76" y="133"/>
                    </a:lnTo>
                    <a:lnTo>
                      <a:pt x="72" y="132"/>
                    </a:lnTo>
                    <a:lnTo>
                      <a:pt x="64" y="127"/>
                    </a:lnTo>
                    <a:lnTo>
                      <a:pt x="51" y="119"/>
                    </a:lnTo>
                    <a:lnTo>
                      <a:pt x="36" y="105"/>
                    </a:lnTo>
                    <a:lnTo>
                      <a:pt x="23" y="88"/>
                    </a:lnTo>
                    <a:lnTo>
                      <a:pt x="11" y="65"/>
                    </a:lnTo>
                    <a:lnTo>
                      <a:pt x="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1" name="Freeform 405"/>
              <p:cNvSpPr>
                <a:spLocks/>
              </p:cNvSpPr>
              <p:nvPr/>
            </p:nvSpPr>
            <p:spPr bwMode="auto">
              <a:xfrm>
                <a:off x="5368925" y="6389688"/>
                <a:ext cx="192088" cy="6032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91" y="2"/>
                  </a:cxn>
                  <a:cxn ang="0">
                    <a:pos x="85" y="6"/>
                  </a:cxn>
                  <a:cxn ang="0">
                    <a:pos x="79" y="11"/>
                  </a:cxn>
                  <a:cxn ang="0">
                    <a:pos x="68" y="16"/>
                  </a:cxn>
                  <a:cxn ang="0">
                    <a:pos x="55" y="23"/>
                  </a:cxn>
                  <a:cxn ang="0">
                    <a:pos x="39" y="27"/>
                  </a:cxn>
                  <a:cxn ang="0">
                    <a:pos x="20" y="30"/>
                  </a:cxn>
                  <a:cxn ang="0">
                    <a:pos x="0" y="30"/>
                  </a:cxn>
                  <a:cxn ang="0">
                    <a:pos x="8" y="31"/>
                  </a:cxn>
                  <a:cxn ang="0">
                    <a:pos x="29" y="34"/>
                  </a:cxn>
                  <a:cxn ang="0">
                    <a:pos x="56" y="36"/>
                  </a:cxn>
                  <a:cxn ang="0">
                    <a:pos x="84" y="38"/>
                  </a:cxn>
                  <a:cxn ang="0">
                    <a:pos x="108" y="36"/>
                  </a:cxn>
                  <a:cxn ang="0">
                    <a:pos x="121" y="31"/>
                  </a:cxn>
                  <a:cxn ang="0">
                    <a:pos x="117" y="19"/>
                  </a:cxn>
                  <a:cxn ang="0">
                    <a:pos x="92" y="0"/>
                  </a:cxn>
                </a:cxnLst>
                <a:rect l="0" t="0" r="r" b="b"/>
                <a:pathLst>
                  <a:path w="121" h="38">
                    <a:moveTo>
                      <a:pt x="92" y="0"/>
                    </a:moveTo>
                    <a:lnTo>
                      <a:pt x="91" y="2"/>
                    </a:lnTo>
                    <a:lnTo>
                      <a:pt x="85" y="6"/>
                    </a:lnTo>
                    <a:lnTo>
                      <a:pt x="79" y="11"/>
                    </a:lnTo>
                    <a:lnTo>
                      <a:pt x="68" y="16"/>
                    </a:lnTo>
                    <a:lnTo>
                      <a:pt x="55" y="23"/>
                    </a:lnTo>
                    <a:lnTo>
                      <a:pt x="39" y="27"/>
                    </a:lnTo>
                    <a:lnTo>
                      <a:pt x="20" y="30"/>
                    </a:lnTo>
                    <a:lnTo>
                      <a:pt x="0" y="30"/>
                    </a:lnTo>
                    <a:lnTo>
                      <a:pt x="8" y="31"/>
                    </a:lnTo>
                    <a:lnTo>
                      <a:pt x="29" y="34"/>
                    </a:lnTo>
                    <a:lnTo>
                      <a:pt x="56" y="36"/>
                    </a:lnTo>
                    <a:lnTo>
                      <a:pt x="84" y="38"/>
                    </a:lnTo>
                    <a:lnTo>
                      <a:pt x="108" y="36"/>
                    </a:lnTo>
                    <a:lnTo>
                      <a:pt x="121" y="31"/>
                    </a:lnTo>
                    <a:lnTo>
                      <a:pt x="117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2" name="Freeform 406"/>
              <p:cNvSpPr>
                <a:spLocks/>
              </p:cNvSpPr>
              <p:nvPr/>
            </p:nvSpPr>
            <p:spPr bwMode="auto">
              <a:xfrm>
                <a:off x="6256338" y="5311775"/>
                <a:ext cx="127000" cy="125413"/>
              </a:xfrm>
              <a:custGeom>
                <a:avLst/>
                <a:gdLst/>
                <a:ahLst/>
                <a:cxnLst>
                  <a:cxn ang="0">
                    <a:pos x="80" y="14"/>
                  </a:cxn>
                  <a:cxn ang="0">
                    <a:pos x="79" y="21"/>
                  </a:cxn>
                  <a:cxn ang="0">
                    <a:pos x="75" y="35"/>
                  </a:cxn>
                  <a:cxn ang="0">
                    <a:pos x="63" y="52"/>
                  </a:cxn>
                  <a:cxn ang="0">
                    <a:pos x="44" y="64"/>
                  </a:cxn>
                  <a:cxn ang="0">
                    <a:pos x="46" y="65"/>
                  </a:cxn>
                  <a:cxn ang="0">
                    <a:pos x="48" y="68"/>
                  </a:cxn>
                  <a:cxn ang="0">
                    <a:pos x="51" y="72"/>
                  </a:cxn>
                  <a:cxn ang="0">
                    <a:pos x="54" y="75"/>
                  </a:cxn>
                  <a:cxn ang="0">
                    <a:pos x="52" y="77"/>
                  </a:cxn>
                  <a:cxn ang="0">
                    <a:pos x="48" y="79"/>
                  </a:cxn>
                  <a:cxn ang="0">
                    <a:pos x="40" y="77"/>
                  </a:cxn>
                  <a:cxn ang="0">
                    <a:pos x="24" y="72"/>
                  </a:cxn>
                  <a:cxn ang="0">
                    <a:pos x="20" y="69"/>
                  </a:cxn>
                  <a:cxn ang="0">
                    <a:pos x="11" y="61"/>
                  </a:cxn>
                  <a:cxn ang="0">
                    <a:pos x="3" y="51"/>
                  </a:cxn>
                  <a:cxn ang="0">
                    <a:pos x="0" y="39"/>
                  </a:cxn>
                  <a:cxn ang="0">
                    <a:pos x="2" y="37"/>
                  </a:cxn>
                  <a:cxn ang="0">
                    <a:pos x="7" y="35"/>
                  </a:cxn>
                  <a:cxn ang="0">
                    <a:pos x="14" y="31"/>
                  </a:cxn>
                  <a:cxn ang="0">
                    <a:pos x="22" y="25"/>
                  </a:cxn>
                  <a:cxn ang="0">
                    <a:pos x="30" y="18"/>
                  </a:cxn>
                  <a:cxn ang="0">
                    <a:pos x="38" y="12"/>
                  </a:cxn>
                  <a:cxn ang="0">
                    <a:pos x="44" y="5"/>
                  </a:cxn>
                  <a:cxn ang="0">
                    <a:pos x="50" y="0"/>
                  </a:cxn>
                  <a:cxn ang="0">
                    <a:pos x="80" y="14"/>
                  </a:cxn>
                </a:cxnLst>
                <a:rect l="0" t="0" r="r" b="b"/>
                <a:pathLst>
                  <a:path w="80" h="79">
                    <a:moveTo>
                      <a:pt x="80" y="14"/>
                    </a:moveTo>
                    <a:lnTo>
                      <a:pt x="79" y="21"/>
                    </a:lnTo>
                    <a:lnTo>
                      <a:pt x="75" y="35"/>
                    </a:lnTo>
                    <a:lnTo>
                      <a:pt x="63" y="52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8" y="68"/>
                    </a:lnTo>
                    <a:lnTo>
                      <a:pt x="51" y="72"/>
                    </a:lnTo>
                    <a:lnTo>
                      <a:pt x="54" y="75"/>
                    </a:lnTo>
                    <a:lnTo>
                      <a:pt x="52" y="77"/>
                    </a:lnTo>
                    <a:lnTo>
                      <a:pt x="48" y="79"/>
                    </a:lnTo>
                    <a:lnTo>
                      <a:pt x="40" y="77"/>
                    </a:lnTo>
                    <a:lnTo>
                      <a:pt x="24" y="72"/>
                    </a:lnTo>
                    <a:lnTo>
                      <a:pt x="20" y="69"/>
                    </a:lnTo>
                    <a:lnTo>
                      <a:pt x="11" y="61"/>
                    </a:lnTo>
                    <a:lnTo>
                      <a:pt x="3" y="51"/>
                    </a:lnTo>
                    <a:lnTo>
                      <a:pt x="0" y="39"/>
                    </a:lnTo>
                    <a:lnTo>
                      <a:pt x="2" y="37"/>
                    </a:lnTo>
                    <a:lnTo>
                      <a:pt x="7" y="35"/>
                    </a:lnTo>
                    <a:lnTo>
                      <a:pt x="14" y="31"/>
                    </a:lnTo>
                    <a:lnTo>
                      <a:pt x="22" y="25"/>
                    </a:lnTo>
                    <a:lnTo>
                      <a:pt x="30" y="18"/>
                    </a:lnTo>
                    <a:lnTo>
                      <a:pt x="38" y="12"/>
                    </a:lnTo>
                    <a:lnTo>
                      <a:pt x="44" y="5"/>
                    </a:lnTo>
                    <a:lnTo>
                      <a:pt x="50" y="0"/>
                    </a:lnTo>
                    <a:lnTo>
                      <a:pt x="80" y="14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3" name="Freeform 407"/>
              <p:cNvSpPr>
                <a:spLocks/>
              </p:cNvSpPr>
              <p:nvPr/>
            </p:nvSpPr>
            <p:spPr bwMode="auto">
              <a:xfrm>
                <a:off x="5943600" y="5465763"/>
                <a:ext cx="736600" cy="427038"/>
              </a:xfrm>
              <a:custGeom>
                <a:avLst/>
                <a:gdLst/>
                <a:ahLst/>
                <a:cxnLst>
                  <a:cxn ang="0">
                    <a:pos x="440" y="20"/>
                  </a:cxn>
                  <a:cxn ang="0">
                    <a:pos x="46" y="0"/>
                  </a:cxn>
                  <a:cxn ang="0">
                    <a:pos x="42" y="0"/>
                  </a:cxn>
                  <a:cxn ang="0">
                    <a:pos x="32" y="3"/>
                  </a:cxn>
                  <a:cxn ang="0">
                    <a:pos x="20" y="10"/>
                  </a:cxn>
                  <a:cxn ang="0">
                    <a:pos x="12" y="26"/>
                  </a:cxn>
                  <a:cxn ang="0">
                    <a:pos x="8" y="66"/>
                  </a:cxn>
                  <a:cxn ang="0">
                    <a:pos x="6" y="123"/>
                  </a:cxn>
                  <a:cxn ang="0">
                    <a:pos x="4" y="174"/>
                  </a:cxn>
                  <a:cxn ang="0">
                    <a:pos x="4" y="195"/>
                  </a:cxn>
                  <a:cxn ang="0">
                    <a:pos x="1" y="204"/>
                  </a:cxn>
                  <a:cxn ang="0">
                    <a:pos x="0" y="224"/>
                  </a:cxn>
                  <a:cxn ang="0">
                    <a:pos x="2" y="246"/>
                  </a:cxn>
                  <a:cxn ang="0">
                    <a:pos x="16" y="258"/>
                  </a:cxn>
                  <a:cxn ang="0">
                    <a:pos x="445" y="269"/>
                  </a:cxn>
                  <a:cxn ang="0">
                    <a:pos x="449" y="267"/>
                  </a:cxn>
                  <a:cxn ang="0">
                    <a:pos x="457" y="262"/>
                  </a:cxn>
                  <a:cxn ang="0">
                    <a:pos x="464" y="250"/>
                  </a:cxn>
                  <a:cxn ang="0">
                    <a:pos x="464" y="228"/>
                  </a:cxn>
                  <a:cxn ang="0">
                    <a:pos x="464" y="54"/>
                  </a:cxn>
                  <a:cxn ang="0">
                    <a:pos x="464" y="48"/>
                  </a:cxn>
                  <a:cxn ang="0">
                    <a:pos x="460" y="38"/>
                  </a:cxn>
                  <a:cxn ang="0">
                    <a:pos x="453" y="26"/>
                  </a:cxn>
                  <a:cxn ang="0">
                    <a:pos x="440" y="20"/>
                  </a:cxn>
                </a:cxnLst>
                <a:rect l="0" t="0" r="r" b="b"/>
                <a:pathLst>
                  <a:path w="464" h="269">
                    <a:moveTo>
                      <a:pt x="440" y="20"/>
                    </a:moveTo>
                    <a:lnTo>
                      <a:pt x="46" y="0"/>
                    </a:lnTo>
                    <a:lnTo>
                      <a:pt x="42" y="0"/>
                    </a:lnTo>
                    <a:lnTo>
                      <a:pt x="32" y="3"/>
                    </a:lnTo>
                    <a:lnTo>
                      <a:pt x="20" y="10"/>
                    </a:lnTo>
                    <a:lnTo>
                      <a:pt x="12" y="26"/>
                    </a:lnTo>
                    <a:lnTo>
                      <a:pt x="8" y="66"/>
                    </a:lnTo>
                    <a:lnTo>
                      <a:pt x="6" y="123"/>
                    </a:lnTo>
                    <a:lnTo>
                      <a:pt x="4" y="174"/>
                    </a:lnTo>
                    <a:lnTo>
                      <a:pt x="4" y="195"/>
                    </a:lnTo>
                    <a:lnTo>
                      <a:pt x="1" y="204"/>
                    </a:lnTo>
                    <a:lnTo>
                      <a:pt x="0" y="224"/>
                    </a:lnTo>
                    <a:lnTo>
                      <a:pt x="2" y="246"/>
                    </a:lnTo>
                    <a:lnTo>
                      <a:pt x="16" y="258"/>
                    </a:lnTo>
                    <a:lnTo>
                      <a:pt x="445" y="269"/>
                    </a:lnTo>
                    <a:lnTo>
                      <a:pt x="449" y="267"/>
                    </a:lnTo>
                    <a:lnTo>
                      <a:pt x="457" y="262"/>
                    </a:lnTo>
                    <a:lnTo>
                      <a:pt x="464" y="250"/>
                    </a:lnTo>
                    <a:lnTo>
                      <a:pt x="464" y="228"/>
                    </a:lnTo>
                    <a:lnTo>
                      <a:pt x="464" y="54"/>
                    </a:lnTo>
                    <a:lnTo>
                      <a:pt x="464" y="48"/>
                    </a:lnTo>
                    <a:lnTo>
                      <a:pt x="460" y="38"/>
                    </a:lnTo>
                    <a:lnTo>
                      <a:pt x="453" y="26"/>
                    </a:lnTo>
                    <a:lnTo>
                      <a:pt x="440" y="20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4" name="Freeform 408"/>
              <p:cNvSpPr>
                <a:spLocks/>
              </p:cNvSpPr>
              <p:nvPr/>
            </p:nvSpPr>
            <p:spPr bwMode="auto">
              <a:xfrm>
                <a:off x="6348413" y="5468938"/>
                <a:ext cx="336550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0" y="18"/>
                  </a:cxn>
                  <a:cxn ang="0">
                    <a:pos x="184" y="18"/>
                  </a:cxn>
                  <a:cxn ang="0">
                    <a:pos x="193" y="21"/>
                  </a:cxn>
                  <a:cxn ang="0">
                    <a:pos x="204" y="26"/>
                  </a:cxn>
                  <a:cxn ang="0">
                    <a:pos x="209" y="36"/>
                  </a:cxn>
                  <a:cxn ang="0">
                    <a:pos x="209" y="34"/>
                  </a:cxn>
                  <a:cxn ang="0">
                    <a:pos x="210" y="32"/>
                  </a:cxn>
                  <a:cxn ang="0">
                    <a:pos x="212" y="28"/>
                  </a:cxn>
                  <a:cxn ang="0">
                    <a:pos x="210" y="24"/>
                  </a:cxn>
                  <a:cxn ang="0">
                    <a:pos x="206" y="18"/>
                  </a:cxn>
                  <a:cxn ang="0">
                    <a:pos x="200" y="14"/>
                  </a:cxn>
                  <a:cxn ang="0">
                    <a:pos x="189" y="10"/>
                  </a:cxn>
                  <a:cxn ang="0">
                    <a:pos x="172" y="8"/>
                  </a:cxn>
                  <a:cxn ang="0">
                    <a:pos x="0" y="0"/>
                  </a:cxn>
                </a:cxnLst>
                <a:rect l="0" t="0" r="r" b="b"/>
                <a:pathLst>
                  <a:path w="212" h="36">
                    <a:moveTo>
                      <a:pt x="0" y="0"/>
                    </a:moveTo>
                    <a:lnTo>
                      <a:pt x="180" y="18"/>
                    </a:lnTo>
                    <a:lnTo>
                      <a:pt x="184" y="18"/>
                    </a:lnTo>
                    <a:lnTo>
                      <a:pt x="193" y="21"/>
                    </a:lnTo>
                    <a:lnTo>
                      <a:pt x="204" y="26"/>
                    </a:lnTo>
                    <a:lnTo>
                      <a:pt x="209" y="36"/>
                    </a:lnTo>
                    <a:lnTo>
                      <a:pt x="209" y="34"/>
                    </a:lnTo>
                    <a:lnTo>
                      <a:pt x="210" y="32"/>
                    </a:lnTo>
                    <a:lnTo>
                      <a:pt x="212" y="28"/>
                    </a:lnTo>
                    <a:lnTo>
                      <a:pt x="210" y="24"/>
                    </a:lnTo>
                    <a:lnTo>
                      <a:pt x="206" y="18"/>
                    </a:lnTo>
                    <a:lnTo>
                      <a:pt x="200" y="14"/>
                    </a:lnTo>
                    <a:lnTo>
                      <a:pt x="189" y="10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5" name="Freeform 410"/>
              <p:cNvSpPr>
                <a:spLocks/>
              </p:cNvSpPr>
              <p:nvPr/>
            </p:nvSpPr>
            <p:spPr bwMode="auto">
              <a:xfrm>
                <a:off x="5976938" y="5880100"/>
                <a:ext cx="703263" cy="33338"/>
              </a:xfrm>
              <a:custGeom>
                <a:avLst/>
                <a:gdLst/>
                <a:ahLst/>
                <a:cxnLst>
                  <a:cxn ang="0">
                    <a:pos x="443" y="21"/>
                  </a:cxn>
                  <a:cxn ang="0">
                    <a:pos x="439" y="21"/>
                  </a:cxn>
                  <a:cxn ang="0">
                    <a:pos x="427" y="20"/>
                  </a:cxn>
                  <a:cxn ang="0">
                    <a:pos x="410" y="20"/>
                  </a:cxn>
                  <a:cxn ang="0">
                    <a:pos x="386" y="18"/>
                  </a:cxn>
                  <a:cxn ang="0">
                    <a:pos x="356" y="17"/>
                  </a:cxn>
                  <a:cxn ang="0">
                    <a:pos x="324" y="16"/>
                  </a:cxn>
                  <a:cxn ang="0">
                    <a:pos x="290" y="13"/>
                  </a:cxn>
                  <a:cxn ang="0">
                    <a:pos x="252" y="12"/>
                  </a:cxn>
                  <a:cxn ang="0">
                    <a:pos x="214" y="10"/>
                  </a:cxn>
                  <a:cxn ang="0">
                    <a:pos x="176" y="8"/>
                  </a:cxn>
                  <a:cxn ang="0">
                    <a:pos x="139" y="6"/>
                  </a:cxn>
                  <a:cxn ang="0">
                    <a:pos x="104" y="5"/>
                  </a:cxn>
                  <a:cxn ang="0">
                    <a:pos x="71" y="4"/>
                  </a:cxn>
                  <a:cxn ang="0">
                    <a:pos x="43" y="4"/>
                  </a:cxn>
                  <a:cxn ang="0">
                    <a:pos x="19" y="2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13" y="2"/>
                  </a:cxn>
                  <a:cxn ang="0">
                    <a:pos x="28" y="1"/>
                  </a:cxn>
                  <a:cxn ang="0">
                    <a:pos x="49" y="1"/>
                  </a:cxn>
                  <a:cxn ang="0">
                    <a:pos x="73" y="0"/>
                  </a:cxn>
                  <a:cxn ang="0">
                    <a:pos x="103" y="0"/>
                  </a:cxn>
                  <a:cxn ang="0">
                    <a:pos x="134" y="0"/>
                  </a:cxn>
                  <a:cxn ang="0">
                    <a:pos x="168" y="0"/>
                  </a:cxn>
                  <a:cxn ang="0">
                    <a:pos x="204" y="0"/>
                  </a:cxn>
                  <a:cxn ang="0">
                    <a:pos x="240" y="1"/>
                  </a:cxn>
                  <a:cxn ang="0">
                    <a:pos x="278" y="2"/>
                  </a:cxn>
                  <a:cxn ang="0">
                    <a:pos x="314" y="4"/>
                  </a:cxn>
                  <a:cxn ang="0">
                    <a:pos x="350" y="6"/>
                  </a:cxn>
                  <a:cxn ang="0">
                    <a:pos x="383" y="10"/>
                  </a:cxn>
                  <a:cxn ang="0">
                    <a:pos x="415" y="16"/>
                  </a:cxn>
                  <a:cxn ang="0">
                    <a:pos x="443" y="21"/>
                  </a:cxn>
                </a:cxnLst>
                <a:rect l="0" t="0" r="r" b="b"/>
                <a:pathLst>
                  <a:path w="443" h="21">
                    <a:moveTo>
                      <a:pt x="443" y="21"/>
                    </a:moveTo>
                    <a:lnTo>
                      <a:pt x="439" y="21"/>
                    </a:lnTo>
                    <a:lnTo>
                      <a:pt x="427" y="20"/>
                    </a:lnTo>
                    <a:lnTo>
                      <a:pt x="410" y="20"/>
                    </a:lnTo>
                    <a:lnTo>
                      <a:pt x="386" y="18"/>
                    </a:lnTo>
                    <a:lnTo>
                      <a:pt x="356" y="17"/>
                    </a:lnTo>
                    <a:lnTo>
                      <a:pt x="324" y="16"/>
                    </a:lnTo>
                    <a:lnTo>
                      <a:pt x="290" y="13"/>
                    </a:lnTo>
                    <a:lnTo>
                      <a:pt x="252" y="12"/>
                    </a:lnTo>
                    <a:lnTo>
                      <a:pt x="214" y="10"/>
                    </a:lnTo>
                    <a:lnTo>
                      <a:pt x="176" y="8"/>
                    </a:lnTo>
                    <a:lnTo>
                      <a:pt x="139" y="6"/>
                    </a:lnTo>
                    <a:lnTo>
                      <a:pt x="104" y="5"/>
                    </a:lnTo>
                    <a:lnTo>
                      <a:pt x="71" y="4"/>
                    </a:lnTo>
                    <a:lnTo>
                      <a:pt x="43" y="4"/>
                    </a:lnTo>
                    <a:lnTo>
                      <a:pt x="19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3" y="2"/>
                    </a:lnTo>
                    <a:lnTo>
                      <a:pt x="28" y="1"/>
                    </a:lnTo>
                    <a:lnTo>
                      <a:pt x="49" y="1"/>
                    </a:lnTo>
                    <a:lnTo>
                      <a:pt x="73" y="0"/>
                    </a:lnTo>
                    <a:lnTo>
                      <a:pt x="103" y="0"/>
                    </a:lnTo>
                    <a:lnTo>
                      <a:pt x="134" y="0"/>
                    </a:lnTo>
                    <a:lnTo>
                      <a:pt x="168" y="0"/>
                    </a:lnTo>
                    <a:lnTo>
                      <a:pt x="204" y="0"/>
                    </a:lnTo>
                    <a:lnTo>
                      <a:pt x="240" y="1"/>
                    </a:lnTo>
                    <a:lnTo>
                      <a:pt x="278" y="2"/>
                    </a:lnTo>
                    <a:lnTo>
                      <a:pt x="314" y="4"/>
                    </a:lnTo>
                    <a:lnTo>
                      <a:pt x="350" y="6"/>
                    </a:lnTo>
                    <a:lnTo>
                      <a:pt x="383" y="10"/>
                    </a:lnTo>
                    <a:lnTo>
                      <a:pt x="415" y="16"/>
                    </a:lnTo>
                    <a:lnTo>
                      <a:pt x="44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6" name="Freeform 411"/>
              <p:cNvSpPr>
                <a:spLocks/>
              </p:cNvSpPr>
              <p:nvPr/>
            </p:nvSpPr>
            <p:spPr bwMode="auto">
              <a:xfrm>
                <a:off x="5927725" y="5503863"/>
                <a:ext cx="30163" cy="358775"/>
              </a:xfrm>
              <a:custGeom>
                <a:avLst/>
                <a:gdLst/>
                <a:ahLst/>
                <a:cxnLst>
                  <a:cxn ang="0">
                    <a:pos x="11" y="226"/>
                  </a:cxn>
                  <a:cxn ang="0">
                    <a:pos x="10" y="223"/>
                  </a:cxn>
                  <a:cxn ang="0">
                    <a:pos x="6" y="215"/>
                  </a:cxn>
                  <a:cxn ang="0">
                    <a:pos x="2" y="203"/>
                  </a:cxn>
                  <a:cxn ang="0">
                    <a:pos x="0" y="186"/>
                  </a:cxn>
                  <a:cxn ang="0">
                    <a:pos x="3" y="162"/>
                  </a:cxn>
                  <a:cxn ang="0">
                    <a:pos x="8" y="106"/>
                  </a:cxn>
                  <a:cxn ang="0">
                    <a:pos x="14" y="43"/>
                  </a:cxn>
                  <a:cxn ang="0">
                    <a:pos x="14" y="0"/>
                  </a:cxn>
                  <a:cxn ang="0">
                    <a:pos x="16" y="14"/>
                  </a:cxn>
                  <a:cxn ang="0">
                    <a:pos x="19" y="52"/>
                  </a:cxn>
                  <a:cxn ang="0">
                    <a:pos x="18" y="111"/>
                  </a:cxn>
                  <a:cxn ang="0">
                    <a:pos x="8" y="183"/>
                  </a:cxn>
                  <a:cxn ang="0">
                    <a:pos x="7" y="188"/>
                  </a:cxn>
                  <a:cxn ang="0">
                    <a:pos x="6" y="202"/>
                  </a:cxn>
                  <a:cxn ang="0">
                    <a:pos x="7" y="216"/>
                  </a:cxn>
                  <a:cxn ang="0">
                    <a:pos x="11" y="226"/>
                  </a:cxn>
                </a:cxnLst>
                <a:rect l="0" t="0" r="r" b="b"/>
                <a:pathLst>
                  <a:path w="19" h="226">
                    <a:moveTo>
                      <a:pt x="11" y="226"/>
                    </a:moveTo>
                    <a:lnTo>
                      <a:pt x="10" y="223"/>
                    </a:lnTo>
                    <a:lnTo>
                      <a:pt x="6" y="215"/>
                    </a:lnTo>
                    <a:lnTo>
                      <a:pt x="2" y="203"/>
                    </a:lnTo>
                    <a:lnTo>
                      <a:pt x="0" y="186"/>
                    </a:lnTo>
                    <a:lnTo>
                      <a:pt x="3" y="162"/>
                    </a:lnTo>
                    <a:lnTo>
                      <a:pt x="8" y="106"/>
                    </a:lnTo>
                    <a:lnTo>
                      <a:pt x="14" y="43"/>
                    </a:lnTo>
                    <a:lnTo>
                      <a:pt x="14" y="0"/>
                    </a:lnTo>
                    <a:lnTo>
                      <a:pt x="16" y="14"/>
                    </a:lnTo>
                    <a:lnTo>
                      <a:pt x="19" y="52"/>
                    </a:lnTo>
                    <a:lnTo>
                      <a:pt x="18" y="111"/>
                    </a:lnTo>
                    <a:lnTo>
                      <a:pt x="8" y="183"/>
                    </a:lnTo>
                    <a:lnTo>
                      <a:pt x="7" y="188"/>
                    </a:lnTo>
                    <a:lnTo>
                      <a:pt x="6" y="202"/>
                    </a:lnTo>
                    <a:lnTo>
                      <a:pt x="7" y="216"/>
                    </a:lnTo>
                    <a:lnTo>
                      <a:pt x="11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7" name="Freeform 412"/>
              <p:cNvSpPr>
                <a:spLocks/>
              </p:cNvSpPr>
              <p:nvPr/>
            </p:nvSpPr>
            <p:spPr bwMode="auto">
              <a:xfrm>
                <a:off x="5945188" y="5453063"/>
                <a:ext cx="273050" cy="31750"/>
              </a:xfrm>
              <a:custGeom>
                <a:avLst/>
                <a:gdLst/>
                <a:ahLst/>
                <a:cxnLst>
                  <a:cxn ang="0">
                    <a:pos x="172" y="10"/>
                  </a:cxn>
                  <a:cxn ang="0">
                    <a:pos x="47" y="8"/>
                  </a:cxn>
                  <a:cxn ang="0">
                    <a:pos x="45" y="8"/>
                  </a:cxn>
                  <a:cxn ang="0">
                    <a:pos x="40" y="8"/>
                  </a:cxn>
                  <a:cxn ang="0">
                    <a:pos x="33" y="8"/>
                  </a:cxn>
                  <a:cxn ang="0">
                    <a:pos x="25" y="8"/>
                  </a:cxn>
                  <a:cxn ang="0">
                    <a:pos x="17" y="10"/>
                  </a:cxn>
                  <a:cxn ang="0">
                    <a:pos x="11" y="12"/>
                  </a:cxn>
                  <a:cxn ang="0">
                    <a:pos x="4" y="15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0" y="16"/>
                  </a:cxn>
                  <a:cxn ang="0">
                    <a:pos x="1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7" y="0"/>
                  </a:cxn>
                  <a:cxn ang="0">
                    <a:pos x="40" y="0"/>
                  </a:cxn>
                  <a:cxn ang="0">
                    <a:pos x="172" y="10"/>
                  </a:cxn>
                </a:cxnLst>
                <a:rect l="0" t="0" r="r" b="b"/>
                <a:pathLst>
                  <a:path w="172" h="20">
                    <a:moveTo>
                      <a:pt x="172" y="10"/>
                    </a:moveTo>
                    <a:lnTo>
                      <a:pt x="47" y="8"/>
                    </a:lnTo>
                    <a:lnTo>
                      <a:pt x="45" y="8"/>
                    </a:lnTo>
                    <a:lnTo>
                      <a:pt x="40" y="8"/>
                    </a:lnTo>
                    <a:lnTo>
                      <a:pt x="33" y="8"/>
                    </a:lnTo>
                    <a:lnTo>
                      <a:pt x="25" y="8"/>
                    </a:lnTo>
                    <a:lnTo>
                      <a:pt x="17" y="10"/>
                    </a:lnTo>
                    <a:lnTo>
                      <a:pt x="11" y="12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17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8" name="Freeform 413"/>
              <p:cNvSpPr>
                <a:spLocks/>
              </p:cNvSpPr>
              <p:nvPr/>
            </p:nvSpPr>
            <p:spPr bwMode="auto">
              <a:xfrm>
                <a:off x="6323013" y="5232400"/>
                <a:ext cx="134938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5" y="8"/>
                  </a:cxn>
                  <a:cxn ang="0">
                    <a:pos x="12" y="16"/>
                  </a:cxn>
                  <a:cxn ang="0">
                    <a:pos x="22" y="26"/>
                  </a:cxn>
                  <a:cxn ang="0">
                    <a:pos x="34" y="36"/>
                  </a:cxn>
                  <a:cxn ang="0">
                    <a:pos x="49" y="44"/>
                  </a:cxn>
                  <a:cxn ang="0">
                    <a:pos x="65" y="50"/>
                  </a:cxn>
                  <a:cxn ang="0">
                    <a:pos x="85" y="52"/>
                  </a:cxn>
                  <a:cxn ang="0">
                    <a:pos x="84" y="52"/>
                  </a:cxn>
                  <a:cxn ang="0">
                    <a:pos x="78" y="50"/>
                  </a:cxn>
                  <a:cxn ang="0">
                    <a:pos x="72" y="47"/>
                  </a:cxn>
                  <a:cxn ang="0">
                    <a:pos x="61" y="42"/>
                  </a:cxn>
                  <a:cxn ang="0">
                    <a:pos x="49" y="35"/>
                  </a:cxn>
                  <a:cxn ang="0">
                    <a:pos x="34" y="27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52">
                    <a:moveTo>
                      <a:pt x="0" y="0"/>
                    </a:moveTo>
                    <a:lnTo>
                      <a:pt x="1" y="3"/>
                    </a:lnTo>
                    <a:lnTo>
                      <a:pt x="5" y="8"/>
                    </a:lnTo>
                    <a:lnTo>
                      <a:pt x="12" y="16"/>
                    </a:lnTo>
                    <a:lnTo>
                      <a:pt x="22" y="26"/>
                    </a:lnTo>
                    <a:lnTo>
                      <a:pt x="34" y="36"/>
                    </a:lnTo>
                    <a:lnTo>
                      <a:pt x="49" y="44"/>
                    </a:lnTo>
                    <a:lnTo>
                      <a:pt x="65" y="50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78" y="50"/>
                    </a:lnTo>
                    <a:lnTo>
                      <a:pt x="72" y="47"/>
                    </a:lnTo>
                    <a:lnTo>
                      <a:pt x="61" y="42"/>
                    </a:lnTo>
                    <a:lnTo>
                      <a:pt x="49" y="35"/>
                    </a:lnTo>
                    <a:lnTo>
                      <a:pt x="34" y="27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9" name="Freeform 414"/>
              <p:cNvSpPr>
                <a:spLocks/>
              </p:cNvSpPr>
              <p:nvPr/>
            </p:nvSpPr>
            <p:spPr bwMode="auto">
              <a:xfrm>
                <a:off x="6299200" y="5260975"/>
                <a:ext cx="134938" cy="87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5" y="9"/>
                  </a:cxn>
                  <a:cxn ang="0">
                    <a:pos x="11" y="17"/>
                  </a:cxn>
                  <a:cxn ang="0">
                    <a:pos x="20" y="28"/>
                  </a:cxn>
                  <a:cxn ang="0">
                    <a:pos x="32" y="37"/>
                  </a:cxn>
                  <a:cxn ang="0">
                    <a:pos x="47" y="46"/>
                  </a:cxn>
                  <a:cxn ang="0">
                    <a:pos x="64" y="53"/>
                  </a:cxn>
                  <a:cxn ang="0">
                    <a:pos x="85" y="55"/>
                  </a:cxn>
                  <a:cxn ang="0">
                    <a:pos x="84" y="55"/>
                  </a:cxn>
                  <a:cxn ang="0">
                    <a:pos x="80" y="53"/>
                  </a:cxn>
                  <a:cxn ang="0">
                    <a:pos x="73" y="52"/>
                  </a:cxn>
                  <a:cxn ang="0">
                    <a:pos x="65" y="48"/>
                  </a:cxn>
                  <a:cxn ang="0">
                    <a:pos x="53" y="41"/>
                  </a:cxn>
                  <a:cxn ang="0">
                    <a:pos x="39" y="32"/>
                  </a:cxn>
                  <a:cxn ang="0">
                    <a:pos x="20" y="18"/>
                  </a:cxn>
                  <a:cxn ang="0">
                    <a:pos x="0" y="0"/>
                  </a:cxn>
                </a:cxnLst>
                <a:rect l="0" t="0" r="r" b="b"/>
                <a:pathLst>
                  <a:path w="85" h="55">
                    <a:moveTo>
                      <a:pt x="0" y="0"/>
                    </a:moveTo>
                    <a:lnTo>
                      <a:pt x="1" y="2"/>
                    </a:lnTo>
                    <a:lnTo>
                      <a:pt x="5" y="9"/>
                    </a:lnTo>
                    <a:lnTo>
                      <a:pt x="11" y="17"/>
                    </a:lnTo>
                    <a:lnTo>
                      <a:pt x="20" y="28"/>
                    </a:lnTo>
                    <a:lnTo>
                      <a:pt x="32" y="37"/>
                    </a:lnTo>
                    <a:lnTo>
                      <a:pt x="47" y="46"/>
                    </a:lnTo>
                    <a:lnTo>
                      <a:pt x="64" y="53"/>
                    </a:lnTo>
                    <a:lnTo>
                      <a:pt x="85" y="55"/>
                    </a:lnTo>
                    <a:lnTo>
                      <a:pt x="84" y="55"/>
                    </a:lnTo>
                    <a:lnTo>
                      <a:pt x="80" y="53"/>
                    </a:lnTo>
                    <a:lnTo>
                      <a:pt x="73" y="52"/>
                    </a:lnTo>
                    <a:lnTo>
                      <a:pt x="65" y="48"/>
                    </a:lnTo>
                    <a:lnTo>
                      <a:pt x="53" y="41"/>
                    </a:lnTo>
                    <a:lnTo>
                      <a:pt x="39" y="32"/>
                    </a:lnTo>
                    <a:lnTo>
                      <a:pt x="2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0" name="Freeform 415"/>
              <p:cNvSpPr>
                <a:spLocks/>
              </p:cNvSpPr>
              <p:nvPr/>
            </p:nvSpPr>
            <p:spPr bwMode="auto">
              <a:xfrm>
                <a:off x="5697538" y="5538788"/>
                <a:ext cx="192088" cy="349250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17" y="6"/>
                  </a:cxn>
                  <a:cxn ang="0">
                    <a:pos x="104" y="25"/>
                  </a:cxn>
                  <a:cxn ang="0">
                    <a:pos x="87" y="52"/>
                  </a:cxn>
                  <a:cxn ang="0">
                    <a:pos x="67" y="85"/>
                  </a:cxn>
                  <a:cxn ang="0">
                    <a:pos x="45" y="121"/>
                  </a:cxn>
                  <a:cxn ang="0">
                    <a:pos x="25" y="158"/>
                  </a:cxn>
                  <a:cxn ang="0">
                    <a:pos x="9" y="192"/>
                  </a:cxn>
                  <a:cxn ang="0">
                    <a:pos x="0" y="220"/>
                  </a:cxn>
                  <a:cxn ang="0">
                    <a:pos x="0" y="215"/>
                  </a:cxn>
                  <a:cxn ang="0">
                    <a:pos x="3" y="201"/>
                  </a:cxn>
                  <a:cxn ang="0">
                    <a:pos x="8" y="178"/>
                  </a:cxn>
                  <a:cxn ang="0">
                    <a:pos x="19" y="150"/>
                  </a:cxn>
                  <a:cxn ang="0">
                    <a:pos x="33" y="117"/>
                  </a:cxn>
                  <a:cxn ang="0">
                    <a:pos x="55" y="80"/>
                  </a:cxn>
                  <a:cxn ang="0">
                    <a:pos x="84" y="41"/>
                  </a:cxn>
                  <a:cxn ang="0">
                    <a:pos x="121" y="0"/>
                  </a:cxn>
                </a:cxnLst>
                <a:rect l="0" t="0" r="r" b="b"/>
                <a:pathLst>
                  <a:path w="121" h="220">
                    <a:moveTo>
                      <a:pt x="121" y="0"/>
                    </a:moveTo>
                    <a:lnTo>
                      <a:pt x="117" y="6"/>
                    </a:lnTo>
                    <a:lnTo>
                      <a:pt x="104" y="25"/>
                    </a:lnTo>
                    <a:lnTo>
                      <a:pt x="87" y="52"/>
                    </a:lnTo>
                    <a:lnTo>
                      <a:pt x="67" y="85"/>
                    </a:lnTo>
                    <a:lnTo>
                      <a:pt x="45" y="121"/>
                    </a:lnTo>
                    <a:lnTo>
                      <a:pt x="25" y="158"/>
                    </a:lnTo>
                    <a:lnTo>
                      <a:pt x="9" y="192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3" y="201"/>
                    </a:lnTo>
                    <a:lnTo>
                      <a:pt x="8" y="178"/>
                    </a:lnTo>
                    <a:lnTo>
                      <a:pt x="19" y="150"/>
                    </a:lnTo>
                    <a:lnTo>
                      <a:pt x="33" y="117"/>
                    </a:lnTo>
                    <a:lnTo>
                      <a:pt x="55" y="80"/>
                    </a:lnTo>
                    <a:lnTo>
                      <a:pt x="84" y="4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1" name="Freeform 416"/>
              <p:cNvSpPr>
                <a:spLocks/>
              </p:cNvSpPr>
              <p:nvPr/>
            </p:nvSpPr>
            <p:spPr bwMode="auto">
              <a:xfrm>
                <a:off x="5997575" y="5226050"/>
                <a:ext cx="55563" cy="2111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6" y="6"/>
                  </a:cxn>
                  <a:cxn ang="0">
                    <a:pos x="2" y="20"/>
                  </a:cxn>
                  <a:cxn ang="0">
                    <a:pos x="0" y="40"/>
                  </a:cxn>
                  <a:cxn ang="0">
                    <a:pos x="4" y="64"/>
                  </a:cxn>
                  <a:cxn ang="0">
                    <a:pos x="14" y="90"/>
                  </a:cxn>
                  <a:cxn ang="0">
                    <a:pos x="23" y="111"/>
                  </a:cxn>
                  <a:cxn ang="0">
                    <a:pos x="31" y="127"/>
                  </a:cxn>
                  <a:cxn ang="0">
                    <a:pos x="35" y="133"/>
                  </a:cxn>
                  <a:cxn ang="0">
                    <a:pos x="32" y="123"/>
                  </a:cxn>
                  <a:cxn ang="0">
                    <a:pos x="27" y="103"/>
                  </a:cxn>
                  <a:cxn ang="0">
                    <a:pos x="22" y="79"/>
                  </a:cxn>
                  <a:cxn ang="0">
                    <a:pos x="19" y="62"/>
                  </a:cxn>
                  <a:cxn ang="0">
                    <a:pos x="18" y="46"/>
                  </a:cxn>
                  <a:cxn ang="0">
                    <a:pos x="14" y="24"/>
                  </a:cxn>
                  <a:cxn ang="0">
                    <a:pos x="8" y="7"/>
                  </a:cxn>
                  <a:cxn ang="0">
                    <a:pos x="7" y="0"/>
                  </a:cxn>
                </a:cxnLst>
                <a:rect l="0" t="0" r="r" b="b"/>
                <a:pathLst>
                  <a:path w="35" h="133">
                    <a:moveTo>
                      <a:pt x="7" y="0"/>
                    </a:moveTo>
                    <a:lnTo>
                      <a:pt x="6" y="6"/>
                    </a:lnTo>
                    <a:lnTo>
                      <a:pt x="2" y="20"/>
                    </a:lnTo>
                    <a:lnTo>
                      <a:pt x="0" y="40"/>
                    </a:lnTo>
                    <a:lnTo>
                      <a:pt x="4" y="64"/>
                    </a:lnTo>
                    <a:lnTo>
                      <a:pt x="14" y="90"/>
                    </a:lnTo>
                    <a:lnTo>
                      <a:pt x="23" y="111"/>
                    </a:lnTo>
                    <a:lnTo>
                      <a:pt x="31" y="127"/>
                    </a:lnTo>
                    <a:lnTo>
                      <a:pt x="35" y="133"/>
                    </a:lnTo>
                    <a:lnTo>
                      <a:pt x="32" y="123"/>
                    </a:lnTo>
                    <a:lnTo>
                      <a:pt x="27" y="103"/>
                    </a:lnTo>
                    <a:lnTo>
                      <a:pt x="22" y="79"/>
                    </a:lnTo>
                    <a:lnTo>
                      <a:pt x="19" y="62"/>
                    </a:lnTo>
                    <a:lnTo>
                      <a:pt x="18" y="46"/>
                    </a:lnTo>
                    <a:lnTo>
                      <a:pt x="14" y="24"/>
                    </a:lnTo>
                    <a:lnTo>
                      <a:pt x="8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2" name="Freeform 417"/>
              <p:cNvSpPr>
                <a:spLocks/>
              </p:cNvSpPr>
              <p:nvPr/>
            </p:nvSpPr>
            <p:spPr bwMode="auto">
              <a:xfrm>
                <a:off x="6583363" y="6338888"/>
                <a:ext cx="361950" cy="193675"/>
              </a:xfrm>
              <a:custGeom>
                <a:avLst/>
                <a:gdLst/>
                <a:ahLst/>
                <a:cxnLst>
                  <a:cxn ang="0">
                    <a:pos x="12" y="94"/>
                  </a:cxn>
                  <a:cxn ang="0">
                    <a:pos x="10" y="95"/>
                  </a:cxn>
                  <a:cxn ang="0">
                    <a:pos x="9" y="98"/>
                  </a:cxn>
                  <a:cxn ang="0">
                    <a:pos x="5" y="100"/>
                  </a:cxn>
                  <a:cxn ang="0">
                    <a:pos x="1" y="106"/>
                  </a:cxn>
                  <a:cxn ang="0">
                    <a:pos x="0" y="111"/>
                  </a:cxn>
                  <a:cxn ang="0">
                    <a:pos x="0" y="116"/>
                  </a:cxn>
                  <a:cxn ang="0">
                    <a:pos x="1" y="120"/>
                  </a:cxn>
                  <a:cxn ang="0">
                    <a:pos x="1" y="122"/>
                  </a:cxn>
                  <a:cxn ang="0">
                    <a:pos x="2" y="122"/>
                  </a:cxn>
                  <a:cxn ang="0">
                    <a:pos x="8" y="122"/>
                  </a:cxn>
                  <a:cxn ang="0">
                    <a:pos x="14" y="122"/>
                  </a:cxn>
                  <a:cxn ang="0">
                    <a:pos x="24" y="122"/>
                  </a:cxn>
                  <a:cxn ang="0">
                    <a:pos x="33" y="122"/>
                  </a:cxn>
                  <a:cxn ang="0">
                    <a:pos x="44" y="122"/>
                  </a:cxn>
                  <a:cxn ang="0">
                    <a:pos x="54" y="120"/>
                  </a:cxn>
                  <a:cxn ang="0">
                    <a:pos x="65" y="119"/>
                  </a:cxn>
                  <a:cxn ang="0">
                    <a:pos x="74" y="118"/>
                  </a:cxn>
                  <a:cxn ang="0">
                    <a:pos x="84" y="115"/>
                  </a:cxn>
                  <a:cxn ang="0">
                    <a:pos x="92" y="112"/>
                  </a:cxn>
                  <a:cxn ang="0">
                    <a:pos x="100" y="108"/>
                  </a:cxn>
                  <a:cxn ang="0">
                    <a:pos x="108" y="104"/>
                  </a:cxn>
                  <a:cxn ang="0">
                    <a:pos x="116" y="100"/>
                  </a:cxn>
                  <a:cxn ang="0">
                    <a:pos x="123" y="95"/>
                  </a:cxn>
                  <a:cxn ang="0">
                    <a:pos x="129" y="90"/>
                  </a:cxn>
                  <a:cxn ang="0">
                    <a:pos x="137" y="84"/>
                  </a:cxn>
                  <a:cxn ang="0">
                    <a:pos x="149" y="78"/>
                  </a:cxn>
                  <a:cxn ang="0">
                    <a:pos x="160" y="71"/>
                  </a:cxn>
                  <a:cxn ang="0">
                    <a:pos x="165" y="68"/>
                  </a:cxn>
                  <a:cxn ang="0">
                    <a:pos x="193" y="74"/>
                  </a:cxn>
                  <a:cxn ang="0">
                    <a:pos x="225" y="52"/>
                  </a:cxn>
                  <a:cxn ang="0">
                    <a:pos x="228" y="31"/>
                  </a:cxn>
                  <a:cxn ang="0">
                    <a:pos x="219" y="0"/>
                  </a:cxn>
                  <a:cxn ang="0">
                    <a:pos x="217" y="1"/>
                  </a:cxn>
                  <a:cxn ang="0">
                    <a:pos x="213" y="4"/>
                  </a:cxn>
                  <a:cxn ang="0">
                    <a:pos x="208" y="9"/>
                  </a:cxn>
                  <a:cxn ang="0">
                    <a:pos x="203" y="15"/>
                  </a:cxn>
                  <a:cxn ang="0">
                    <a:pos x="195" y="20"/>
                  </a:cxn>
                  <a:cxn ang="0">
                    <a:pos x="188" y="26"/>
                  </a:cxn>
                  <a:cxn ang="0">
                    <a:pos x="181" y="30"/>
                  </a:cxn>
                  <a:cxn ang="0">
                    <a:pos x="175" y="31"/>
                  </a:cxn>
                  <a:cxn ang="0">
                    <a:pos x="168" y="32"/>
                  </a:cxn>
                  <a:cxn ang="0">
                    <a:pos x="156" y="32"/>
                  </a:cxn>
                  <a:cxn ang="0">
                    <a:pos x="143" y="34"/>
                  </a:cxn>
                  <a:cxn ang="0">
                    <a:pos x="129" y="34"/>
                  </a:cxn>
                  <a:cxn ang="0">
                    <a:pos x="116" y="34"/>
                  </a:cxn>
                  <a:cxn ang="0">
                    <a:pos x="104" y="34"/>
                  </a:cxn>
                  <a:cxn ang="0">
                    <a:pos x="96" y="34"/>
                  </a:cxn>
                  <a:cxn ang="0">
                    <a:pos x="93" y="34"/>
                  </a:cxn>
                  <a:cxn ang="0">
                    <a:pos x="91" y="38"/>
                  </a:cxn>
                  <a:cxn ang="0">
                    <a:pos x="85" y="47"/>
                  </a:cxn>
                  <a:cxn ang="0">
                    <a:pos x="77" y="58"/>
                  </a:cxn>
                  <a:cxn ang="0">
                    <a:pos x="68" y="66"/>
                  </a:cxn>
                  <a:cxn ang="0">
                    <a:pos x="62" y="70"/>
                  </a:cxn>
                  <a:cxn ang="0">
                    <a:pos x="54" y="74"/>
                  </a:cxn>
                  <a:cxn ang="0">
                    <a:pos x="45" y="78"/>
                  </a:cxn>
                  <a:cxn ang="0">
                    <a:pos x="36" y="83"/>
                  </a:cxn>
                  <a:cxn ang="0">
                    <a:pos x="26" y="87"/>
                  </a:cxn>
                  <a:cxn ang="0">
                    <a:pos x="18" y="91"/>
                  </a:cxn>
                  <a:cxn ang="0">
                    <a:pos x="13" y="92"/>
                  </a:cxn>
                  <a:cxn ang="0">
                    <a:pos x="12" y="94"/>
                  </a:cxn>
                </a:cxnLst>
                <a:rect l="0" t="0" r="r" b="b"/>
                <a:pathLst>
                  <a:path w="228" h="122">
                    <a:moveTo>
                      <a:pt x="12" y="94"/>
                    </a:moveTo>
                    <a:lnTo>
                      <a:pt x="10" y="95"/>
                    </a:lnTo>
                    <a:lnTo>
                      <a:pt x="9" y="98"/>
                    </a:lnTo>
                    <a:lnTo>
                      <a:pt x="5" y="100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1" y="120"/>
                    </a:lnTo>
                    <a:lnTo>
                      <a:pt x="1" y="122"/>
                    </a:lnTo>
                    <a:lnTo>
                      <a:pt x="2" y="122"/>
                    </a:lnTo>
                    <a:lnTo>
                      <a:pt x="8" y="122"/>
                    </a:lnTo>
                    <a:lnTo>
                      <a:pt x="14" y="122"/>
                    </a:lnTo>
                    <a:lnTo>
                      <a:pt x="24" y="122"/>
                    </a:lnTo>
                    <a:lnTo>
                      <a:pt x="33" y="122"/>
                    </a:lnTo>
                    <a:lnTo>
                      <a:pt x="44" y="122"/>
                    </a:lnTo>
                    <a:lnTo>
                      <a:pt x="54" y="120"/>
                    </a:lnTo>
                    <a:lnTo>
                      <a:pt x="65" y="119"/>
                    </a:lnTo>
                    <a:lnTo>
                      <a:pt x="74" y="118"/>
                    </a:lnTo>
                    <a:lnTo>
                      <a:pt x="84" y="115"/>
                    </a:lnTo>
                    <a:lnTo>
                      <a:pt x="92" y="112"/>
                    </a:lnTo>
                    <a:lnTo>
                      <a:pt x="100" y="108"/>
                    </a:lnTo>
                    <a:lnTo>
                      <a:pt x="108" y="104"/>
                    </a:lnTo>
                    <a:lnTo>
                      <a:pt x="116" y="100"/>
                    </a:lnTo>
                    <a:lnTo>
                      <a:pt x="123" y="95"/>
                    </a:lnTo>
                    <a:lnTo>
                      <a:pt x="129" y="90"/>
                    </a:lnTo>
                    <a:lnTo>
                      <a:pt x="137" y="84"/>
                    </a:lnTo>
                    <a:lnTo>
                      <a:pt x="149" y="78"/>
                    </a:lnTo>
                    <a:lnTo>
                      <a:pt x="160" y="71"/>
                    </a:lnTo>
                    <a:lnTo>
                      <a:pt x="165" y="68"/>
                    </a:lnTo>
                    <a:lnTo>
                      <a:pt x="193" y="74"/>
                    </a:lnTo>
                    <a:lnTo>
                      <a:pt x="225" y="52"/>
                    </a:lnTo>
                    <a:lnTo>
                      <a:pt x="228" y="31"/>
                    </a:lnTo>
                    <a:lnTo>
                      <a:pt x="219" y="0"/>
                    </a:lnTo>
                    <a:lnTo>
                      <a:pt x="217" y="1"/>
                    </a:lnTo>
                    <a:lnTo>
                      <a:pt x="213" y="4"/>
                    </a:lnTo>
                    <a:lnTo>
                      <a:pt x="208" y="9"/>
                    </a:lnTo>
                    <a:lnTo>
                      <a:pt x="203" y="15"/>
                    </a:lnTo>
                    <a:lnTo>
                      <a:pt x="195" y="20"/>
                    </a:lnTo>
                    <a:lnTo>
                      <a:pt x="188" y="26"/>
                    </a:lnTo>
                    <a:lnTo>
                      <a:pt x="181" y="30"/>
                    </a:lnTo>
                    <a:lnTo>
                      <a:pt x="175" y="31"/>
                    </a:lnTo>
                    <a:lnTo>
                      <a:pt x="168" y="32"/>
                    </a:lnTo>
                    <a:lnTo>
                      <a:pt x="156" y="32"/>
                    </a:lnTo>
                    <a:lnTo>
                      <a:pt x="143" y="34"/>
                    </a:lnTo>
                    <a:lnTo>
                      <a:pt x="129" y="34"/>
                    </a:lnTo>
                    <a:lnTo>
                      <a:pt x="116" y="34"/>
                    </a:lnTo>
                    <a:lnTo>
                      <a:pt x="104" y="34"/>
                    </a:lnTo>
                    <a:lnTo>
                      <a:pt x="96" y="34"/>
                    </a:lnTo>
                    <a:lnTo>
                      <a:pt x="93" y="34"/>
                    </a:lnTo>
                    <a:lnTo>
                      <a:pt x="91" y="38"/>
                    </a:lnTo>
                    <a:lnTo>
                      <a:pt x="85" y="47"/>
                    </a:lnTo>
                    <a:lnTo>
                      <a:pt x="77" y="58"/>
                    </a:lnTo>
                    <a:lnTo>
                      <a:pt x="68" y="66"/>
                    </a:lnTo>
                    <a:lnTo>
                      <a:pt x="62" y="70"/>
                    </a:lnTo>
                    <a:lnTo>
                      <a:pt x="54" y="74"/>
                    </a:lnTo>
                    <a:lnTo>
                      <a:pt x="45" y="78"/>
                    </a:lnTo>
                    <a:lnTo>
                      <a:pt x="36" y="83"/>
                    </a:lnTo>
                    <a:lnTo>
                      <a:pt x="26" y="87"/>
                    </a:lnTo>
                    <a:lnTo>
                      <a:pt x="18" y="91"/>
                    </a:lnTo>
                    <a:lnTo>
                      <a:pt x="13" y="92"/>
                    </a:lnTo>
                    <a:lnTo>
                      <a:pt x="12" y="9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3" name="Freeform 418"/>
              <p:cNvSpPr>
                <a:spLocks/>
              </p:cNvSpPr>
              <p:nvPr/>
            </p:nvSpPr>
            <p:spPr bwMode="auto">
              <a:xfrm>
                <a:off x="6602413" y="6408738"/>
                <a:ext cx="169863" cy="7937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62" y="2"/>
                  </a:cxn>
                  <a:cxn ang="0">
                    <a:pos x="60" y="7"/>
                  </a:cxn>
                  <a:cxn ang="0">
                    <a:pos x="57" y="14"/>
                  </a:cxn>
                  <a:cxn ang="0">
                    <a:pos x="52" y="22"/>
                  </a:cxn>
                  <a:cxn ang="0">
                    <a:pos x="44" y="30"/>
                  </a:cxn>
                  <a:cxn ang="0">
                    <a:pos x="33" y="38"/>
                  </a:cxn>
                  <a:cxn ang="0">
                    <a:pos x="18" y="44"/>
                  </a:cxn>
                  <a:cxn ang="0">
                    <a:pos x="0" y="50"/>
                  </a:cxn>
                  <a:cxn ang="0">
                    <a:pos x="8" y="50"/>
                  </a:cxn>
                  <a:cxn ang="0">
                    <a:pos x="28" y="47"/>
                  </a:cxn>
                  <a:cxn ang="0">
                    <a:pos x="53" y="44"/>
                  </a:cxn>
                  <a:cxn ang="0">
                    <a:pos x="79" y="39"/>
                  </a:cxn>
                  <a:cxn ang="0">
                    <a:pos x="99" y="32"/>
                  </a:cxn>
                  <a:cxn ang="0">
                    <a:pos x="107" y="24"/>
                  </a:cxn>
                  <a:cxn ang="0">
                    <a:pos x="96" y="14"/>
                  </a:cxn>
                  <a:cxn ang="0">
                    <a:pos x="62" y="0"/>
                  </a:cxn>
                </a:cxnLst>
                <a:rect l="0" t="0" r="r" b="b"/>
                <a:pathLst>
                  <a:path w="107" h="50">
                    <a:moveTo>
                      <a:pt x="62" y="0"/>
                    </a:moveTo>
                    <a:lnTo>
                      <a:pt x="62" y="2"/>
                    </a:lnTo>
                    <a:lnTo>
                      <a:pt x="60" y="7"/>
                    </a:lnTo>
                    <a:lnTo>
                      <a:pt x="57" y="14"/>
                    </a:lnTo>
                    <a:lnTo>
                      <a:pt x="52" y="22"/>
                    </a:lnTo>
                    <a:lnTo>
                      <a:pt x="44" y="30"/>
                    </a:lnTo>
                    <a:lnTo>
                      <a:pt x="33" y="38"/>
                    </a:lnTo>
                    <a:lnTo>
                      <a:pt x="18" y="44"/>
                    </a:lnTo>
                    <a:lnTo>
                      <a:pt x="0" y="50"/>
                    </a:lnTo>
                    <a:lnTo>
                      <a:pt x="8" y="50"/>
                    </a:lnTo>
                    <a:lnTo>
                      <a:pt x="28" y="47"/>
                    </a:lnTo>
                    <a:lnTo>
                      <a:pt x="53" y="44"/>
                    </a:lnTo>
                    <a:lnTo>
                      <a:pt x="79" y="39"/>
                    </a:lnTo>
                    <a:lnTo>
                      <a:pt x="99" y="32"/>
                    </a:lnTo>
                    <a:lnTo>
                      <a:pt x="107" y="24"/>
                    </a:lnTo>
                    <a:lnTo>
                      <a:pt x="96" y="1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907"/>
            <p:cNvGrpSpPr/>
            <p:nvPr/>
          </p:nvGrpSpPr>
          <p:grpSpPr>
            <a:xfrm flipH="1">
              <a:off x="2743198" y="8458217"/>
              <a:ext cx="914400" cy="1143008"/>
              <a:chOff x="5357813" y="4306888"/>
              <a:chExt cx="1592263" cy="2244725"/>
            </a:xfrm>
          </p:grpSpPr>
          <p:sp>
            <p:nvSpPr>
              <p:cNvPr id="1354" name="Freeform 333"/>
              <p:cNvSpPr>
                <a:spLocks/>
              </p:cNvSpPr>
              <p:nvPr/>
            </p:nvSpPr>
            <p:spPr bwMode="auto">
              <a:xfrm>
                <a:off x="5357813" y="6389688"/>
                <a:ext cx="436563" cy="12700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0" y="32"/>
                  </a:cxn>
                  <a:cxn ang="0">
                    <a:pos x="3" y="42"/>
                  </a:cxn>
                  <a:cxn ang="0">
                    <a:pos x="8" y="46"/>
                  </a:cxn>
                  <a:cxn ang="0">
                    <a:pos x="11" y="46"/>
                  </a:cxn>
                  <a:cxn ang="0">
                    <a:pos x="24" y="50"/>
                  </a:cxn>
                  <a:cxn ang="0">
                    <a:pos x="44" y="56"/>
                  </a:cxn>
                  <a:cxn ang="0">
                    <a:pos x="66" y="62"/>
                  </a:cxn>
                  <a:cxn ang="0">
                    <a:pos x="83" y="66"/>
                  </a:cxn>
                  <a:cxn ang="0">
                    <a:pos x="102" y="70"/>
                  </a:cxn>
                  <a:cxn ang="0">
                    <a:pos x="119" y="72"/>
                  </a:cxn>
                  <a:cxn ang="0">
                    <a:pos x="131" y="74"/>
                  </a:cxn>
                  <a:cxn ang="0">
                    <a:pos x="136" y="71"/>
                  </a:cxn>
                  <a:cxn ang="0">
                    <a:pos x="159" y="63"/>
                  </a:cxn>
                  <a:cxn ang="0">
                    <a:pos x="180" y="66"/>
                  </a:cxn>
                  <a:cxn ang="0">
                    <a:pos x="202" y="78"/>
                  </a:cxn>
                  <a:cxn ang="0">
                    <a:pos x="249" y="80"/>
                  </a:cxn>
                  <a:cxn ang="0">
                    <a:pos x="274" y="30"/>
                  </a:cxn>
                  <a:cxn ang="0">
                    <a:pos x="261" y="31"/>
                  </a:cxn>
                  <a:cxn ang="0">
                    <a:pos x="238" y="31"/>
                  </a:cxn>
                  <a:cxn ang="0">
                    <a:pos x="211" y="30"/>
                  </a:cxn>
                  <a:cxn ang="0">
                    <a:pos x="186" y="24"/>
                  </a:cxn>
                  <a:cxn ang="0">
                    <a:pos x="166" y="18"/>
                  </a:cxn>
                  <a:cxn ang="0">
                    <a:pos x="151" y="12"/>
                  </a:cxn>
                  <a:cxn ang="0">
                    <a:pos x="143" y="7"/>
                  </a:cxn>
                  <a:cxn ang="0">
                    <a:pos x="122" y="14"/>
                  </a:cxn>
                  <a:cxn ang="0">
                    <a:pos x="98" y="0"/>
                  </a:cxn>
                  <a:cxn ang="0">
                    <a:pos x="90" y="6"/>
                  </a:cxn>
                  <a:cxn ang="0">
                    <a:pos x="78" y="11"/>
                  </a:cxn>
                  <a:cxn ang="0">
                    <a:pos x="64" y="18"/>
                  </a:cxn>
                  <a:cxn ang="0">
                    <a:pos x="52" y="22"/>
                  </a:cxn>
                  <a:cxn ang="0">
                    <a:pos x="36" y="26"/>
                  </a:cxn>
                  <a:cxn ang="0">
                    <a:pos x="19" y="28"/>
                  </a:cxn>
                  <a:cxn ang="0">
                    <a:pos x="8" y="30"/>
                  </a:cxn>
                </a:cxnLst>
                <a:rect l="0" t="0" r="r" b="b"/>
                <a:pathLst>
                  <a:path w="275" h="80">
                    <a:moveTo>
                      <a:pt x="7" y="30"/>
                    </a:moveTo>
                    <a:lnTo>
                      <a:pt x="6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3" y="42"/>
                    </a:lnTo>
                    <a:lnTo>
                      <a:pt x="7" y="4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1" y="46"/>
                    </a:lnTo>
                    <a:lnTo>
                      <a:pt x="16" y="48"/>
                    </a:lnTo>
                    <a:lnTo>
                      <a:pt x="24" y="50"/>
                    </a:lnTo>
                    <a:lnTo>
                      <a:pt x="35" y="52"/>
                    </a:lnTo>
                    <a:lnTo>
                      <a:pt x="44" y="56"/>
                    </a:lnTo>
                    <a:lnTo>
                      <a:pt x="56" y="59"/>
                    </a:lnTo>
                    <a:lnTo>
                      <a:pt x="66" y="62"/>
                    </a:lnTo>
                    <a:lnTo>
                      <a:pt x="75" y="64"/>
                    </a:lnTo>
                    <a:lnTo>
                      <a:pt x="83" y="66"/>
                    </a:lnTo>
                    <a:lnTo>
                      <a:pt x="92" y="67"/>
                    </a:lnTo>
                    <a:lnTo>
                      <a:pt x="102" y="70"/>
                    </a:lnTo>
                    <a:lnTo>
                      <a:pt x="111" y="71"/>
                    </a:lnTo>
                    <a:lnTo>
                      <a:pt x="119" y="72"/>
                    </a:lnTo>
                    <a:lnTo>
                      <a:pt x="126" y="72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6" y="71"/>
                    </a:lnTo>
                    <a:lnTo>
                      <a:pt x="147" y="67"/>
                    </a:lnTo>
                    <a:lnTo>
                      <a:pt x="159" y="63"/>
                    </a:lnTo>
                    <a:lnTo>
                      <a:pt x="170" y="62"/>
                    </a:lnTo>
                    <a:lnTo>
                      <a:pt x="180" y="66"/>
                    </a:lnTo>
                    <a:lnTo>
                      <a:pt x="193" y="72"/>
                    </a:lnTo>
                    <a:lnTo>
                      <a:pt x="202" y="78"/>
                    </a:lnTo>
                    <a:lnTo>
                      <a:pt x="206" y="80"/>
                    </a:lnTo>
                    <a:lnTo>
                      <a:pt x="249" y="80"/>
                    </a:lnTo>
                    <a:lnTo>
                      <a:pt x="275" y="30"/>
                    </a:lnTo>
                    <a:lnTo>
                      <a:pt x="274" y="30"/>
                    </a:lnTo>
                    <a:lnTo>
                      <a:pt x="269" y="30"/>
                    </a:lnTo>
                    <a:lnTo>
                      <a:pt x="261" y="31"/>
                    </a:lnTo>
                    <a:lnTo>
                      <a:pt x="250" y="31"/>
                    </a:lnTo>
                    <a:lnTo>
                      <a:pt x="238" y="31"/>
                    </a:lnTo>
                    <a:lnTo>
                      <a:pt x="225" y="30"/>
                    </a:lnTo>
                    <a:lnTo>
                      <a:pt x="211" y="30"/>
                    </a:lnTo>
                    <a:lnTo>
                      <a:pt x="198" y="27"/>
                    </a:lnTo>
                    <a:lnTo>
                      <a:pt x="186" y="24"/>
                    </a:lnTo>
                    <a:lnTo>
                      <a:pt x="175" y="22"/>
                    </a:lnTo>
                    <a:lnTo>
                      <a:pt x="166" y="18"/>
                    </a:lnTo>
                    <a:lnTo>
                      <a:pt x="158" y="15"/>
                    </a:lnTo>
                    <a:lnTo>
                      <a:pt x="151" y="12"/>
                    </a:lnTo>
                    <a:lnTo>
                      <a:pt x="146" y="10"/>
                    </a:lnTo>
                    <a:lnTo>
                      <a:pt x="143" y="7"/>
                    </a:lnTo>
                    <a:lnTo>
                      <a:pt x="142" y="7"/>
                    </a:lnTo>
                    <a:lnTo>
                      <a:pt x="122" y="14"/>
                    </a:lnTo>
                    <a:lnTo>
                      <a:pt x="99" y="0"/>
                    </a:lnTo>
                    <a:lnTo>
                      <a:pt x="98" y="0"/>
                    </a:lnTo>
                    <a:lnTo>
                      <a:pt x="95" y="3"/>
                    </a:lnTo>
                    <a:lnTo>
                      <a:pt x="90" y="6"/>
                    </a:lnTo>
                    <a:lnTo>
                      <a:pt x="84" y="8"/>
                    </a:lnTo>
                    <a:lnTo>
                      <a:pt x="78" y="11"/>
                    </a:lnTo>
                    <a:lnTo>
                      <a:pt x="71" y="15"/>
                    </a:lnTo>
                    <a:lnTo>
                      <a:pt x="64" y="18"/>
                    </a:lnTo>
                    <a:lnTo>
                      <a:pt x="59" y="20"/>
                    </a:lnTo>
                    <a:lnTo>
                      <a:pt x="52" y="22"/>
                    </a:lnTo>
                    <a:lnTo>
                      <a:pt x="44" y="23"/>
                    </a:lnTo>
                    <a:lnTo>
                      <a:pt x="36" y="26"/>
                    </a:lnTo>
                    <a:lnTo>
                      <a:pt x="27" y="27"/>
                    </a:lnTo>
                    <a:lnTo>
                      <a:pt x="19" y="28"/>
                    </a:lnTo>
                    <a:lnTo>
                      <a:pt x="14" y="28"/>
                    </a:lnTo>
                    <a:lnTo>
                      <a:pt x="8" y="30"/>
                    </a:lnTo>
                    <a:lnTo>
                      <a:pt x="7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5" name="Freeform 334"/>
              <p:cNvSpPr>
                <a:spLocks/>
              </p:cNvSpPr>
              <p:nvPr/>
            </p:nvSpPr>
            <p:spPr bwMode="auto">
              <a:xfrm>
                <a:off x="6332538" y="5862638"/>
                <a:ext cx="595313" cy="508000"/>
              </a:xfrm>
              <a:custGeom>
                <a:avLst/>
                <a:gdLst/>
                <a:ahLst/>
                <a:cxnLst>
                  <a:cxn ang="0">
                    <a:pos x="122" y="25"/>
                  </a:cxn>
                  <a:cxn ang="0">
                    <a:pos x="124" y="27"/>
                  </a:cxn>
                  <a:cxn ang="0">
                    <a:pos x="131" y="32"/>
                  </a:cxn>
                  <a:cxn ang="0">
                    <a:pos x="142" y="40"/>
                  </a:cxn>
                  <a:cxn ang="0">
                    <a:pos x="155" y="51"/>
                  </a:cxn>
                  <a:cxn ang="0">
                    <a:pos x="171" y="64"/>
                  </a:cxn>
                  <a:cxn ang="0">
                    <a:pos x="190" y="79"/>
                  </a:cxn>
                  <a:cxn ang="0">
                    <a:pos x="210" y="95"/>
                  </a:cxn>
                  <a:cxn ang="0">
                    <a:pos x="231" y="113"/>
                  </a:cxn>
                  <a:cxn ang="0">
                    <a:pos x="253" y="132"/>
                  </a:cxn>
                  <a:cxn ang="0">
                    <a:pos x="275" y="152"/>
                  </a:cxn>
                  <a:cxn ang="0">
                    <a:pos x="295" y="172"/>
                  </a:cxn>
                  <a:cxn ang="0">
                    <a:pos x="317" y="193"/>
                  </a:cxn>
                  <a:cxn ang="0">
                    <a:pos x="334" y="213"/>
                  </a:cxn>
                  <a:cxn ang="0">
                    <a:pos x="351" y="233"/>
                  </a:cxn>
                  <a:cxn ang="0">
                    <a:pos x="365" y="252"/>
                  </a:cxn>
                  <a:cxn ang="0">
                    <a:pos x="375" y="271"/>
                  </a:cxn>
                  <a:cxn ang="0">
                    <a:pos x="374" y="273"/>
                  </a:cxn>
                  <a:cxn ang="0">
                    <a:pos x="370" y="280"/>
                  </a:cxn>
                  <a:cxn ang="0">
                    <a:pos x="363" y="291"/>
                  </a:cxn>
                  <a:cxn ang="0">
                    <a:pos x="351" y="301"/>
                  </a:cxn>
                  <a:cxn ang="0">
                    <a:pos x="335" y="311"/>
                  </a:cxn>
                  <a:cxn ang="0">
                    <a:pos x="311" y="317"/>
                  </a:cxn>
                  <a:cxn ang="0">
                    <a:pos x="282" y="320"/>
                  </a:cxn>
                  <a:cxn ang="0">
                    <a:pos x="243" y="316"/>
                  </a:cxn>
                  <a:cxn ang="0">
                    <a:pos x="237" y="308"/>
                  </a:cxn>
                  <a:cxn ang="0">
                    <a:pos x="220" y="287"/>
                  </a:cxn>
                  <a:cxn ang="0">
                    <a:pos x="196" y="255"/>
                  </a:cxn>
                  <a:cxn ang="0">
                    <a:pos x="166" y="217"/>
                  </a:cxn>
                  <a:cxn ang="0">
                    <a:pos x="134" y="179"/>
                  </a:cxn>
                  <a:cxn ang="0">
                    <a:pos x="100" y="143"/>
                  </a:cxn>
                  <a:cxn ang="0">
                    <a:pos x="71" y="112"/>
                  </a:cxn>
                  <a:cxn ang="0">
                    <a:pos x="46" y="91"/>
                  </a:cxn>
                  <a:cxn ang="0">
                    <a:pos x="43" y="88"/>
                  </a:cxn>
                  <a:cxn ang="0">
                    <a:pos x="38" y="83"/>
                  </a:cxn>
                  <a:cxn ang="0">
                    <a:pos x="30" y="73"/>
                  </a:cxn>
                  <a:cxn ang="0">
                    <a:pos x="20" y="63"/>
                  </a:cxn>
                  <a:cxn ang="0">
                    <a:pos x="12" y="51"/>
                  </a:cxn>
                  <a:cxn ang="0">
                    <a:pos x="4" y="37"/>
                  </a:cxn>
                  <a:cxn ang="0">
                    <a:pos x="0" y="25"/>
                  </a:cxn>
                  <a:cxn ang="0">
                    <a:pos x="0" y="13"/>
                  </a:cxn>
                  <a:cxn ang="0">
                    <a:pos x="7" y="5"/>
                  </a:cxn>
                  <a:cxn ang="0">
                    <a:pos x="22" y="1"/>
                  </a:cxn>
                  <a:cxn ang="0">
                    <a:pos x="39" y="0"/>
                  </a:cxn>
                  <a:cxn ang="0">
                    <a:pos x="60" y="1"/>
                  </a:cxn>
                  <a:cxn ang="0">
                    <a:pos x="80" y="5"/>
                  </a:cxn>
                  <a:cxn ang="0">
                    <a:pos x="99" y="11"/>
                  </a:cxn>
                  <a:cxn ang="0">
                    <a:pos x="114" y="17"/>
                  </a:cxn>
                  <a:cxn ang="0">
                    <a:pos x="122" y="25"/>
                  </a:cxn>
                </a:cxnLst>
                <a:rect l="0" t="0" r="r" b="b"/>
                <a:pathLst>
                  <a:path w="375" h="320">
                    <a:moveTo>
                      <a:pt x="122" y="25"/>
                    </a:moveTo>
                    <a:lnTo>
                      <a:pt x="124" y="27"/>
                    </a:lnTo>
                    <a:lnTo>
                      <a:pt x="131" y="32"/>
                    </a:lnTo>
                    <a:lnTo>
                      <a:pt x="142" y="40"/>
                    </a:lnTo>
                    <a:lnTo>
                      <a:pt x="155" y="51"/>
                    </a:lnTo>
                    <a:lnTo>
                      <a:pt x="171" y="64"/>
                    </a:lnTo>
                    <a:lnTo>
                      <a:pt x="190" y="79"/>
                    </a:lnTo>
                    <a:lnTo>
                      <a:pt x="210" y="95"/>
                    </a:lnTo>
                    <a:lnTo>
                      <a:pt x="231" y="113"/>
                    </a:lnTo>
                    <a:lnTo>
                      <a:pt x="253" y="132"/>
                    </a:lnTo>
                    <a:lnTo>
                      <a:pt x="275" y="152"/>
                    </a:lnTo>
                    <a:lnTo>
                      <a:pt x="295" y="172"/>
                    </a:lnTo>
                    <a:lnTo>
                      <a:pt x="317" y="193"/>
                    </a:lnTo>
                    <a:lnTo>
                      <a:pt x="334" y="213"/>
                    </a:lnTo>
                    <a:lnTo>
                      <a:pt x="351" y="233"/>
                    </a:lnTo>
                    <a:lnTo>
                      <a:pt x="365" y="252"/>
                    </a:lnTo>
                    <a:lnTo>
                      <a:pt x="375" y="271"/>
                    </a:lnTo>
                    <a:lnTo>
                      <a:pt x="374" y="273"/>
                    </a:lnTo>
                    <a:lnTo>
                      <a:pt x="370" y="280"/>
                    </a:lnTo>
                    <a:lnTo>
                      <a:pt x="363" y="291"/>
                    </a:lnTo>
                    <a:lnTo>
                      <a:pt x="351" y="301"/>
                    </a:lnTo>
                    <a:lnTo>
                      <a:pt x="335" y="311"/>
                    </a:lnTo>
                    <a:lnTo>
                      <a:pt x="311" y="317"/>
                    </a:lnTo>
                    <a:lnTo>
                      <a:pt x="282" y="320"/>
                    </a:lnTo>
                    <a:lnTo>
                      <a:pt x="243" y="316"/>
                    </a:lnTo>
                    <a:lnTo>
                      <a:pt x="237" y="308"/>
                    </a:lnTo>
                    <a:lnTo>
                      <a:pt x="220" y="287"/>
                    </a:lnTo>
                    <a:lnTo>
                      <a:pt x="196" y="255"/>
                    </a:lnTo>
                    <a:lnTo>
                      <a:pt x="166" y="217"/>
                    </a:lnTo>
                    <a:lnTo>
                      <a:pt x="134" y="179"/>
                    </a:lnTo>
                    <a:lnTo>
                      <a:pt x="100" y="143"/>
                    </a:lnTo>
                    <a:lnTo>
                      <a:pt x="71" y="112"/>
                    </a:lnTo>
                    <a:lnTo>
                      <a:pt x="46" y="91"/>
                    </a:lnTo>
                    <a:lnTo>
                      <a:pt x="43" y="88"/>
                    </a:lnTo>
                    <a:lnTo>
                      <a:pt x="38" y="83"/>
                    </a:lnTo>
                    <a:lnTo>
                      <a:pt x="30" y="73"/>
                    </a:lnTo>
                    <a:lnTo>
                      <a:pt x="20" y="63"/>
                    </a:lnTo>
                    <a:lnTo>
                      <a:pt x="12" y="51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7" y="5"/>
                    </a:lnTo>
                    <a:lnTo>
                      <a:pt x="22" y="1"/>
                    </a:lnTo>
                    <a:lnTo>
                      <a:pt x="39" y="0"/>
                    </a:lnTo>
                    <a:lnTo>
                      <a:pt x="60" y="1"/>
                    </a:lnTo>
                    <a:lnTo>
                      <a:pt x="80" y="5"/>
                    </a:lnTo>
                    <a:lnTo>
                      <a:pt x="99" y="11"/>
                    </a:lnTo>
                    <a:lnTo>
                      <a:pt x="114" y="17"/>
                    </a:lnTo>
                    <a:lnTo>
                      <a:pt x="122" y="25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6" name="Freeform 335"/>
              <p:cNvSpPr>
                <a:spLocks/>
              </p:cNvSpPr>
              <p:nvPr/>
            </p:nvSpPr>
            <p:spPr bwMode="auto">
              <a:xfrm>
                <a:off x="5654675" y="4975225"/>
                <a:ext cx="355600" cy="320675"/>
              </a:xfrm>
              <a:custGeom>
                <a:avLst/>
                <a:gdLst/>
                <a:ahLst/>
                <a:cxnLst>
                  <a:cxn ang="0">
                    <a:pos x="224" y="104"/>
                  </a:cxn>
                  <a:cxn ang="0">
                    <a:pos x="220" y="108"/>
                  </a:cxn>
                  <a:cxn ang="0">
                    <a:pos x="211" y="117"/>
                  </a:cxn>
                  <a:cxn ang="0">
                    <a:pos x="195" y="130"/>
                  </a:cxn>
                  <a:cxn ang="0">
                    <a:pos x="174" y="146"/>
                  </a:cxn>
                  <a:cxn ang="0">
                    <a:pos x="146" y="164"/>
                  </a:cxn>
                  <a:cxn ang="0">
                    <a:pos x="114" y="180"/>
                  </a:cxn>
                  <a:cxn ang="0">
                    <a:pos x="76" y="193"/>
                  </a:cxn>
                  <a:cxn ang="0">
                    <a:pos x="35" y="202"/>
                  </a:cxn>
                  <a:cxn ang="0">
                    <a:pos x="35" y="190"/>
                  </a:cxn>
                  <a:cxn ang="0">
                    <a:pos x="31" y="165"/>
                  </a:cxn>
                  <a:cxn ang="0">
                    <a:pos x="20" y="138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27" y="112"/>
                  </a:cxn>
                  <a:cxn ang="0">
                    <a:pos x="56" y="97"/>
                  </a:cxn>
                  <a:cxn ang="0">
                    <a:pos x="90" y="80"/>
                  </a:cxn>
                  <a:cxn ang="0">
                    <a:pos x="124" y="61"/>
                  </a:cxn>
                  <a:cxn ang="0">
                    <a:pos x="156" y="40"/>
                  </a:cxn>
                  <a:cxn ang="0">
                    <a:pos x="182" y="20"/>
                  </a:cxn>
                  <a:cxn ang="0">
                    <a:pos x="198" y="0"/>
                  </a:cxn>
                  <a:cxn ang="0">
                    <a:pos x="224" y="104"/>
                  </a:cxn>
                </a:cxnLst>
                <a:rect l="0" t="0" r="r" b="b"/>
                <a:pathLst>
                  <a:path w="224" h="202">
                    <a:moveTo>
                      <a:pt x="224" y="104"/>
                    </a:moveTo>
                    <a:lnTo>
                      <a:pt x="220" y="108"/>
                    </a:lnTo>
                    <a:lnTo>
                      <a:pt x="211" y="117"/>
                    </a:lnTo>
                    <a:lnTo>
                      <a:pt x="195" y="130"/>
                    </a:lnTo>
                    <a:lnTo>
                      <a:pt x="174" y="146"/>
                    </a:lnTo>
                    <a:lnTo>
                      <a:pt x="146" y="164"/>
                    </a:lnTo>
                    <a:lnTo>
                      <a:pt x="114" y="180"/>
                    </a:lnTo>
                    <a:lnTo>
                      <a:pt x="76" y="193"/>
                    </a:lnTo>
                    <a:lnTo>
                      <a:pt x="35" y="202"/>
                    </a:lnTo>
                    <a:lnTo>
                      <a:pt x="35" y="190"/>
                    </a:lnTo>
                    <a:lnTo>
                      <a:pt x="31" y="165"/>
                    </a:lnTo>
                    <a:lnTo>
                      <a:pt x="20" y="138"/>
                    </a:lnTo>
                    <a:lnTo>
                      <a:pt x="0" y="124"/>
                    </a:lnTo>
                    <a:lnTo>
                      <a:pt x="8" y="121"/>
                    </a:lnTo>
                    <a:lnTo>
                      <a:pt x="27" y="112"/>
                    </a:lnTo>
                    <a:lnTo>
                      <a:pt x="56" y="97"/>
                    </a:lnTo>
                    <a:lnTo>
                      <a:pt x="90" y="80"/>
                    </a:lnTo>
                    <a:lnTo>
                      <a:pt x="124" y="61"/>
                    </a:lnTo>
                    <a:lnTo>
                      <a:pt x="156" y="40"/>
                    </a:lnTo>
                    <a:lnTo>
                      <a:pt x="182" y="20"/>
                    </a:lnTo>
                    <a:lnTo>
                      <a:pt x="198" y="0"/>
                    </a:lnTo>
                    <a:lnTo>
                      <a:pt x="224" y="104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7" name="Freeform 336"/>
              <p:cNvSpPr>
                <a:spLocks/>
              </p:cNvSpPr>
              <p:nvPr/>
            </p:nvSpPr>
            <p:spPr bwMode="auto">
              <a:xfrm>
                <a:off x="5907088" y="4591050"/>
                <a:ext cx="762000" cy="966788"/>
              </a:xfrm>
              <a:custGeom>
                <a:avLst/>
                <a:gdLst/>
                <a:ahLst/>
                <a:cxnLst>
                  <a:cxn ang="0">
                    <a:pos x="223" y="1"/>
                  </a:cxn>
                  <a:cxn ang="0">
                    <a:pos x="231" y="15"/>
                  </a:cxn>
                  <a:cxn ang="0">
                    <a:pos x="248" y="33"/>
                  </a:cxn>
                  <a:cxn ang="0">
                    <a:pos x="274" y="49"/>
                  </a:cxn>
                  <a:cxn ang="0">
                    <a:pos x="292" y="56"/>
                  </a:cxn>
                  <a:cxn ang="0">
                    <a:pos x="315" y="65"/>
                  </a:cxn>
                  <a:cxn ang="0">
                    <a:pos x="346" y="83"/>
                  </a:cxn>
                  <a:cxn ang="0">
                    <a:pos x="370" y="111"/>
                  </a:cxn>
                  <a:cxn ang="0">
                    <a:pos x="378" y="133"/>
                  </a:cxn>
                  <a:cxn ang="0">
                    <a:pos x="398" y="174"/>
                  </a:cxn>
                  <a:cxn ang="0">
                    <a:pos x="428" y="228"/>
                  </a:cxn>
                  <a:cxn ang="0">
                    <a:pos x="460" y="275"/>
                  </a:cxn>
                  <a:cxn ang="0">
                    <a:pos x="476" y="290"/>
                  </a:cxn>
                  <a:cxn ang="0">
                    <a:pos x="479" y="312"/>
                  </a:cxn>
                  <a:cxn ang="0">
                    <a:pos x="460" y="334"/>
                  </a:cxn>
                  <a:cxn ang="0">
                    <a:pos x="438" y="359"/>
                  </a:cxn>
                  <a:cxn ang="0">
                    <a:pos x="402" y="399"/>
                  </a:cxn>
                  <a:cxn ang="0">
                    <a:pos x="360" y="439"/>
                  </a:cxn>
                  <a:cxn ang="0">
                    <a:pos x="335" y="462"/>
                  </a:cxn>
                  <a:cxn ang="0">
                    <a:pos x="326" y="475"/>
                  </a:cxn>
                  <a:cxn ang="0">
                    <a:pos x="320" y="479"/>
                  </a:cxn>
                  <a:cxn ang="0">
                    <a:pos x="322" y="483"/>
                  </a:cxn>
                  <a:cxn ang="0">
                    <a:pos x="318" y="493"/>
                  </a:cxn>
                  <a:cxn ang="0">
                    <a:pos x="303" y="505"/>
                  </a:cxn>
                  <a:cxn ang="0">
                    <a:pos x="308" y="539"/>
                  </a:cxn>
                  <a:cxn ang="0">
                    <a:pos x="327" y="607"/>
                  </a:cxn>
                  <a:cxn ang="0">
                    <a:pos x="303" y="602"/>
                  </a:cxn>
                  <a:cxn ang="0">
                    <a:pos x="262" y="593"/>
                  </a:cxn>
                  <a:cxn ang="0">
                    <a:pos x="208" y="582"/>
                  </a:cxn>
                  <a:cxn ang="0">
                    <a:pos x="151" y="571"/>
                  </a:cxn>
                  <a:cxn ang="0">
                    <a:pos x="93" y="566"/>
                  </a:cxn>
                  <a:cxn ang="0">
                    <a:pos x="45" y="565"/>
                  </a:cxn>
                  <a:cxn ang="0">
                    <a:pos x="11" y="571"/>
                  </a:cxn>
                  <a:cxn ang="0">
                    <a:pos x="1" y="573"/>
                  </a:cxn>
                  <a:cxn ang="0">
                    <a:pos x="9" y="525"/>
                  </a:cxn>
                  <a:cxn ang="0">
                    <a:pos x="24" y="455"/>
                  </a:cxn>
                  <a:cxn ang="0">
                    <a:pos x="45" y="392"/>
                  </a:cxn>
                  <a:cxn ang="0">
                    <a:pos x="57" y="362"/>
                  </a:cxn>
                  <a:cxn ang="0">
                    <a:pos x="64" y="294"/>
                  </a:cxn>
                  <a:cxn ang="0">
                    <a:pos x="93" y="184"/>
                  </a:cxn>
                  <a:cxn ang="0">
                    <a:pos x="164" y="60"/>
                  </a:cxn>
                </a:cxnLst>
                <a:rect l="0" t="0" r="r" b="b"/>
                <a:pathLst>
                  <a:path w="480" h="609">
                    <a:moveTo>
                      <a:pt x="222" y="0"/>
                    </a:moveTo>
                    <a:lnTo>
                      <a:pt x="223" y="1"/>
                    </a:lnTo>
                    <a:lnTo>
                      <a:pt x="226" y="7"/>
                    </a:lnTo>
                    <a:lnTo>
                      <a:pt x="231" y="15"/>
                    </a:lnTo>
                    <a:lnTo>
                      <a:pt x="239" y="23"/>
                    </a:lnTo>
                    <a:lnTo>
                      <a:pt x="248" y="33"/>
                    </a:lnTo>
                    <a:lnTo>
                      <a:pt x="260" y="41"/>
                    </a:lnTo>
                    <a:lnTo>
                      <a:pt x="274" y="49"/>
                    </a:lnTo>
                    <a:lnTo>
                      <a:pt x="288" y="55"/>
                    </a:lnTo>
                    <a:lnTo>
                      <a:pt x="292" y="56"/>
                    </a:lnTo>
                    <a:lnTo>
                      <a:pt x="302" y="59"/>
                    </a:lnTo>
                    <a:lnTo>
                      <a:pt x="315" y="65"/>
                    </a:lnTo>
                    <a:lnTo>
                      <a:pt x="330" y="73"/>
                    </a:lnTo>
                    <a:lnTo>
                      <a:pt x="346" y="83"/>
                    </a:lnTo>
                    <a:lnTo>
                      <a:pt x="359" y="96"/>
                    </a:lnTo>
                    <a:lnTo>
                      <a:pt x="370" y="111"/>
                    </a:lnTo>
                    <a:lnTo>
                      <a:pt x="375" y="128"/>
                    </a:lnTo>
                    <a:lnTo>
                      <a:pt x="378" y="133"/>
                    </a:lnTo>
                    <a:lnTo>
                      <a:pt x="386" y="149"/>
                    </a:lnTo>
                    <a:lnTo>
                      <a:pt x="398" y="174"/>
                    </a:lnTo>
                    <a:lnTo>
                      <a:pt x="412" y="200"/>
                    </a:lnTo>
                    <a:lnTo>
                      <a:pt x="428" y="228"/>
                    </a:lnTo>
                    <a:lnTo>
                      <a:pt x="446" y="254"/>
                    </a:lnTo>
                    <a:lnTo>
                      <a:pt x="460" y="275"/>
                    </a:lnTo>
                    <a:lnTo>
                      <a:pt x="474" y="287"/>
                    </a:lnTo>
                    <a:lnTo>
                      <a:pt x="476" y="290"/>
                    </a:lnTo>
                    <a:lnTo>
                      <a:pt x="480" y="299"/>
                    </a:lnTo>
                    <a:lnTo>
                      <a:pt x="479" y="312"/>
                    </a:lnTo>
                    <a:lnTo>
                      <a:pt x="463" y="330"/>
                    </a:lnTo>
                    <a:lnTo>
                      <a:pt x="460" y="334"/>
                    </a:lnTo>
                    <a:lnTo>
                      <a:pt x="451" y="344"/>
                    </a:lnTo>
                    <a:lnTo>
                      <a:pt x="438" y="359"/>
                    </a:lnTo>
                    <a:lnTo>
                      <a:pt x="420" y="378"/>
                    </a:lnTo>
                    <a:lnTo>
                      <a:pt x="402" y="399"/>
                    </a:lnTo>
                    <a:lnTo>
                      <a:pt x="380" y="419"/>
                    </a:lnTo>
                    <a:lnTo>
                      <a:pt x="360" y="439"/>
                    </a:lnTo>
                    <a:lnTo>
                      <a:pt x="342" y="455"/>
                    </a:lnTo>
                    <a:lnTo>
                      <a:pt x="335" y="462"/>
                    </a:lnTo>
                    <a:lnTo>
                      <a:pt x="330" y="468"/>
                    </a:lnTo>
                    <a:lnTo>
                      <a:pt x="326" y="475"/>
                    </a:lnTo>
                    <a:lnTo>
                      <a:pt x="320" y="478"/>
                    </a:lnTo>
                    <a:lnTo>
                      <a:pt x="320" y="479"/>
                    </a:lnTo>
                    <a:lnTo>
                      <a:pt x="322" y="481"/>
                    </a:lnTo>
                    <a:lnTo>
                      <a:pt x="322" y="483"/>
                    </a:lnTo>
                    <a:lnTo>
                      <a:pt x="320" y="489"/>
                    </a:lnTo>
                    <a:lnTo>
                      <a:pt x="318" y="493"/>
                    </a:lnTo>
                    <a:lnTo>
                      <a:pt x="312" y="499"/>
                    </a:lnTo>
                    <a:lnTo>
                      <a:pt x="303" y="505"/>
                    </a:lnTo>
                    <a:lnTo>
                      <a:pt x="290" y="511"/>
                    </a:lnTo>
                    <a:lnTo>
                      <a:pt x="308" y="539"/>
                    </a:lnTo>
                    <a:lnTo>
                      <a:pt x="330" y="609"/>
                    </a:lnTo>
                    <a:lnTo>
                      <a:pt x="327" y="607"/>
                    </a:lnTo>
                    <a:lnTo>
                      <a:pt x="318" y="606"/>
                    </a:lnTo>
                    <a:lnTo>
                      <a:pt x="303" y="602"/>
                    </a:lnTo>
                    <a:lnTo>
                      <a:pt x="283" y="598"/>
                    </a:lnTo>
                    <a:lnTo>
                      <a:pt x="262" y="593"/>
                    </a:lnTo>
                    <a:lnTo>
                      <a:pt x="235" y="587"/>
                    </a:lnTo>
                    <a:lnTo>
                      <a:pt x="208" y="582"/>
                    </a:lnTo>
                    <a:lnTo>
                      <a:pt x="179" y="577"/>
                    </a:lnTo>
                    <a:lnTo>
                      <a:pt x="151" y="571"/>
                    </a:lnTo>
                    <a:lnTo>
                      <a:pt x="121" y="569"/>
                    </a:lnTo>
                    <a:lnTo>
                      <a:pt x="93" y="566"/>
                    </a:lnTo>
                    <a:lnTo>
                      <a:pt x="68" y="565"/>
                    </a:lnTo>
                    <a:lnTo>
                      <a:pt x="45" y="565"/>
                    </a:lnTo>
                    <a:lnTo>
                      <a:pt x="25" y="567"/>
                    </a:lnTo>
                    <a:lnTo>
                      <a:pt x="11" y="571"/>
                    </a:lnTo>
                    <a:lnTo>
                      <a:pt x="0" y="579"/>
                    </a:lnTo>
                    <a:lnTo>
                      <a:pt x="1" y="573"/>
                    </a:lnTo>
                    <a:lnTo>
                      <a:pt x="4" y="553"/>
                    </a:lnTo>
                    <a:lnTo>
                      <a:pt x="9" y="525"/>
                    </a:lnTo>
                    <a:lnTo>
                      <a:pt x="16" y="491"/>
                    </a:lnTo>
                    <a:lnTo>
                      <a:pt x="24" y="455"/>
                    </a:lnTo>
                    <a:lnTo>
                      <a:pt x="35" y="420"/>
                    </a:lnTo>
                    <a:lnTo>
                      <a:pt x="45" y="392"/>
                    </a:lnTo>
                    <a:lnTo>
                      <a:pt x="57" y="371"/>
                    </a:lnTo>
                    <a:lnTo>
                      <a:pt x="57" y="362"/>
                    </a:lnTo>
                    <a:lnTo>
                      <a:pt x="59" y="335"/>
                    </a:lnTo>
                    <a:lnTo>
                      <a:pt x="64" y="294"/>
                    </a:lnTo>
                    <a:lnTo>
                      <a:pt x="75" y="243"/>
                    </a:lnTo>
                    <a:lnTo>
                      <a:pt x="93" y="184"/>
                    </a:lnTo>
                    <a:lnTo>
                      <a:pt x="123" y="123"/>
                    </a:lnTo>
                    <a:lnTo>
                      <a:pt x="164" y="6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8" name="Freeform 337"/>
              <p:cNvSpPr>
                <a:spLocks/>
              </p:cNvSpPr>
              <p:nvPr/>
            </p:nvSpPr>
            <p:spPr bwMode="auto">
              <a:xfrm>
                <a:off x="6303963" y="5241925"/>
                <a:ext cx="146050" cy="1031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6" y="9"/>
                  </a:cxn>
                  <a:cxn ang="0">
                    <a:pos x="4" y="12"/>
                  </a:cxn>
                  <a:cxn ang="0">
                    <a:pos x="1" y="14"/>
                  </a:cxn>
                  <a:cxn ang="0">
                    <a:pos x="0" y="16"/>
                  </a:cxn>
                  <a:cxn ang="0">
                    <a:pos x="32" y="45"/>
                  </a:cxn>
                  <a:cxn ang="0">
                    <a:pos x="78" y="65"/>
                  </a:cxn>
                  <a:cxn ang="0">
                    <a:pos x="80" y="64"/>
                  </a:cxn>
                  <a:cxn ang="0">
                    <a:pos x="81" y="61"/>
                  </a:cxn>
                  <a:cxn ang="0">
                    <a:pos x="82" y="58"/>
                  </a:cxn>
                  <a:cxn ang="0">
                    <a:pos x="85" y="54"/>
                  </a:cxn>
                  <a:cxn ang="0">
                    <a:pos x="88" y="52"/>
                  </a:cxn>
                  <a:cxn ang="0">
                    <a:pos x="89" y="49"/>
                  </a:cxn>
                  <a:cxn ang="0">
                    <a:pos x="92" y="46"/>
                  </a:cxn>
                  <a:cxn ang="0">
                    <a:pos x="92" y="45"/>
                  </a:cxn>
                  <a:cxn ang="0">
                    <a:pos x="90" y="45"/>
                  </a:cxn>
                  <a:cxn ang="0">
                    <a:pos x="86" y="42"/>
                  </a:cxn>
                  <a:cxn ang="0">
                    <a:pos x="81" y="41"/>
                  </a:cxn>
                  <a:cxn ang="0">
                    <a:pos x="76" y="37"/>
                  </a:cxn>
                  <a:cxn ang="0">
                    <a:pos x="69" y="34"/>
                  </a:cxn>
                  <a:cxn ang="0">
                    <a:pos x="62" y="32"/>
                  </a:cxn>
                  <a:cxn ang="0">
                    <a:pos x="56" y="29"/>
                  </a:cxn>
                  <a:cxn ang="0">
                    <a:pos x="52" y="26"/>
                  </a:cxn>
                  <a:cxn ang="0">
                    <a:pos x="41" y="20"/>
                  </a:cxn>
                  <a:cxn ang="0">
                    <a:pos x="29" y="10"/>
                  </a:cxn>
                  <a:cxn ang="0">
                    <a:pos x="18" y="4"/>
                  </a:cxn>
                  <a:cxn ang="0">
                    <a:pos x="14" y="0"/>
                  </a:cxn>
                </a:cxnLst>
                <a:rect l="0" t="0" r="r" b="b"/>
                <a:pathLst>
                  <a:path w="92" h="65">
                    <a:moveTo>
                      <a:pt x="14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6" y="9"/>
                    </a:lnTo>
                    <a:lnTo>
                      <a:pt x="4" y="12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32" y="45"/>
                    </a:lnTo>
                    <a:lnTo>
                      <a:pt x="78" y="65"/>
                    </a:lnTo>
                    <a:lnTo>
                      <a:pt x="80" y="64"/>
                    </a:lnTo>
                    <a:lnTo>
                      <a:pt x="81" y="61"/>
                    </a:lnTo>
                    <a:lnTo>
                      <a:pt x="82" y="58"/>
                    </a:lnTo>
                    <a:lnTo>
                      <a:pt x="85" y="54"/>
                    </a:lnTo>
                    <a:lnTo>
                      <a:pt x="88" y="52"/>
                    </a:lnTo>
                    <a:lnTo>
                      <a:pt x="89" y="49"/>
                    </a:lnTo>
                    <a:lnTo>
                      <a:pt x="92" y="46"/>
                    </a:lnTo>
                    <a:lnTo>
                      <a:pt x="92" y="45"/>
                    </a:lnTo>
                    <a:lnTo>
                      <a:pt x="90" y="45"/>
                    </a:lnTo>
                    <a:lnTo>
                      <a:pt x="86" y="42"/>
                    </a:lnTo>
                    <a:lnTo>
                      <a:pt x="81" y="41"/>
                    </a:lnTo>
                    <a:lnTo>
                      <a:pt x="76" y="37"/>
                    </a:lnTo>
                    <a:lnTo>
                      <a:pt x="69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2" y="26"/>
                    </a:lnTo>
                    <a:lnTo>
                      <a:pt x="41" y="20"/>
                    </a:lnTo>
                    <a:lnTo>
                      <a:pt x="29" y="10"/>
                    </a:lnTo>
                    <a:lnTo>
                      <a:pt x="18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Freeform 338"/>
              <p:cNvSpPr>
                <a:spLocks/>
              </p:cNvSpPr>
              <p:nvPr/>
            </p:nvSpPr>
            <p:spPr bwMode="auto">
              <a:xfrm>
                <a:off x="5614988" y="5172075"/>
                <a:ext cx="95250" cy="1301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4" y="5"/>
                  </a:cxn>
                  <a:cxn ang="0">
                    <a:pos x="9" y="2"/>
                  </a:cxn>
                  <a:cxn ang="0">
                    <a:pos x="14" y="1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5" y="0"/>
                  </a:cxn>
                  <a:cxn ang="0">
                    <a:pos x="27" y="1"/>
                  </a:cxn>
                  <a:cxn ang="0">
                    <a:pos x="32" y="5"/>
                  </a:cxn>
                  <a:cxn ang="0">
                    <a:pos x="39" y="12"/>
                  </a:cxn>
                  <a:cxn ang="0">
                    <a:pos x="44" y="21"/>
                  </a:cxn>
                  <a:cxn ang="0">
                    <a:pos x="49" y="37"/>
                  </a:cxn>
                  <a:cxn ang="0">
                    <a:pos x="55" y="54"/>
                  </a:cxn>
                  <a:cxn ang="0">
                    <a:pos x="59" y="70"/>
                  </a:cxn>
                  <a:cxn ang="0">
                    <a:pos x="60" y="77"/>
                  </a:cxn>
                  <a:cxn ang="0">
                    <a:pos x="59" y="77"/>
                  </a:cxn>
                  <a:cxn ang="0">
                    <a:pos x="56" y="76"/>
                  </a:cxn>
                  <a:cxn ang="0">
                    <a:pos x="51" y="76"/>
                  </a:cxn>
                  <a:cxn ang="0">
                    <a:pos x="47" y="76"/>
                  </a:cxn>
                  <a:cxn ang="0">
                    <a:pos x="43" y="77"/>
                  </a:cxn>
                  <a:cxn ang="0">
                    <a:pos x="37" y="80"/>
                  </a:cxn>
                  <a:cxn ang="0">
                    <a:pos x="32" y="81"/>
                  </a:cxn>
                  <a:cxn ang="0">
                    <a:pos x="31" y="82"/>
                  </a:cxn>
                  <a:cxn ang="0">
                    <a:pos x="29" y="77"/>
                  </a:cxn>
                  <a:cxn ang="0">
                    <a:pos x="28" y="66"/>
                  </a:cxn>
                  <a:cxn ang="0">
                    <a:pos x="25" y="53"/>
                  </a:cxn>
                  <a:cxn ang="0">
                    <a:pos x="21" y="42"/>
                  </a:cxn>
                  <a:cxn ang="0">
                    <a:pos x="16" y="33"/>
                  </a:cxn>
                  <a:cxn ang="0">
                    <a:pos x="9" y="22"/>
                  </a:cxn>
                  <a:cxn ang="0">
                    <a:pos x="2" y="13"/>
                  </a:cxn>
                  <a:cxn ang="0">
                    <a:pos x="0" y="9"/>
                  </a:cxn>
                </a:cxnLst>
                <a:rect l="0" t="0" r="r" b="b"/>
                <a:pathLst>
                  <a:path w="60" h="82">
                    <a:moveTo>
                      <a:pt x="0" y="9"/>
                    </a:moveTo>
                    <a:lnTo>
                      <a:pt x="0" y="8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1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9" y="12"/>
                    </a:lnTo>
                    <a:lnTo>
                      <a:pt x="44" y="21"/>
                    </a:lnTo>
                    <a:lnTo>
                      <a:pt x="49" y="37"/>
                    </a:lnTo>
                    <a:lnTo>
                      <a:pt x="55" y="54"/>
                    </a:lnTo>
                    <a:lnTo>
                      <a:pt x="59" y="70"/>
                    </a:lnTo>
                    <a:lnTo>
                      <a:pt x="60" y="77"/>
                    </a:lnTo>
                    <a:lnTo>
                      <a:pt x="59" y="77"/>
                    </a:lnTo>
                    <a:lnTo>
                      <a:pt x="56" y="76"/>
                    </a:lnTo>
                    <a:lnTo>
                      <a:pt x="51" y="76"/>
                    </a:lnTo>
                    <a:lnTo>
                      <a:pt x="47" y="76"/>
                    </a:lnTo>
                    <a:lnTo>
                      <a:pt x="43" y="77"/>
                    </a:lnTo>
                    <a:lnTo>
                      <a:pt x="37" y="80"/>
                    </a:lnTo>
                    <a:lnTo>
                      <a:pt x="32" y="81"/>
                    </a:lnTo>
                    <a:lnTo>
                      <a:pt x="31" y="82"/>
                    </a:lnTo>
                    <a:lnTo>
                      <a:pt x="29" y="77"/>
                    </a:lnTo>
                    <a:lnTo>
                      <a:pt x="28" y="66"/>
                    </a:lnTo>
                    <a:lnTo>
                      <a:pt x="25" y="53"/>
                    </a:lnTo>
                    <a:lnTo>
                      <a:pt x="21" y="42"/>
                    </a:lnTo>
                    <a:lnTo>
                      <a:pt x="16" y="33"/>
                    </a:lnTo>
                    <a:lnTo>
                      <a:pt x="9" y="22"/>
                    </a:lnTo>
                    <a:lnTo>
                      <a:pt x="2" y="1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Freeform 339"/>
              <p:cNvSpPr>
                <a:spLocks/>
              </p:cNvSpPr>
              <p:nvPr/>
            </p:nvSpPr>
            <p:spPr bwMode="auto">
              <a:xfrm>
                <a:off x="5969000" y="4567238"/>
                <a:ext cx="290513" cy="608013"/>
              </a:xfrm>
              <a:custGeom>
                <a:avLst/>
                <a:gdLst/>
                <a:ahLst/>
                <a:cxnLst>
                  <a:cxn ang="0">
                    <a:pos x="65" y="20"/>
                  </a:cxn>
                  <a:cxn ang="0">
                    <a:pos x="65" y="22"/>
                  </a:cxn>
                  <a:cxn ang="0">
                    <a:pos x="64" y="23"/>
                  </a:cxn>
                  <a:cxn ang="0">
                    <a:pos x="62" y="27"/>
                  </a:cxn>
                  <a:cxn ang="0">
                    <a:pos x="62" y="34"/>
                  </a:cxn>
                  <a:cxn ang="0">
                    <a:pos x="62" y="39"/>
                  </a:cxn>
                  <a:cxn ang="0">
                    <a:pos x="64" y="44"/>
                  </a:cxn>
                  <a:cxn ang="0">
                    <a:pos x="64" y="47"/>
                  </a:cxn>
                  <a:cxn ang="0">
                    <a:pos x="64" y="48"/>
                  </a:cxn>
                  <a:cxn ang="0">
                    <a:pos x="62" y="50"/>
                  </a:cxn>
                  <a:cxn ang="0">
                    <a:pos x="60" y="52"/>
                  </a:cxn>
                  <a:cxn ang="0">
                    <a:pos x="56" y="55"/>
                  </a:cxn>
                  <a:cxn ang="0">
                    <a:pos x="50" y="56"/>
                  </a:cxn>
                  <a:cxn ang="0">
                    <a:pos x="40" y="63"/>
                  </a:cxn>
                  <a:cxn ang="0">
                    <a:pos x="33" y="72"/>
                  </a:cxn>
                  <a:cxn ang="0">
                    <a:pos x="25" y="87"/>
                  </a:cxn>
                  <a:cxn ang="0">
                    <a:pos x="18" y="106"/>
                  </a:cxn>
                  <a:cxn ang="0">
                    <a:pos x="12" y="128"/>
                  </a:cxn>
                  <a:cxn ang="0">
                    <a:pos x="6" y="160"/>
                  </a:cxn>
                  <a:cxn ang="0">
                    <a:pos x="1" y="195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0" y="319"/>
                  </a:cxn>
                  <a:cxn ang="0">
                    <a:pos x="17" y="365"/>
                  </a:cxn>
                  <a:cxn ang="0">
                    <a:pos x="20" y="383"/>
                  </a:cxn>
                  <a:cxn ang="0">
                    <a:pos x="21" y="377"/>
                  </a:cxn>
                  <a:cxn ang="0">
                    <a:pos x="25" y="361"/>
                  </a:cxn>
                  <a:cxn ang="0">
                    <a:pos x="30" y="338"/>
                  </a:cxn>
                  <a:cxn ang="0">
                    <a:pos x="38" y="311"/>
                  </a:cxn>
                  <a:cxn ang="0">
                    <a:pos x="45" y="285"/>
                  </a:cxn>
                  <a:cxn ang="0">
                    <a:pos x="52" y="259"/>
                  </a:cxn>
                  <a:cxn ang="0">
                    <a:pos x="57" y="239"/>
                  </a:cxn>
                  <a:cxn ang="0">
                    <a:pos x="61" y="229"/>
                  </a:cxn>
                  <a:cxn ang="0">
                    <a:pos x="65" y="219"/>
                  </a:cxn>
                  <a:cxn ang="0">
                    <a:pos x="73" y="202"/>
                  </a:cxn>
                  <a:cxn ang="0">
                    <a:pos x="82" y="179"/>
                  </a:cxn>
                  <a:cxn ang="0">
                    <a:pos x="93" y="154"/>
                  </a:cxn>
                  <a:cxn ang="0">
                    <a:pos x="104" y="128"/>
                  </a:cxn>
                  <a:cxn ang="0">
                    <a:pos x="116" y="106"/>
                  </a:cxn>
                  <a:cxn ang="0">
                    <a:pos x="125" y="87"/>
                  </a:cxn>
                  <a:cxn ang="0">
                    <a:pos x="133" y="76"/>
                  </a:cxn>
                  <a:cxn ang="0">
                    <a:pos x="141" y="68"/>
                  </a:cxn>
                  <a:cxn ang="0">
                    <a:pos x="149" y="59"/>
                  </a:cxn>
                  <a:cxn ang="0">
                    <a:pos x="157" y="48"/>
                  </a:cxn>
                  <a:cxn ang="0">
                    <a:pos x="165" y="39"/>
                  </a:cxn>
                  <a:cxn ang="0">
                    <a:pos x="172" y="30"/>
                  </a:cxn>
                  <a:cxn ang="0">
                    <a:pos x="177" y="22"/>
                  </a:cxn>
                  <a:cxn ang="0">
                    <a:pos x="181" y="16"/>
                  </a:cxn>
                  <a:cxn ang="0">
                    <a:pos x="183" y="15"/>
                  </a:cxn>
                  <a:cxn ang="0">
                    <a:pos x="181" y="15"/>
                  </a:cxn>
                  <a:cxn ang="0">
                    <a:pos x="179" y="14"/>
                  </a:cxn>
                  <a:cxn ang="0">
                    <a:pos x="175" y="12"/>
                  </a:cxn>
                  <a:cxn ang="0">
                    <a:pos x="169" y="11"/>
                  </a:cxn>
                  <a:cxn ang="0">
                    <a:pos x="165" y="7"/>
                  </a:cxn>
                  <a:cxn ang="0">
                    <a:pos x="161" y="4"/>
                  </a:cxn>
                  <a:cxn ang="0">
                    <a:pos x="160" y="2"/>
                  </a:cxn>
                  <a:cxn ang="0">
                    <a:pos x="159" y="0"/>
                  </a:cxn>
                  <a:cxn ang="0">
                    <a:pos x="78" y="54"/>
                  </a:cxn>
                  <a:cxn ang="0">
                    <a:pos x="65" y="20"/>
                  </a:cxn>
                </a:cxnLst>
                <a:rect l="0" t="0" r="r" b="b"/>
                <a:pathLst>
                  <a:path w="183" h="383">
                    <a:moveTo>
                      <a:pt x="65" y="20"/>
                    </a:moveTo>
                    <a:lnTo>
                      <a:pt x="65" y="22"/>
                    </a:lnTo>
                    <a:lnTo>
                      <a:pt x="64" y="23"/>
                    </a:lnTo>
                    <a:lnTo>
                      <a:pt x="62" y="27"/>
                    </a:lnTo>
                    <a:lnTo>
                      <a:pt x="62" y="34"/>
                    </a:lnTo>
                    <a:lnTo>
                      <a:pt x="62" y="39"/>
                    </a:lnTo>
                    <a:lnTo>
                      <a:pt x="64" y="44"/>
                    </a:lnTo>
                    <a:lnTo>
                      <a:pt x="64" y="47"/>
                    </a:lnTo>
                    <a:lnTo>
                      <a:pt x="64" y="48"/>
                    </a:lnTo>
                    <a:lnTo>
                      <a:pt x="62" y="50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0" y="56"/>
                    </a:lnTo>
                    <a:lnTo>
                      <a:pt x="40" y="63"/>
                    </a:lnTo>
                    <a:lnTo>
                      <a:pt x="33" y="72"/>
                    </a:lnTo>
                    <a:lnTo>
                      <a:pt x="25" y="87"/>
                    </a:lnTo>
                    <a:lnTo>
                      <a:pt x="18" y="106"/>
                    </a:lnTo>
                    <a:lnTo>
                      <a:pt x="12" y="128"/>
                    </a:lnTo>
                    <a:lnTo>
                      <a:pt x="6" y="160"/>
                    </a:lnTo>
                    <a:lnTo>
                      <a:pt x="1" y="195"/>
                    </a:lnTo>
                    <a:lnTo>
                      <a:pt x="0" y="227"/>
                    </a:lnTo>
                    <a:lnTo>
                      <a:pt x="4" y="267"/>
                    </a:lnTo>
                    <a:lnTo>
                      <a:pt x="10" y="319"/>
                    </a:lnTo>
                    <a:lnTo>
                      <a:pt x="17" y="365"/>
                    </a:lnTo>
                    <a:lnTo>
                      <a:pt x="20" y="383"/>
                    </a:lnTo>
                    <a:lnTo>
                      <a:pt x="21" y="377"/>
                    </a:lnTo>
                    <a:lnTo>
                      <a:pt x="25" y="361"/>
                    </a:lnTo>
                    <a:lnTo>
                      <a:pt x="30" y="338"/>
                    </a:lnTo>
                    <a:lnTo>
                      <a:pt x="38" y="311"/>
                    </a:lnTo>
                    <a:lnTo>
                      <a:pt x="45" y="285"/>
                    </a:lnTo>
                    <a:lnTo>
                      <a:pt x="52" y="259"/>
                    </a:lnTo>
                    <a:lnTo>
                      <a:pt x="57" y="239"/>
                    </a:lnTo>
                    <a:lnTo>
                      <a:pt x="61" y="229"/>
                    </a:lnTo>
                    <a:lnTo>
                      <a:pt x="65" y="219"/>
                    </a:lnTo>
                    <a:lnTo>
                      <a:pt x="73" y="202"/>
                    </a:lnTo>
                    <a:lnTo>
                      <a:pt x="82" y="179"/>
                    </a:lnTo>
                    <a:lnTo>
                      <a:pt x="93" y="154"/>
                    </a:lnTo>
                    <a:lnTo>
                      <a:pt x="104" y="128"/>
                    </a:lnTo>
                    <a:lnTo>
                      <a:pt x="116" y="106"/>
                    </a:lnTo>
                    <a:lnTo>
                      <a:pt x="125" y="87"/>
                    </a:lnTo>
                    <a:lnTo>
                      <a:pt x="133" y="76"/>
                    </a:lnTo>
                    <a:lnTo>
                      <a:pt x="141" y="68"/>
                    </a:lnTo>
                    <a:lnTo>
                      <a:pt x="149" y="59"/>
                    </a:lnTo>
                    <a:lnTo>
                      <a:pt x="157" y="48"/>
                    </a:lnTo>
                    <a:lnTo>
                      <a:pt x="165" y="39"/>
                    </a:lnTo>
                    <a:lnTo>
                      <a:pt x="172" y="30"/>
                    </a:lnTo>
                    <a:lnTo>
                      <a:pt x="177" y="22"/>
                    </a:lnTo>
                    <a:lnTo>
                      <a:pt x="181" y="16"/>
                    </a:lnTo>
                    <a:lnTo>
                      <a:pt x="183" y="15"/>
                    </a:lnTo>
                    <a:lnTo>
                      <a:pt x="181" y="15"/>
                    </a:lnTo>
                    <a:lnTo>
                      <a:pt x="179" y="14"/>
                    </a:lnTo>
                    <a:lnTo>
                      <a:pt x="175" y="12"/>
                    </a:lnTo>
                    <a:lnTo>
                      <a:pt x="169" y="11"/>
                    </a:lnTo>
                    <a:lnTo>
                      <a:pt x="165" y="7"/>
                    </a:lnTo>
                    <a:lnTo>
                      <a:pt x="161" y="4"/>
                    </a:lnTo>
                    <a:lnTo>
                      <a:pt x="160" y="2"/>
                    </a:lnTo>
                    <a:lnTo>
                      <a:pt x="159" y="0"/>
                    </a:lnTo>
                    <a:lnTo>
                      <a:pt x="78" y="54"/>
                    </a:lnTo>
                    <a:lnTo>
                      <a:pt x="65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Freeform 340"/>
              <p:cNvSpPr>
                <a:spLocks/>
              </p:cNvSpPr>
              <p:nvPr/>
            </p:nvSpPr>
            <p:spPr bwMode="auto">
              <a:xfrm>
                <a:off x="5583238" y="5443538"/>
                <a:ext cx="414338" cy="982663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237" y="2"/>
                  </a:cxn>
                  <a:cxn ang="0">
                    <a:pos x="231" y="10"/>
                  </a:cxn>
                  <a:cxn ang="0">
                    <a:pos x="223" y="22"/>
                  </a:cxn>
                  <a:cxn ang="0">
                    <a:pos x="213" y="37"/>
                  </a:cxn>
                  <a:cxn ang="0">
                    <a:pos x="204" y="53"/>
                  </a:cxn>
                  <a:cxn ang="0">
                    <a:pos x="196" y="69"/>
                  </a:cxn>
                  <a:cxn ang="0">
                    <a:pos x="187" y="82"/>
                  </a:cxn>
                  <a:cxn ang="0">
                    <a:pos x="180" y="93"/>
                  </a:cxn>
                  <a:cxn ang="0">
                    <a:pos x="175" y="100"/>
                  </a:cxn>
                  <a:cxn ang="0">
                    <a:pos x="163" y="116"/>
                  </a:cxn>
                  <a:cxn ang="0">
                    <a:pos x="144" y="142"/>
                  </a:cxn>
                  <a:cxn ang="0">
                    <a:pos x="124" y="176"/>
                  </a:cxn>
                  <a:cxn ang="0">
                    <a:pos x="103" y="216"/>
                  </a:cxn>
                  <a:cxn ang="0">
                    <a:pos x="85" y="258"/>
                  </a:cxn>
                  <a:cxn ang="0">
                    <a:pos x="72" y="304"/>
                  </a:cxn>
                  <a:cxn ang="0">
                    <a:pos x="68" y="351"/>
                  </a:cxn>
                  <a:cxn ang="0">
                    <a:pos x="67" y="357"/>
                  </a:cxn>
                  <a:cxn ang="0">
                    <a:pos x="65" y="375"/>
                  </a:cxn>
                  <a:cxn ang="0">
                    <a:pos x="61" y="400"/>
                  </a:cxn>
                  <a:cxn ang="0">
                    <a:pos x="56" y="432"/>
                  </a:cxn>
                  <a:cxn ang="0">
                    <a:pos x="49" y="465"/>
                  </a:cxn>
                  <a:cxn ang="0">
                    <a:pos x="41" y="501"/>
                  </a:cxn>
                  <a:cxn ang="0">
                    <a:pos x="30" y="533"/>
                  </a:cxn>
                  <a:cxn ang="0">
                    <a:pos x="20" y="561"/>
                  </a:cxn>
                  <a:cxn ang="0">
                    <a:pos x="17" y="563"/>
                  </a:cxn>
                  <a:cxn ang="0">
                    <a:pos x="9" y="568"/>
                  </a:cxn>
                  <a:cxn ang="0">
                    <a:pos x="2" y="575"/>
                  </a:cxn>
                  <a:cxn ang="0">
                    <a:pos x="0" y="583"/>
                  </a:cxn>
                  <a:cxn ang="0">
                    <a:pos x="4" y="592"/>
                  </a:cxn>
                  <a:cxn ang="0">
                    <a:pos x="18" y="602"/>
                  </a:cxn>
                  <a:cxn ang="0">
                    <a:pos x="49" y="611"/>
                  </a:cxn>
                  <a:cxn ang="0">
                    <a:pos x="99" y="619"/>
                  </a:cxn>
                  <a:cxn ang="0">
                    <a:pos x="103" y="615"/>
                  </a:cxn>
                  <a:cxn ang="0">
                    <a:pos x="113" y="603"/>
                  </a:cxn>
                  <a:cxn ang="0">
                    <a:pos x="128" y="583"/>
                  </a:cxn>
                  <a:cxn ang="0">
                    <a:pos x="145" y="553"/>
                  </a:cxn>
                  <a:cxn ang="0">
                    <a:pos x="163" y="516"/>
                  </a:cxn>
                  <a:cxn ang="0">
                    <a:pos x="177" y="469"/>
                  </a:cxn>
                  <a:cxn ang="0">
                    <a:pos x="187" y="413"/>
                  </a:cxn>
                  <a:cxn ang="0">
                    <a:pos x="189" y="348"/>
                  </a:cxn>
                  <a:cxn ang="0">
                    <a:pos x="191" y="345"/>
                  </a:cxn>
                  <a:cxn ang="0">
                    <a:pos x="192" y="336"/>
                  </a:cxn>
                  <a:cxn ang="0">
                    <a:pos x="197" y="324"/>
                  </a:cxn>
                  <a:cxn ang="0">
                    <a:pos x="203" y="311"/>
                  </a:cxn>
                  <a:cxn ang="0">
                    <a:pos x="212" y="296"/>
                  </a:cxn>
                  <a:cxn ang="0">
                    <a:pos x="223" y="283"/>
                  </a:cxn>
                  <a:cxn ang="0">
                    <a:pos x="236" y="271"/>
                  </a:cxn>
                  <a:cxn ang="0">
                    <a:pos x="252" y="264"/>
                  </a:cxn>
                  <a:cxn ang="0">
                    <a:pos x="256" y="224"/>
                  </a:cxn>
                  <a:cxn ang="0">
                    <a:pos x="261" y="134"/>
                  </a:cxn>
                  <a:cxn ang="0">
                    <a:pos x="259" y="44"/>
                  </a:cxn>
                  <a:cxn ang="0">
                    <a:pos x="241" y="0"/>
                  </a:cxn>
                </a:cxnLst>
                <a:rect l="0" t="0" r="r" b="b"/>
                <a:pathLst>
                  <a:path w="261" h="619">
                    <a:moveTo>
                      <a:pt x="241" y="0"/>
                    </a:moveTo>
                    <a:lnTo>
                      <a:pt x="237" y="2"/>
                    </a:lnTo>
                    <a:lnTo>
                      <a:pt x="231" y="10"/>
                    </a:lnTo>
                    <a:lnTo>
                      <a:pt x="223" y="22"/>
                    </a:lnTo>
                    <a:lnTo>
                      <a:pt x="213" y="37"/>
                    </a:lnTo>
                    <a:lnTo>
                      <a:pt x="204" y="53"/>
                    </a:lnTo>
                    <a:lnTo>
                      <a:pt x="196" y="69"/>
                    </a:lnTo>
                    <a:lnTo>
                      <a:pt x="187" y="82"/>
                    </a:lnTo>
                    <a:lnTo>
                      <a:pt x="180" y="93"/>
                    </a:lnTo>
                    <a:lnTo>
                      <a:pt x="175" y="100"/>
                    </a:lnTo>
                    <a:lnTo>
                      <a:pt x="163" y="116"/>
                    </a:lnTo>
                    <a:lnTo>
                      <a:pt x="144" y="142"/>
                    </a:lnTo>
                    <a:lnTo>
                      <a:pt x="124" y="176"/>
                    </a:lnTo>
                    <a:lnTo>
                      <a:pt x="103" y="216"/>
                    </a:lnTo>
                    <a:lnTo>
                      <a:pt x="85" y="258"/>
                    </a:lnTo>
                    <a:lnTo>
                      <a:pt x="72" y="304"/>
                    </a:lnTo>
                    <a:lnTo>
                      <a:pt x="68" y="351"/>
                    </a:lnTo>
                    <a:lnTo>
                      <a:pt x="67" y="357"/>
                    </a:lnTo>
                    <a:lnTo>
                      <a:pt x="65" y="375"/>
                    </a:lnTo>
                    <a:lnTo>
                      <a:pt x="61" y="400"/>
                    </a:lnTo>
                    <a:lnTo>
                      <a:pt x="56" y="432"/>
                    </a:lnTo>
                    <a:lnTo>
                      <a:pt x="49" y="465"/>
                    </a:lnTo>
                    <a:lnTo>
                      <a:pt x="41" y="501"/>
                    </a:lnTo>
                    <a:lnTo>
                      <a:pt x="30" y="533"/>
                    </a:lnTo>
                    <a:lnTo>
                      <a:pt x="20" y="561"/>
                    </a:lnTo>
                    <a:lnTo>
                      <a:pt x="17" y="563"/>
                    </a:lnTo>
                    <a:lnTo>
                      <a:pt x="9" y="568"/>
                    </a:lnTo>
                    <a:lnTo>
                      <a:pt x="2" y="575"/>
                    </a:lnTo>
                    <a:lnTo>
                      <a:pt x="0" y="583"/>
                    </a:lnTo>
                    <a:lnTo>
                      <a:pt x="4" y="592"/>
                    </a:lnTo>
                    <a:lnTo>
                      <a:pt x="18" y="602"/>
                    </a:lnTo>
                    <a:lnTo>
                      <a:pt x="49" y="611"/>
                    </a:lnTo>
                    <a:lnTo>
                      <a:pt x="99" y="619"/>
                    </a:lnTo>
                    <a:lnTo>
                      <a:pt x="103" y="615"/>
                    </a:lnTo>
                    <a:lnTo>
                      <a:pt x="113" y="603"/>
                    </a:lnTo>
                    <a:lnTo>
                      <a:pt x="128" y="583"/>
                    </a:lnTo>
                    <a:lnTo>
                      <a:pt x="145" y="553"/>
                    </a:lnTo>
                    <a:lnTo>
                      <a:pt x="163" y="516"/>
                    </a:lnTo>
                    <a:lnTo>
                      <a:pt x="177" y="469"/>
                    </a:lnTo>
                    <a:lnTo>
                      <a:pt x="187" y="413"/>
                    </a:lnTo>
                    <a:lnTo>
                      <a:pt x="189" y="348"/>
                    </a:lnTo>
                    <a:lnTo>
                      <a:pt x="191" y="345"/>
                    </a:lnTo>
                    <a:lnTo>
                      <a:pt x="192" y="336"/>
                    </a:lnTo>
                    <a:lnTo>
                      <a:pt x="197" y="324"/>
                    </a:lnTo>
                    <a:lnTo>
                      <a:pt x="203" y="311"/>
                    </a:lnTo>
                    <a:lnTo>
                      <a:pt x="212" y="296"/>
                    </a:lnTo>
                    <a:lnTo>
                      <a:pt x="223" y="283"/>
                    </a:lnTo>
                    <a:lnTo>
                      <a:pt x="236" y="271"/>
                    </a:lnTo>
                    <a:lnTo>
                      <a:pt x="252" y="264"/>
                    </a:lnTo>
                    <a:lnTo>
                      <a:pt x="256" y="224"/>
                    </a:lnTo>
                    <a:lnTo>
                      <a:pt x="261" y="134"/>
                    </a:lnTo>
                    <a:lnTo>
                      <a:pt x="259" y="4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Freeform 341"/>
              <p:cNvSpPr>
                <a:spLocks/>
              </p:cNvSpPr>
              <p:nvPr/>
            </p:nvSpPr>
            <p:spPr bwMode="auto">
              <a:xfrm>
                <a:off x="5964238" y="4652963"/>
                <a:ext cx="84138" cy="254000"/>
              </a:xfrm>
              <a:custGeom>
                <a:avLst/>
                <a:gdLst/>
                <a:ahLst/>
                <a:cxnLst>
                  <a:cxn ang="0">
                    <a:pos x="5" y="160"/>
                  </a:cxn>
                  <a:cxn ang="0">
                    <a:pos x="5" y="153"/>
                  </a:cxn>
                  <a:cxn ang="0">
                    <a:pos x="8" y="137"/>
                  </a:cxn>
                  <a:cxn ang="0">
                    <a:pos x="11" y="115"/>
                  </a:cxn>
                  <a:cxn ang="0">
                    <a:pos x="16" y="86"/>
                  </a:cxn>
                  <a:cxn ang="0">
                    <a:pos x="23" y="60"/>
                  </a:cxn>
                  <a:cxn ang="0">
                    <a:pos x="31" y="33"/>
                  </a:cxn>
                  <a:cxn ang="0">
                    <a:pos x="41" y="14"/>
                  </a:cxn>
                  <a:cxn ang="0">
                    <a:pos x="53" y="2"/>
                  </a:cxn>
                  <a:cxn ang="0">
                    <a:pos x="51" y="1"/>
                  </a:cxn>
                  <a:cxn ang="0">
                    <a:pos x="41" y="0"/>
                  </a:cxn>
                  <a:cxn ang="0">
                    <a:pos x="31" y="2"/>
                  </a:cxn>
                  <a:cxn ang="0">
                    <a:pos x="19" y="9"/>
                  </a:cxn>
                  <a:cxn ang="0">
                    <a:pos x="8" y="26"/>
                  </a:cxn>
                  <a:cxn ang="0">
                    <a:pos x="1" y="54"/>
                  </a:cxn>
                  <a:cxn ang="0">
                    <a:pos x="0" y="98"/>
                  </a:cxn>
                  <a:cxn ang="0">
                    <a:pos x="5" y="160"/>
                  </a:cxn>
                </a:cxnLst>
                <a:rect l="0" t="0" r="r" b="b"/>
                <a:pathLst>
                  <a:path w="53" h="160">
                    <a:moveTo>
                      <a:pt x="5" y="160"/>
                    </a:moveTo>
                    <a:lnTo>
                      <a:pt x="5" y="153"/>
                    </a:lnTo>
                    <a:lnTo>
                      <a:pt x="8" y="137"/>
                    </a:lnTo>
                    <a:lnTo>
                      <a:pt x="11" y="115"/>
                    </a:lnTo>
                    <a:lnTo>
                      <a:pt x="16" y="86"/>
                    </a:lnTo>
                    <a:lnTo>
                      <a:pt x="23" y="60"/>
                    </a:lnTo>
                    <a:lnTo>
                      <a:pt x="31" y="33"/>
                    </a:lnTo>
                    <a:lnTo>
                      <a:pt x="41" y="14"/>
                    </a:lnTo>
                    <a:lnTo>
                      <a:pt x="53" y="2"/>
                    </a:lnTo>
                    <a:lnTo>
                      <a:pt x="51" y="1"/>
                    </a:lnTo>
                    <a:lnTo>
                      <a:pt x="41" y="0"/>
                    </a:lnTo>
                    <a:lnTo>
                      <a:pt x="31" y="2"/>
                    </a:lnTo>
                    <a:lnTo>
                      <a:pt x="19" y="9"/>
                    </a:lnTo>
                    <a:lnTo>
                      <a:pt x="8" y="26"/>
                    </a:lnTo>
                    <a:lnTo>
                      <a:pt x="1" y="54"/>
                    </a:lnTo>
                    <a:lnTo>
                      <a:pt x="0" y="98"/>
                    </a:lnTo>
                    <a:lnTo>
                      <a:pt x="5" y="16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Freeform 342"/>
              <p:cNvSpPr>
                <a:spLocks/>
              </p:cNvSpPr>
              <p:nvPr/>
            </p:nvSpPr>
            <p:spPr bwMode="auto">
              <a:xfrm>
                <a:off x="6003925" y="4667250"/>
                <a:ext cx="87313" cy="307975"/>
              </a:xfrm>
              <a:custGeom>
                <a:avLst/>
                <a:gdLst/>
                <a:ahLst/>
                <a:cxnLst>
                  <a:cxn ang="0">
                    <a:pos x="55" y="13"/>
                  </a:cxn>
                  <a:cxn ang="0">
                    <a:pos x="31" y="43"/>
                  </a:cxn>
                  <a:cxn ang="0">
                    <a:pos x="24" y="130"/>
                  </a:cxn>
                  <a:cxn ang="0">
                    <a:pos x="0" y="194"/>
                  </a:cxn>
                  <a:cxn ang="0">
                    <a:pos x="2" y="174"/>
                  </a:cxn>
                  <a:cxn ang="0">
                    <a:pos x="4" y="130"/>
                  </a:cxn>
                  <a:cxn ang="0">
                    <a:pos x="11" y="80"/>
                  </a:cxn>
                  <a:cxn ang="0">
                    <a:pos x="23" y="48"/>
                  </a:cxn>
                  <a:cxn ang="0">
                    <a:pos x="28" y="20"/>
                  </a:cxn>
                  <a:cxn ang="0">
                    <a:pos x="48" y="0"/>
                  </a:cxn>
                  <a:cxn ang="0">
                    <a:pos x="55" y="13"/>
                  </a:cxn>
                </a:cxnLst>
                <a:rect l="0" t="0" r="r" b="b"/>
                <a:pathLst>
                  <a:path w="55" h="194">
                    <a:moveTo>
                      <a:pt x="55" y="13"/>
                    </a:moveTo>
                    <a:lnTo>
                      <a:pt x="31" y="43"/>
                    </a:lnTo>
                    <a:lnTo>
                      <a:pt x="24" y="130"/>
                    </a:lnTo>
                    <a:lnTo>
                      <a:pt x="0" y="194"/>
                    </a:lnTo>
                    <a:lnTo>
                      <a:pt x="2" y="174"/>
                    </a:lnTo>
                    <a:lnTo>
                      <a:pt x="4" y="130"/>
                    </a:lnTo>
                    <a:lnTo>
                      <a:pt x="11" y="80"/>
                    </a:lnTo>
                    <a:lnTo>
                      <a:pt x="23" y="48"/>
                    </a:lnTo>
                    <a:lnTo>
                      <a:pt x="28" y="20"/>
                    </a:lnTo>
                    <a:lnTo>
                      <a:pt x="48" y="0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7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Freeform 343"/>
              <p:cNvSpPr>
                <a:spLocks/>
              </p:cNvSpPr>
              <p:nvPr/>
            </p:nvSpPr>
            <p:spPr bwMode="auto">
              <a:xfrm>
                <a:off x="5434013" y="5203825"/>
                <a:ext cx="188913" cy="127000"/>
              </a:xfrm>
              <a:custGeom>
                <a:avLst/>
                <a:gdLst/>
                <a:ahLst/>
                <a:cxnLst>
                  <a:cxn ang="0">
                    <a:pos x="119" y="28"/>
                  </a:cxn>
                  <a:cxn ang="0">
                    <a:pos x="119" y="29"/>
                  </a:cxn>
                  <a:cxn ang="0">
                    <a:pos x="118" y="33"/>
                  </a:cxn>
                  <a:cxn ang="0">
                    <a:pos x="115" y="38"/>
                  </a:cxn>
                  <a:cxn ang="0">
                    <a:pos x="110" y="44"/>
                  </a:cxn>
                  <a:cxn ang="0">
                    <a:pos x="104" y="50"/>
                  </a:cxn>
                  <a:cxn ang="0">
                    <a:pos x="96" y="57"/>
                  </a:cxn>
                  <a:cxn ang="0">
                    <a:pos x="86" y="61"/>
                  </a:cxn>
                  <a:cxn ang="0">
                    <a:pos x="72" y="64"/>
                  </a:cxn>
                  <a:cxn ang="0">
                    <a:pos x="70" y="65"/>
                  </a:cxn>
                  <a:cxn ang="0">
                    <a:pos x="64" y="69"/>
                  </a:cxn>
                  <a:cxn ang="0">
                    <a:pos x="58" y="73"/>
                  </a:cxn>
                  <a:cxn ang="0">
                    <a:pos x="56" y="78"/>
                  </a:cxn>
                  <a:cxn ang="0">
                    <a:pos x="56" y="76"/>
                  </a:cxn>
                  <a:cxn ang="0">
                    <a:pos x="56" y="68"/>
                  </a:cxn>
                  <a:cxn ang="0">
                    <a:pos x="60" y="57"/>
                  </a:cxn>
                  <a:cxn ang="0">
                    <a:pos x="72" y="49"/>
                  </a:cxn>
                  <a:cxn ang="0">
                    <a:pos x="46" y="48"/>
                  </a:cxn>
                  <a:cxn ang="0">
                    <a:pos x="22" y="65"/>
                  </a:cxn>
                  <a:cxn ang="0">
                    <a:pos x="2" y="80"/>
                  </a:cxn>
                  <a:cxn ang="0">
                    <a:pos x="0" y="49"/>
                  </a:cxn>
                  <a:cxn ang="0">
                    <a:pos x="2" y="48"/>
                  </a:cxn>
                  <a:cxn ang="0">
                    <a:pos x="6" y="42"/>
                  </a:cxn>
                  <a:cxn ang="0">
                    <a:pos x="11" y="36"/>
                  </a:cxn>
                  <a:cxn ang="0">
                    <a:pos x="18" y="28"/>
                  </a:cxn>
                  <a:cxn ang="0">
                    <a:pos x="27" y="21"/>
                  </a:cxn>
                  <a:cxn ang="0">
                    <a:pos x="36" y="14"/>
                  </a:cxn>
                  <a:cxn ang="0">
                    <a:pos x="47" y="9"/>
                  </a:cxn>
                  <a:cxn ang="0">
                    <a:pos x="58" y="8"/>
                  </a:cxn>
                  <a:cxn ang="0">
                    <a:pos x="59" y="8"/>
                  </a:cxn>
                  <a:cxn ang="0">
                    <a:pos x="64" y="8"/>
                  </a:cxn>
                  <a:cxn ang="0">
                    <a:pos x="70" y="8"/>
                  </a:cxn>
                  <a:cxn ang="0">
                    <a:pos x="78" y="6"/>
                  </a:cxn>
                  <a:cxn ang="0">
                    <a:pos x="87" y="6"/>
                  </a:cxn>
                  <a:cxn ang="0">
                    <a:pos x="95" y="4"/>
                  </a:cxn>
                  <a:cxn ang="0">
                    <a:pos x="102" y="2"/>
                  </a:cxn>
                  <a:cxn ang="0">
                    <a:pos x="108" y="0"/>
                  </a:cxn>
                  <a:cxn ang="0">
                    <a:pos x="119" y="28"/>
                  </a:cxn>
                </a:cxnLst>
                <a:rect l="0" t="0" r="r" b="b"/>
                <a:pathLst>
                  <a:path w="119" h="80">
                    <a:moveTo>
                      <a:pt x="119" y="28"/>
                    </a:moveTo>
                    <a:lnTo>
                      <a:pt x="119" y="29"/>
                    </a:lnTo>
                    <a:lnTo>
                      <a:pt x="118" y="33"/>
                    </a:lnTo>
                    <a:lnTo>
                      <a:pt x="115" y="38"/>
                    </a:lnTo>
                    <a:lnTo>
                      <a:pt x="110" y="44"/>
                    </a:lnTo>
                    <a:lnTo>
                      <a:pt x="104" y="50"/>
                    </a:lnTo>
                    <a:lnTo>
                      <a:pt x="96" y="57"/>
                    </a:lnTo>
                    <a:lnTo>
                      <a:pt x="86" y="61"/>
                    </a:lnTo>
                    <a:lnTo>
                      <a:pt x="72" y="64"/>
                    </a:lnTo>
                    <a:lnTo>
                      <a:pt x="70" y="65"/>
                    </a:lnTo>
                    <a:lnTo>
                      <a:pt x="64" y="69"/>
                    </a:lnTo>
                    <a:lnTo>
                      <a:pt x="58" y="73"/>
                    </a:lnTo>
                    <a:lnTo>
                      <a:pt x="56" y="78"/>
                    </a:lnTo>
                    <a:lnTo>
                      <a:pt x="56" y="76"/>
                    </a:lnTo>
                    <a:lnTo>
                      <a:pt x="56" y="68"/>
                    </a:lnTo>
                    <a:lnTo>
                      <a:pt x="60" y="57"/>
                    </a:lnTo>
                    <a:lnTo>
                      <a:pt x="72" y="49"/>
                    </a:lnTo>
                    <a:lnTo>
                      <a:pt x="46" y="48"/>
                    </a:lnTo>
                    <a:lnTo>
                      <a:pt x="22" y="65"/>
                    </a:lnTo>
                    <a:lnTo>
                      <a:pt x="2" y="80"/>
                    </a:lnTo>
                    <a:lnTo>
                      <a:pt x="0" y="49"/>
                    </a:lnTo>
                    <a:lnTo>
                      <a:pt x="2" y="48"/>
                    </a:lnTo>
                    <a:lnTo>
                      <a:pt x="6" y="42"/>
                    </a:lnTo>
                    <a:lnTo>
                      <a:pt x="11" y="36"/>
                    </a:lnTo>
                    <a:lnTo>
                      <a:pt x="18" y="28"/>
                    </a:lnTo>
                    <a:lnTo>
                      <a:pt x="27" y="21"/>
                    </a:lnTo>
                    <a:lnTo>
                      <a:pt x="36" y="14"/>
                    </a:lnTo>
                    <a:lnTo>
                      <a:pt x="47" y="9"/>
                    </a:lnTo>
                    <a:lnTo>
                      <a:pt x="58" y="8"/>
                    </a:lnTo>
                    <a:lnTo>
                      <a:pt x="59" y="8"/>
                    </a:lnTo>
                    <a:lnTo>
                      <a:pt x="64" y="8"/>
                    </a:lnTo>
                    <a:lnTo>
                      <a:pt x="70" y="8"/>
                    </a:lnTo>
                    <a:lnTo>
                      <a:pt x="78" y="6"/>
                    </a:lnTo>
                    <a:lnTo>
                      <a:pt x="87" y="6"/>
                    </a:lnTo>
                    <a:lnTo>
                      <a:pt x="95" y="4"/>
                    </a:lnTo>
                    <a:lnTo>
                      <a:pt x="102" y="2"/>
                    </a:lnTo>
                    <a:lnTo>
                      <a:pt x="108" y="0"/>
                    </a:lnTo>
                    <a:lnTo>
                      <a:pt x="119" y="28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Freeform 344"/>
              <p:cNvSpPr>
                <a:spLocks/>
              </p:cNvSpPr>
              <p:nvPr/>
            </p:nvSpPr>
            <p:spPr bwMode="auto">
              <a:xfrm>
                <a:off x="5995988" y="4356100"/>
                <a:ext cx="227013" cy="306388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7" y="8"/>
                  </a:cxn>
                  <a:cxn ang="0">
                    <a:pos x="31" y="4"/>
                  </a:cxn>
                  <a:cxn ang="0">
                    <a:pos x="36" y="1"/>
                  </a:cxn>
                  <a:cxn ang="0">
                    <a:pos x="43" y="0"/>
                  </a:cxn>
                  <a:cxn ang="0">
                    <a:pos x="48" y="0"/>
                  </a:cxn>
                  <a:cxn ang="0">
                    <a:pos x="55" y="0"/>
                  </a:cxn>
                  <a:cxn ang="0">
                    <a:pos x="61" y="0"/>
                  </a:cxn>
                  <a:cxn ang="0">
                    <a:pos x="69" y="0"/>
                  </a:cxn>
                  <a:cxn ang="0">
                    <a:pos x="76" y="1"/>
                  </a:cxn>
                  <a:cxn ang="0">
                    <a:pos x="83" y="3"/>
                  </a:cxn>
                  <a:cxn ang="0">
                    <a:pos x="89" y="4"/>
                  </a:cxn>
                  <a:cxn ang="0">
                    <a:pos x="95" y="5"/>
                  </a:cxn>
                  <a:cxn ang="0">
                    <a:pos x="104" y="15"/>
                  </a:cxn>
                  <a:cxn ang="0">
                    <a:pos x="105" y="29"/>
                  </a:cxn>
                  <a:cxn ang="0">
                    <a:pos x="100" y="48"/>
                  </a:cxn>
                  <a:cxn ang="0">
                    <a:pos x="85" y="69"/>
                  </a:cxn>
                  <a:cxn ang="0">
                    <a:pos x="116" y="45"/>
                  </a:cxn>
                  <a:cxn ang="0">
                    <a:pos x="118" y="45"/>
                  </a:cxn>
                  <a:cxn ang="0">
                    <a:pos x="122" y="48"/>
                  </a:cxn>
                  <a:cxn ang="0">
                    <a:pos x="127" y="52"/>
                  </a:cxn>
                  <a:cxn ang="0">
                    <a:pos x="135" y="59"/>
                  </a:cxn>
                  <a:cxn ang="0">
                    <a:pos x="138" y="63"/>
                  </a:cxn>
                  <a:cxn ang="0">
                    <a:pos x="142" y="71"/>
                  </a:cxn>
                  <a:cxn ang="0">
                    <a:pos x="143" y="83"/>
                  </a:cxn>
                  <a:cxn ang="0">
                    <a:pos x="136" y="95"/>
                  </a:cxn>
                  <a:cxn ang="0">
                    <a:pos x="142" y="100"/>
                  </a:cxn>
                  <a:cxn ang="0">
                    <a:pos x="142" y="133"/>
                  </a:cxn>
                  <a:cxn ang="0">
                    <a:pos x="55" y="193"/>
                  </a:cxn>
                  <a:cxn ang="0">
                    <a:pos x="55" y="187"/>
                  </a:cxn>
                  <a:cxn ang="0">
                    <a:pos x="53" y="172"/>
                  </a:cxn>
                  <a:cxn ang="0">
                    <a:pos x="52" y="156"/>
                  </a:cxn>
                  <a:cxn ang="0">
                    <a:pos x="52" y="147"/>
                  </a:cxn>
                  <a:cxn ang="0">
                    <a:pos x="17" y="148"/>
                  </a:cxn>
                  <a:cxn ang="0">
                    <a:pos x="16" y="145"/>
                  </a:cxn>
                  <a:cxn ang="0">
                    <a:pos x="12" y="140"/>
                  </a:cxn>
                  <a:cxn ang="0">
                    <a:pos x="11" y="133"/>
                  </a:cxn>
                  <a:cxn ang="0">
                    <a:pos x="12" y="125"/>
                  </a:cxn>
                  <a:cxn ang="0">
                    <a:pos x="11" y="115"/>
                  </a:cxn>
                  <a:cxn ang="0">
                    <a:pos x="15" y="109"/>
                  </a:cxn>
                  <a:cxn ang="0">
                    <a:pos x="8" y="103"/>
                  </a:cxn>
                  <a:cxn ang="0">
                    <a:pos x="15" y="95"/>
                  </a:cxn>
                  <a:cxn ang="0">
                    <a:pos x="0" y="85"/>
                  </a:cxn>
                  <a:cxn ang="0">
                    <a:pos x="19" y="55"/>
                  </a:cxn>
                  <a:cxn ang="0">
                    <a:pos x="17" y="51"/>
                  </a:cxn>
                  <a:cxn ang="0">
                    <a:pos x="15" y="39"/>
                  </a:cxn>
                  <a:cxn ang="0">
                    <a:pos x="16" y="24"/>
                  </a:cxn>
                  <a:cxn ang="0">
                    <a:pos x="25" y="9"/>
                  </a:cxn>
                </a:cxnLst>
                <a:rect l="0" t="0" r="r" b="b"/>
                <a:pathLst>
                  <a:path w="143" h="193">
                    <a:moveTo>
                      <a:pt x="25" y="9"/>
                    </a:moveTo>
                    <a:lnTo>
                      <a:pt x="27" y="8"/>
                    </a:lnTo>
                    <a:lnTo>
                      <a:pt x="31" y="4"/>
                    </a:lnTo>
                    <a:lnTo>
                      <a:pt x="36" y="1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3" y="3"/>
                    </a:lnTo>
                    <a:lnTo>
                      <a:pt x="89" y="4"/>
                    </a:lnTo>
                    <a:lnTo>
                      <a:pt x="95" y="5"/>
                    </a:lnTo>
                    <a:lnTo>
                      <a:pt x="104" y="15"/>
                    </a:lnTo>
                    <a:lnTo>
                      <a:pt x="105" y="29"/>
                    </a:lnTo>
                    <a:lnTo>
                      <a:pt x="100" y="48"/>
                    </a:lnTo>
                    <a:lnTo>
                      <a:pt x="85" y="69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22" y="48"/>
                    </a:lnTo>
                    <a:lnTo>
                      <a:pt x="127" y="52"/>
                    </a:lnTo>
                    <a:lnTo>
                      <a:pt x="135" y="59"/>
                    </a:lnTo>
                    <a:lnTo>
                      <a:pt x="138" y="63"/>
                    </a:lnTo>
                    <a:lnTo>
                      <a:pt x="142" y="71"/>
                    </a:lnTo>
                    <a:lnTo>
                      <a:pt x="143" y="83"/>
                    </a:lnTo>
                    <a:lnTo>
                      <a:pt x="136" y="95"/>
                    </a:lnTo>
                    <a:lnTo>
                      <a:pt x="142" y="100"/>
                    </a:lnTo>
                    <a:lnTo>
                      <a:pt x="142" y="133"/>
                    </a:lnTo>
                    <a:lnTo>
                      <a:pt x="55" y="193"/>
                    </a:lnTo>
                    <a:lnTo>
                      <a:pt x="55" y="187"/>
                    </a:lnTo>
                    <a:lnTo>
                      <a:pt x="53" y="172"/>
                    </a:lnTo>
                    <a:lnTo>
                      <a:pt x="52" y="156"/>
                    </a:lnTo>
                    <a:lnTo>
                      <a:pt x="52" y="147"/>
                    </a:lnTo>
                    <a:lnTo>
                      <a:pt x="17" y="148"/>
                    </a:lnTo>
                    <a:lnTo>
                      <a:pt x="16" y="145"/>
                    </a:lnTo>
                    <a:lnTo>
                      <a:pt x="12" y="140"/>
                    </a:lnTo>
                    <a:lnTo>
                      <a:pt x="11" y="133"/>
                    </a:lnTo>
                    <a:lnTo>
                      <a:pt x="12" y="125"/>
                    </a:lnTo>
                    <a:lnTo>
                      <a:pt x="11" y="115"/>
                    </a:lnTo>
                    <a:lnTo>
                      <a:pt x="15" y="109"/>
                    </a:lnTo>
                    <a:lnTo>
                      <a:pt x="8" y="103"/>
                    </a:lnTo>
                    <a:lnTo>
                      <a:pt x="15" y="95"/>
                    </a:lnTo>
                    <a:lnTo>
                      <a:pt x="0" y="85"/>
                    </a:lnTo>
                    <a:lnTo>
                      <a:pt x="19" y="55"/>
                    </a:lnTo>
                    <a:lnTo>
                      <a:pt x="17" y="51"/>
                    </a:lnTo>
                    <a:lnTo>
                      <a:pt x="15" y="39"/>
                    </a:lnTo>
                    <a:lnTo>
                      <a:pt x="16" y="24"/>
                    </a:ln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Freeform 345"/>
              <p:cNvSpPr>
                <a:spLocks/>
              </p:cNvSpPr>
              <p:nvPr/>
            </p:nvSpPr>
            <p:spPr bwMode="auto">
              <a:xfrm>
                <a:off x="6034088" y="4316413"/>
                <a:ext cx="222250" cy="206375"/>
              </a:xfrm>
              <a:custGeom>
                <a:avLst/>
                <a:gdLst/>
                <a:ahLst/>
                <a:cxnLst>
                  <a:cxn ang="0">
                    <a:pos x="130" y="113"/>
                  </a:cxn>
                  <a:cxn ang="0">
                    <a:pos x="132" y="105"/>
                  </a:cxn>
                  <a:cxn ang="0">
                    <a:pos x="138" y="88"/>
                  </a:cxn>
                  <a:cxn ang="0">
                    <a:pos x="140" y="62"/>
                  </a:cxn>
                  <a:cxn ang="0">
                    <a:pos x="132" y="38"/>
                  </a:cxn>
                  <a:cxn ang="0">
                    <a:pos x="128" y="32"/>
                  </a:cxn>
                  <a:cxn ang="0">
                    <a:pos x="123" y="25"/>
                  </a:cxn>
                  <a:cxn ang="0">
                    <a:pos x="116" y="20"/>
                  </a:cxn>
                  <a:cxn ang="0">
                    <a:pos x="110" y="14"/>
                  </a:cxn>
                  <a:cxn ang="0">
                    <a:pos x="102" y="10"/>
                  </a:cxn>
                  <a:cxn ang="0">
                    <a:pos x="91" y="6"/>
                  </a:cxn>
                  <a:cxn ang="0">
                    <a:pos x="79" y="4"/>
                  </a:cxn>
                  <a:cxn ang="0">
                    <a:pos x="65" y="2"/>
                  </a:cxn>
                  <a:cxn ang="0">
                    <a:pos x="51" y="1"/>
                  </a:cxn>
                  <a:cxn ang="0">
                    <a:pos x="35" y="0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29"/>
                  </a:cxn>
                  <a:cxn ang="0">
                    <a:pos x="11" y="29"/>
                  </a:cxn>
                  <a:cxn ang="0">
                    <a:pos x="21" y="29"/>
                  </a:cxn>
                  <a:cxn ang="0">
                    <a:pos x="37" y="30"/>
                  </a:cxn>
                  <a:cxn ang="0">
                    <a:pos x="53" y="33"/>
                  </a:cxn>
                  <a:cxn ang="0">
                    <a:pos x="68" y="38"/>
                  </a:cxn>
                  <a:cxn ang="0">
                    <a:pos x="77" y="46"/>
                  </a:cxn>
                  <a:cxn ang="0">
                    <a:pos x="80" y="56"/>
                  </a:cxn>
                  <a:cxn ang="0">
                    <a:pos x="73" y="70"/>
                  </a:cxn>
                  <a:cxn ang="0">
                    <a:pos x="59" y="97"/>
                  </a:cxn>
                  <a:cxn ang="0">
                    <a:pos x="67" y="104"/>
                  </a:cxn>
                  <a:cxn ang="0">
                    <a:pos x="69" y="97"/>
                  </a:cxn>
                  <a:cxn ang="0">
                    <a:pos x="79" y="85"/>
                  </a:cxn>
                  <a:cxn ang="0">
                    <a:pos x="91" y="76"/>
                  </a:cxn>
                  <a:cxn ang="0">
                    <a:pos x="104" y="80"/>
                  </a:cxn>
                  <a:cxn ang="0">
                    <a:pos x="107" y="84"/>
                  </a:cxn>
                  <a:cxn ang="0">
                    <a:pos x="112" y="92"/>
                  </a:cxn>
                  <a:cxn ang="0">
                    <a:pos x="116" y="102"/>
                  </a:cxn>
                  <a:cxn ang="0">
                    <a:pos x="112" y="110"/>
                  </a:cxn>
                  <a:cxn ang="0">
                    <a:pos x="108" y="116"/>
                  </a:cxn>
                  <a:cxn ang="0">
                    <a:pos x="111" y="122"/>
                  </a:cxn>
                  <a:cxn ang="0">
                    <a:pos x="116" y="128"/>
                  </a:cxn>
                  <a:cxn ang="0">
                    <a:pos x="119" y="130"/>
                  </a:cxn>
                  <a:cxn ang="0">
                    <a:pos x="130" y="113"/>
                  </a:cxn>
                </a:cxnLst>
                <a:rect l="0" t="0" r="r" b="b"/>
                <a:pathLst>
                  <a:path w="140" h="130">
                    <a:moveTo>
                      <a:pt x="130" y="113"/>
                    </a:moveTo>
                    <a:lnTo>
                      <a:pt x="132" y="105"/>
                    </a:lnTo>
                    <a:lnTo>
                      <a:pt x="138" y="88"/>
                    </a:lnTo>
                    <a:lnTo>
                      <a:pt x="140" y="62"/>
                    </a:lnTo>
                    <a:lnTo>
                      <a:pt x="132" y="38"/>
                    </a:lnTo>
                    <a:lnTo>
                      <a:pt x="128" y="32"/>
                    </a:lnTo>
                    <a:lnTo>
                      <a:pt x="123" y="25"/>
                    </a:lnTo>
                    <a:lnTo>
                      <a:pt x="116" y="20"/>
                    </a:lnTo>
                    <a:lnTo>
                      <a:pt x="110" y="14"/>
                    </a:lnTo>
                    <a:lnTo>
                      <a:pt x="102" y="10"/>
                    </a:lnTo>
                    <a:lnTo>
                      <a:pt x="91" y="6"/>
                    </a:lnTo>
                    <a:lnTo>
                      <a:pt x="79" y="4"/>
                    </a:lnTo>
                    <a:lnTo>
                      <a:pt x="65" y="2"/>
                    </a:lnTo>
                    <a:lnTo>
                      <a:pt x="51" y="1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21" y="29"/>
                    </a:lnTo>
                    <a:lnTo>
                      <a:pt x="37" y="30"/>
                    </a:lnTo>
                    <a:lnTo>
                      <a:pt x="53" y="33"/>
                    </a:lnTo>
                    <a:lnTo>
                      <a:pt x="68" y="38"/>
                    </a:lnTo>
                    <a:lnTo>
                      <a:pt x="77" y="46"/>
                    </a:lnTo>
                    <a:lnTo>
                      <a:pt x="80" y="56"/>
                    </a:lnTo>
                    <a:lnTo>
                      <a:pt x="73" y="70"/>
                    </a:lnTo>
                    <a:lnTo>
                      <a:pt x="59" y="97"/>
                    </a:lnTo>
                    <a:lnTo>
                      <a:pt x="67" y="104"/>
                    </a:lnTo>
                    <a:lnTo>
                      <a:pt x="69" y="97"/>
                    </a:lnTo>
                    <a:lnTo>
                      <a:pt x="79" y="85"/>
                    </a:lnTo>
                    <a:lnTo>
                      <a:pt x="91" y="76"/>
                    </a:lnTo>
                    <a:lnTo>
                      <a:pt x="104" y="80"/>
                    </a:lnTo>
                    <a:lnTo>
                      <a:pt x="107" y="84"/>
                    </a:lnTo>
                    <a:lnTo>
                      <a:pt x="112" y="92"/>
                    </a:lnTo>
                    <a:lnTo>
                      <a:pt x="116" y="102"/>
                    </a:lnTo>
                    <a:lnTo>
                      <a:pt x="112" y="110"/>
                    </a:lnTo>
                    <a:lnTo>
                      <a:pt x="108" y="116"/>
                    </a:lnTo>
                    <a:lnTo>
                      <a:pt x="111" y="122"/>
                    </a:lnTo>
                    <a:lnTo>
                      <a:pt x="116" y="128"/>
                    </a:lnTo>
                    <a:lnTo>
                      <a:pt x="119" y="130"/>
                    </a:lnTo>
                    <a:lnTo>
                      <a:pt x="130" y="113"/>
                    </a:lnTo>
                    <a:close/>
                  </a:path>
                </a:pathLst>
              </a:custGeom>
              <a:solidFill>
                <a:srgbClr val="FFA8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7" name="Freeform 346"/>
              <p:cNvSpPr>
                <a:spLocks/>
              </p:cNvSpPr>
              <p:nvPr/>
            </p:nvSpPr>
            <p:spPr bwMode="auto">
              <a:xfrm>
                <a:off x="6354763" y="5400675"/>
                <a:ext cx="71438" cy="80963"/>
              </a:xfrm>
              <a:custGeom>
                <a:avLst/>
                <a:gdLst/>
                <a:ahLst/>
                <a:cxnLst>
                  <a:cxn ang="0">
                    <a:pos x="41" y="51"/>
                  </a:cxn>
                  <a:cxn ang="0">
                    <a:pos x="42" y="48"/>
                  </a:cxn>
                  <a:cxn ang="0">
                    <a:pos x="44" y="43"/>
                  </a:cxn>
                  <a:cxn ang="0">
                    <a:pos x="45" y="36"/>
                  </a:cxn>
                  <a:cxn ang="0">
                    <a:pos x="45" y="27"/>
                  </a:cxn>
                  <a:cxn ang="0">
                    <a:pos x="41" y="17"/>
                  </a:cxn>
                  <a:cxn ang="0">
                    <a:pos x="34" y="9"/>
                  </a:cxn>
                  <a:cxn ang="0">
                    <a:pos x="20" y="3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6" y="7"/>
                  </a:cxn>
                  <a:cxn ang="0">
                    <a:pos x="14" y="12"/>
                  </a:cxn>
                  <a:cxn ang="0">
                    <a:pos x="22" y="20"/>
                  </a:cxn>
                  <a:cxn ang="0">
                    <a:pos x="30" y="29"/>
                  </a:cxn>
                  <a:cxn ang="0">
                    <a:pos x="37" y="37"/>
                  </a:cxn>
                  <a:cxn ang="0">
                    <a:pos x="41" y="44"/>
                  </a:cxn>
                  <a:cxn ang="0">
                    <a:pos x="41" y="51"/>
                  </a:cxn>
                </a:cxnLst>
                <a:rect l="0" t="0" r="r" b="b"/>
                <a:pathLst>
                  <a:path w="45" h="51">
                    <a:moveTo>
                      <a:pt x="41" y="51"/>
                    </a:moveTo>
                    <a:lnTo>
                      <a:pt x="42" y="48"/>
                    </a:lnTo>
                    <a:lnTo>
                      <a:pt x="44" y="43"/>
                    </a:lnTo>
                    <a:lnTo>
                      <a:pt x="45" y="36"/>
                    </a:lnTo>
                    <a:lnTo>
                      <a:pt x="45" y="27"/>
                    </a:lnTo>
                    <a:lnTo>
                      <a:pt x="41" y="17"/>
                    </a:lnTo>
                    <a:lnTo>
                      <a:pt x="34" y="9"/>
                    </a:lnTo>
                    <a:lnTo>
                      <a:pt x="2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6" y="7"/>
                    </a:lnTo>
                    <a:lnTo>
                      <a:pt x="14" y="12"/>
                    </a:lnTo>
                    <a:lnTo>
                      <a:pt x="22" y="20"/>
                    </a:lnTo>
                    <a:lnTo>
                      <a:pt x="30" y="29"/>
                    </a:lnTo>
                    <a:lnTo>
                      <a:pt x="37" y="37"/>
                    </a:lnTo>
                    <a:lnTo>
                      <a:pt x="41" y="44"/>
                    </a:lnTo>
                    <a:lnTo>
                      <a:pt x="41" y="51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8" name="Freeform 347"/>
              <p:cNvSpPr>
                <a:spLocks/>
              </p:cNvSpPr>
              <p:nvPr/>
            </p:nvSpPr>
            <p:spPr bwMode="auto">
              <a:xfrm>
                <a:off x="6186488" y="5387975"/>
                <a:ext cx="73025" cy="74613"/>
              </a:xfrm>
              <a:custGeom>
                <a:avLst/>
                <a:gdLst/>
                <a:ahLst/>
                <a:cxnLst>
                  <a:cxn ang="0">
                    <a:pos x="4" y="47"/>
                  </a:cxn>
                  <a:cxn ang="0">
                    <a:pos x="3" y="44"/>
                  </a:cxn>
                  <a:cxn ang="0">
                    <a:pos x="2" y="39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4" y="13"/>
                  </a:cxn>
                  <a:cxn ang="0">
                    <a:pos x="11" y="7"/>
                  </a:cxn>
                  <a:cxn ang="0">
                    <a:pos x="26" y="1"/>
                  </a:cxn>
                  <a:cxn ang="0">
                    <a:pos x="46" y="0"/>
                  </a:cxn>
                  <a:cxn ang="0">
                    <a:pos x="44" y="1"/>
                  </a:cxn>
                  <a:cxn ang="0">
                    <a:pos x="39" y="5"/>
                  </a:cxn>
                  <a:cxn ang="0">
                    <a:pos x="31" y="11"/>
                  </a:cxn>
                  <a:cxn ang="0">
                    <a:pos x="23" y="19"/>
                  </a:cxn>
                  <a:cxn ang="0">
                    <a:pos x="15" y="27"/>
                  </a:cxn>
                  <a:cxn ang="0">
                    <a:pos x="8" y="33"/>
                  </a:cxn>
                  <a:cxn ang="0">
                    <a:pos x="4" y="41"/>
                  </a:cxn>
                  <a:cxn ang="0">
                    <a:pos x="4" y="47"/>
                  </a:cxn>
                </a:cxnLst>
                <a:rect l="0" t="0" r="r" b="b"/>
                <a:pathLst>
                  <a:path w="46" h="47">
                    <a:moveTo>
                      <a:pt x="4" y="47"/>
                    </a:moveTo>
                    <a:lnTo>
                      <a:pt x="3" y="44"/>
                    </a:lnTo>
                    <a:lnTo>
                      <a:pt x="2" y="39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3"/>
                    </a:lnTo>
                    <a:lnTo>
                      <a:pt x="11" y="7"/>
                    </a:lnTo>
                    <a:lnTo>
                      <a:pt x="26" y="1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39" y="5"/>
                    </a:lnTo>
                    <a:lnTo>
                      <a:pt x="31" y="11"/>
                    </a:lnTo>
                    <a:lnTo>
                      <a:pt x="23" y="19"/>
                    </a:lnTo>
                    <a:lnTo>
                      <a:pt x="15" y="27"/>
                    </a:lnTo>
                    <a:lnTo>
                      <a:pt x="8" y="33"/>
                    </a:lnTo>
                    <a:lnTo>
                      <a:pt x="4" y="41"/>
                    </a:lnTo>
                    <a:lnTo>
                      <a:pt x="4" y="47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9" name="Freeform 348"/>
              <p:cNvSpPr>
                <a:spLocks/>
              </p:cNvSpPr>
              <p:nvPr/>
            </p:nvSpPr>
            <p:spPr bwMode="auto">
              <a:xfrm>
                <a:off x="6067425" y="4306888"/>
                <a:ext cx="169863" cy="555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4" y="4"/>
                  </a:cxn>
                  <a:cxn ang="0">
                    <a:pos x="14" y="3"/>
                  </a:cxn>
                  <a:cxn ang="0">
                    <a:pos x="27" y="0"/>
                  </a:cxn>
                  <a:cxn ang="0">
                    <a:pos x="43" y="0"/>
                  </a:cxn>
                  <a:cxn ang="0">
                    <a:pos x="60" y="1"/>
                  </a:cxn>
                  <a:cxn ang="0">
                    <a:pos x="79" y="8"/>
                  </a:cxn>
                  <a:cxn ang="0">
                    <a:pos x="95" y="19"/>
                  </a:cxn>
                  <a:cxn ang="0">
                    <a:pos x="107" y="35"/>
                  </a:cxn>
                  <a:cxn ang="0">
                    <a:pos x="106" y="34"/>
                  </a:cxn>
                  <a:cxn ang="0">
                    <a:pos x="101" y="30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3" y="12"/>
                  </a:cxn>
                  <a:cxn ang="0">
                    <a:pos x="46" y="7"/>
                  </a:cxn>
                  <a:cxn ang="0">
                    <a:pos x="24" y="6"/>
                  </a:cxn>
                  <a:cxn ang="0">
                    <a:pos x="0" y="6"/>
                  </a:cxn>
                </a:cxnLst>
                <a:rect l="0" t="0" r="r" b="b"/>
                <a:pathLst>
                  <a:path w="107" h="35">
                    <a:moveTo>
                      <a:pt x="0" y="6"/>
                    </a:moveTo>
                    <a:lnTo>
                      <a:pt x="4" y="4"/>
                    </a:lnTo>
                    <a:lnTo>
                      <a:pt x="14" y="3"/>
                    </a:lnTo>
                    <a:lnTo>
                      <a:pt x="27" y="0"/>
                    </a:lnTo>
                    <a:lnTo>
                      <a:pt x="43" y="0"/>
                    </a:lnTo>
                    <a:lnTo>
                      <a:pt x="60" y="1"/>
                    </a:lnTo>
                    <a:lnTo>
                      <a:pt x="79" y="8"/>
                    </a:lnTo>
                    <a:lnTo>
                      <a:pt x="95" y="19"/>
                    </a:lnTo>
                    <a:lnTo>
                      <a:pt x="107" y="35"/>
                    </a:lnTo>
                    <a:lnTo>
                      <a:pt x="106" y="34"/>
                    </a:lnTo>
                    <a:lnTo>
                      <a:pt x="101" y="30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3" y="12"/>
                    </a:lnTo>
                    <a:lnTo>
                      <a:pt x="46" y="7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0" name="Freeform 349"/>
              <p:cNvSpPr>
                <a:spLocks/>
              </p:cNvSpPr>
              <p:nvPr/>
            </p:nvSpPr>
            <p:spPr bwMode="auto">
              <a:xfrm>
                <a:off x="6237288" y="4383088"/>
                <a:ext cx="34925" cy="1174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2"/>
                  </a:cxn>
                  <a:cxn ang="0">
                    <a:pos x="12" y="7"/>
                  </a:cxn>
                  <a:cxn ang="0">
                    <a:pos x="16" y="15"/>
                  </a:cxn>
                  <a:cxn ang="0">
                    <a:pos x="20" y="24"/>
                  </a:cxn>
                  <a:cxn ang="0">
                    <a:pos x="22" y="35"/>
                  </a:cxn>
                  <a:cxn ang="0">
                    <a:pos x="19" y="47"/>
                  </a:cxn>
                  <a:cxn ang="0">
                    <a:pos x="12" y="60"/>
                  </a:cxn>
                  <a:cxn ang="0">
                    <a:pos x="0" y="74"/>
                  </a:cxn>
                  <a:cxn ang="0">
                    <a:pos x="3" y="68"/>
                  </a:cxn>
                  <a:cxn ang="0">
                    <a:pos x="8" y="52"/>
                  </a:cxn>
                  <a:cxn ang="0">
                    <a:pos x="11" y="30"/>
                  </a:cxn>
                  <a:cxn ang="0">
                    <a:pos x="8" y="0"/>
                  </a:cxn>
                </a:cxnLst>
                <a:rect l="0" t="0" r="r" b="b"/>
                <a:pathLst>
                  <a:path w="22" h="74">
                    <a:moveTo>
                      <a:pt x="8" y="0"/>
                    </a:moveTo>
                    <a:lnTo>
                      <a:pt x="10" y="2"/>
                    </a:lnTo>
                    <a:lnTo>
                      <a:pt x="12" y="7"/>
                    </a:lnTo>
                    <a:lnTo>
                      <a:pt x="16" y="15"/>
                    </a:lnTo>
                    <a:lnTo>
                      <a:pt x="20" y="24"/>
                    </a:lnTo>
                    <a:lnTo>
                      <a:pt x="22" y="35"/>
                    </a:lnTo>
                    <a:lnTo>
                      <a:pt x="19" y="47"/>
                    </a:lnTo>
                    <a:lnTo>
                      <a:pt x="12" y="60"/>
                    </a:lnTo>
                    <a:lnTo>
                      <a:pt x="0" y="74"/>
                    </a:lnTo>
                    <a:lnTo>
                      <a:pt x="3" y="68"/>
                    </a:lnTo>
                    <a:lnTo>
                      <a:pt x="8" y="52"/>
                    </a:lnTo>
                    <a:lnTo>
                      <a:pt x="11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1" name="Freeform 350"/>
              <p:cNvSpPr>
                <a:spLocks/>
              </p:cNvSpPr>
              <p:nvPr/>
            </p:nvSpPr>
            <p:spPr bwMode="auto">
              <a:xfrm>
                <a:off x="6010275" y="4322763"/>
                <a:ext cx="23813" cy="34925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4" y="1"/>
                  </a:cxn>
                  <a:cxn ang="0">
                    <a:pos x="10" y="5"/>
                  </a:cxn>
                  <a:cxn ang="0">
                    <a:pos x="8" y="12"/>
                  </a:cxn>
                  <a:cxn ang="0">
                    <a:pos x="12" y="22"/>
                  </a:cxn>
                  <a:cxn ang="0">
                    <a:pos x="8" y="18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22">
                    <a:moveTo>
                      <a:pt x="15" y="0"/>
                    </a:moveTo>
                    <a:lnTo>
                      <a:pt x="14" y="1"/>
                    </a:lnTo>
                    <a:lnTo>
                      <a:pt x="10" y="5"/>
                    </a:lnTo>
                    <a:lnTo>
                      <a:pt x="8" y="12"/>
                    </a:lnTo>
                    <a:lnTo>
                      <a:pt x="12" y="22"/>
                    </a:lnTo>
                    <a:lnTo>
                      <a:pt x="8" y="18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2" name="Freeform 351"/>
              <p:cNvSpPr>
                <a:spLocks/>
              </p:cNvSpPr>
              <p:nvPr/>
            </p:nvSpPr>
            <p:spPr bwMode="auto">
              <a:xfrm>
                <a:off x="6040438" y="4349750"/>
                <a:ext cx="101600" cy="508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16" y="4"/>
                  </a:cxn>
                  <a:cxn ang="0">
                    <a:pos x="29" y="4"/>
                  </a:cxn>
                  <a:cxn ang="0">
                    <a:pos x="39" y="1"/>
                  </a:cxn>
                  <a:cxn ang="0">
                    <a:pos x="44" y="0"/>
                  </a:cxn>
                  <a:cxn ang="0">
                    <a:pos x="56" y="1"/>
                  </a:cxn>
                  <a:cxn ang="0">
                    <a:pos x="64" y="9"/>
                  </a:cxn>
                  <a:cxn ang="0">
                    <a:pos x="63" y="32"/>
                  </a:cxn>
                  <a:cxn ang="0">
                    <a:pos x="63" y="28"/>
                  </a:cxn>
                  <a:cxn ang="0">
                    <a:pos x="61" y="17"/>
                  </a:cxn>
                  <a:cxn ang="0">
                    <a:pos x="53" y="11"/>
                  </a:cxn>
                  <a:cxn ang="0">
                    <a:pos x="33" y="11"/>
                  </a:cxn>
                  <a:cxn ang="0">
                    <a:pos x="32" y="12"/>
                  </a:cxn>
                  <a:cxn ang="0">
                    <a:pos x="27" y="12"/>
                  </a:cxn>
                  <a:cxn ang="0">
                    <a:pos x="16" y="11"/>
                  </a:cxn>
                  <a:cxn ang="0">
                    <a:pos x="0" y="3"/>
                  </a:cxn>
                </a:cxnLst>
                <a:rect l="0" t="0" r="r" b="b"/>
                <a:pathLst>
                  <a:path w="64" h="32">
                    <a:moveTo>
                      <a:pt x="0" y="3"/>
                    </a:moveTo>
                    <a:lnTo>
                      <a:pt x="5" y="3"/>
                    </a:lnTo>
                    <a:lnTo>
                      <a:pt x="16" y="4"/>
                    </a:lnTo>
                    <a:lnTo>
                      <a:pt x="29" y="4"/>
                    </a:lnTo>
                    <a:lnTo>
                      <a:pt x="39" y="1"/>
                    </a:lnTo>
                    <a:lnTo>
                      <a:pt x="44" y="0"/>
                    </a:lnTo>
                    <a:lnTo>
                      <a:pt x="56" y="1"/>
                    </a:lnTo>
                    <a:lnTo>
                      <a:pt x="64" y="9"/>
                    </a:lnTo>
                    <a:lnTo>
                      <a:pt x="63" y="32"/>
                    </a:lnTo>
                    <a:lnTo>
                      <a:pt x="63" y="28"/>
                    </a:lnTo>
                    <a:lnTo>
                      <a:pt x="61" y="17"/>
                    </a:lnTo>
                    <a:lnTo>
                      <a:pt x="53" y="11"/>
                    </a:lnTo>
                    <a:lnTo>
                      <a:pt x="33" y="11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16" y="1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3" name="Freeform 352"/>
              <p:cNvSpPr>
                <a:spLocks/>
              </p:cNvSpPr>
              <p:nvPr/>
            </p:nvSpPr>
            <p:spPr bwMode="auto">
              <a:xfrm>
                <a:off x="6172200" y="4437063"/>
                <a:ext cx="33338" cy="33338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9" y="6"/>
                  </a:cxn>
                  <a:cxn ang="0">
                    <a:pos x="21" y="6"/>
                  </a:cxn>
                  <a:cxn ang="0">
                    <a:pos x="17" y="4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1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0" y="18"/>
                    </a:lnTo>
                    <a:lnTo>
                      <a:pt x="2" y="12"/>
                    </a:lnTo>
                    <a:lnTo>
                      <a:pt x="9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4" name="Freeform 353"/>
              <p:cNvSpPr>
                <a:spLocks/>
              </p:cNvSpPr>
              <p:nvPr/>
            </p:nvSpPr>
            <p:spPr bwMode="auto">
              <a:xfrm>
                <a:off x="6173788" y="4470400"/>
                <a:ext cx="38100" cy="460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7"/>
                  </a:cxn>
                  <a:cxn ang="0">
                    <a:pos x="23" y="19"/>
                  </a:cxn>
                  <a:cxn ang="0">
                    <a:pos x="16" y="29"/>
                  </a:cxn>
                  <a:cxn ang="0">
                    <a:pos x="0" y="29"/>
                  </a:cxn>
                  <a:cxn ang="0">
                    <a:pos x="4" y="29"/>
                  </a:cxn>
                  <a:cxn ang="0">
                    <a:pos x="12" y="25"/>
                  </a:cxn>
                  <a:cxn ang="0">
                    <a:pos x="19" y="16"/>
                  </a:cxn>
                  <a:cxn ang="0">
                    <a:pos x="23" y="0"/>
                  </a:cxn>
                </a:cxnLst>
                <a:rect l="0" t="0" r="r" b="b"/>
                <a:pathLst>
                  <a:path w="24" h="29">
                    <a:moveTo>
                      <a:pt x="23" y="0"/>
                    </a:moveTo>
                    <a:lnTo>
                      <a:pt x="24" y="7"/>
                    </a:lnTo>
                    <a:lnTo>
                      <a:pt x="23" y="19"/>
                    </a:lnTo>
                    <a:lnTo>
                      <a:pt x="16" y="29"/>
                    </a:lnTo>
                    <a:lnTo>
                      <a:pt x="0" y="29"/>
                    </a:lnTo>
                    <a:lnTo>
                      <a:pt x="4" y="29"/>
                    </a:lnTo>
                    <a:lnTo>
                      <a:pt x="12" y="25"/>
                    </a:lnTo>
                    <a:lnTo>
                      <a:pt x="19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5" name="Freeform 354"/>
              <p:cNvSpPr>
                <a:spLocks/>
              </p:cNvSpPr>
              <p:nvPr/>
            </p:nvSpPr>
            <p:spPr bwMode="auto">
              <a:xfrm>
                <a:off x="6003925" y="4373563"/>
                <a:ext cx="22225" cy="650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" y="4"/>
                  </a:cxn>
                  <a:cxn ang="0">
                    <a:pos x="3" y="13"/>
                  </a:cxn>
                  <a:cxn ang="0">
                    <a:pos x="0" y="26"/>
                  </a:cxn>
                  <a:cxn ang="0">
                    <a:pos x="11" y="41"/>
                  </a:cxn>
                  <a:cxn ang="0">
                    <a:pos x="10" y="37"/>
                  </a:cxn>
                  <a:cxn ang="0">
                    <a:pos x="7" y="28"/>
                  </a:cxn>
                  <a:cxn ang="0">
                    <a:pos x="7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41">
                    <a:moveTo>
                      <a:pt x="14" y="0"/>
                    </a:moveTo>
                    <a:lnTo>
                      <a:pt x="10" y="4"/>
                    </a:lnTo>
                    <a:lnTo>
                      <a:pt x="3" y="13"/>
                    </a:lnTo>
                    <a:lnTo>
                      <a:pt x="0" y="26"/>
                    </a:lnTo>
                    <a:lnTo>
                      <a:pt x="11" y="41"/>
                    </a:lnTo>
                    <a:lnTo>
                      <a:pt x="10" y="37"/>
                    </a:lnTo>
                    <a:lnTo>
                      <a:pt x="7" y="2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6" name="Freeform 355"/>
              <p:cNvSpPr>
                <a:spLocks/>
              </p:cNvSpPr>
              <p:nvPr/>
            </p:nvSpPr>
            <p:spPr bwMode="auto">
              <a:xfrm>
                <a:off x="6111875" y="4433888"/>
                <a:ext cx="38100" cy="53975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1" y="26"/>
                  </a:cxn>
                  <a:cxn ang="0">
                    <a:pos x="12" y="24"/>
                  </a:cxn>
                  <a:cxn ang="0">
                    <a:pos x="15" y="19"/>
                  </a:cxn>
                  <a:cxn ang="0">
                    <a:pos x="19" y="11"/>
                  </a:cxn>
                  <a:cxn ang="0">
                    <a:pos x="24" y="0"/>
                  </a:cxn>
                  <a:cxn ang="0">
                    <a:pos x="22" y="4"/>
                  </a:cxn>
                  <a:cxn ang="0">
                    <a:pos x="16" y="11"/>
                  </a:cxn>
                  <a:cxn ang="0">
                    <a:pos x="8" y="20"/>
                  </a:cxn>
                  <a:cxn ang="0">
                    <a:pos x="0" y="27"/>
                  </a:cxn>
                  <a:cxn ang="0">
                    <a:pos x="18" y="34"/>
                  </a:cxn>
                </a:cxnLst>
                <a:rect l="0" t="0" r="r" b="b"/>
                <a:pathLst>
                  <a:path w="24" h="34">
                    <a:moveTo>
                      <a:pt x="18" y="34"/>
                    </a:moveTo>
                    <a:lnTo>
                      <a:pt x="11" y="26"/>
                    </a:lnTo>
                    <a:lnTo>
                      <a:pt x="12" y="24"/>
                    </a:lnTo>
                    <a:lnTo>
                      <a:pt x="15" y="19"/>
                    </a:lnTo>
                    <a:lnTo>
                      <a:pt x="19" y="11"/>
                    </a:lnTo>
                    <a:lnTo>
                      <a:pt x="24" y="0"/>
                    </a:lnTo>
                    <a:lnTo>
                      <a:pt x="22" y="4"/>
                    </a:lnTo>
                    <a:lnTo>
                      <a:pt x="16" y="11"/>
                    </a:lnTo>
                    <a:lnTo>
                      <a:pt x="8" y="20"/>
                    </a:lnTo>
                    <a:lnTo>
                      <a:pt x="0" y="27"/>
                    </a:lnTo>
                    <a:lnTo>
                      <a:pt x="1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7" name="Freeform 356"/>
              <p:cNvSpPr>
                <a:spLocks/>
              </p:cNvSpPr>
              <p:nvPr/>
            </p:nvSpPr>
            <p:spPr bwMode="auto">
              <a:xfrm>
                <a:off x="6172200" y="4470400"/>
                <a:ext cx="17463" cy="269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1"/>
                  </a:cxn>
                  <a:cxn ang="0">
                    <a:pos x="11" y="7"/>
                  </a:cxn>
                  <a:cxn ang="0">
                    <a:pos x="11" y="12"/>
                  </a:cxn>
                  <a:cxn ang="0">
                    <a:pos x="0" y="17"/>
                  </a:cxn>
                  <a:cxn ang="0">
                    <a:pos x="1" y="16"/>
                  </a:cxn>
                  <a:cxn ang="0">
                    <a:pos x="4" y="13"/>
                  </a:cxn>
                  <a:cxn ang="0">
                    <a:pos x="7" y="8"/>
                  </a:cxn>
                  <a:cxn ang="0">
                    <a:pos x="4" y="0"/>
                  </a:cxn>
                </a:cxnLst>
                <a:rect l="0" t="0" r="r" b="b"/>
                <a:pathLst>
                  <a:path w="11" h="17">
                    <a:moveTo>
                      <a:pt x="4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1" y="12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7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8" name="Freeform 357"/>
              <p:cNvSpPr>
                <a:spLocks/>
              </p:cNvSpPr>
              <p:nvPr/>
            </p:nvSpPr>
            <p:spPr bwMode="auto">
              <a:xfrm>
                <a:off x="5983288" y="4438650"/>
                <a:ext cx="39688" cy="4921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3" y="3"/>
                  </a:cxn>
                  <a:cxn ang="0">
                    <a:pos x="16" y="11"/>
                  </a:cxn>
                  <a:cxn ang="0">
                    <a:pos x="8" y="21"/>
                  </a:cxn>
                  <a:cxn ang="0">
                    <a:pos x="0" y="31"/>
                  </a:cxn>
                  <a:cxn ang="0">
                    <a:pos x="0" y="27"/>
                  </a:cxn>
                  <a:cxn ang="0">
                    <a:pos x="3" y="17"/>
                  </a:cxn>
                  <a:cxn ang="0">
                    <a:pos x="9" y="8"/>
                  </a:cxn>
                  <a:cxn ang="0">
                    <a:pos x="25" y="0"/>
                  </a:cxn>
                </a:cxnLst>
                <a:rect l="0" t="0" r="r" b="b"/>
                <a:pathLst>
                  <a:path w="25" h="31">
                    <a:moveTo>
                      <a:pt x="25" y="0"/>
                    </a:moveTo>
                    <a:lnTo>
                      <a:pt x="23" y="3"/>
                    </a:lnTo>
                    <a:lnTo>
                      <a:pt x="16" y="11"/>
                    </a:lnTo>
                    <a:lnTo>
                      <a:pt x="8" y="21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9" y="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9" name="Freeform 358"/>
              <p:cNvSpPr>
                <a:spLocks/>
              </p:cNvSpPr>
              <p:nvPr/>
            </p:nvSpPr>
            <p:spPr bwMode="auto">
              <a:xfrm>
                <a:off x="5991225" y="4489450"/>
                <a:ext cx="31750" cy="12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5" y="0"/>
                  </a:cxn>
                  <a:cxn ang="0">
                    <a:pos x="20" y="3"/>
                  </a:cxn>
                  <a:cxn ang="0">
                    <a:pos x="14" y="8"/>
                  </a:cxn>
                  <a:cxn ang="0">
                    <a:pos x="12" y="7"/>
                  </a:cxn>
                  <a:cxn ang="0">
                    <a:pos x="8" y="4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20" h="8">
                    <a:moveTo>
                      <a:pt x="0" y="0"/>
                    </a:moveTo>
                    <a:lnTo>
                      <a:pt x="6" y="0"/>
                    </a:lnTo>
                    <a:lnTo>
                      <a:pt x="15" y="0"/>
                    </a:lnTo>
                    <a:lnTo>
                      <a:pt x="20" y="3"/>
                    </a:lnTo>
                    <a:lnTo>
                      <a:pt x="14" y="8"/>
                    </a:lnTo>
                    <a:lnTo>
                      <a:pt x="12" y="7"/>
                    </a:lnTo>
                    <a:lnTo>
                      <a:pt x="8" y="4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0" name="Freeform 359"/>
              <p:cNvSpPr>
                <a:spLocks/>
              </p:cNvSpPr>
              <p:nvPr/>
            </p:nvSpPr>
            <p:spPr bwMode="auto">
              <a:xfrm>
                <a:off x="6027738" y="4421188"/>
                <a:ext cx="63500" cy="30163"/>
              </a:xfrm>
              <a:custGeom>
                <a:avLst/>
                <a:gdLst/>
                <a:ahLst/>
                <a:cxnLst>
                  <a:cxn ang="0">
                    <a:pos x="40" y="12"/>
                  </a:cxn>
                  <a:cxn ang="0">
                    <a:pos x="36" y="11"/>
                  </a:cxn>
                  <a:cxn ang="0">
                    <a:pos x="28" y="7"/>
                  </a:cxn>
                  <a:cxn ang="0">
                    <a:pos x="19" y="6"/>
                  </a:cxn>
                  <a:cxn ang="0">
                    <a:pos x="12" y="7"/>
                  </a:cxn>
                  <a:cxn ang="0">
                    <a:pos x="32" y="19"/>
                  </a:cxn>
                  <a:cxn ang="0">
                    <a:pos x="9" y="19"/>
                  </a:cxn>
                  <a:cxn ang="0">
                    <a:pos x="8" y="16"/>
                  </a:cxn>
                  <a:cxn ang="0">
                    <a:pos x="7" y="11"/>
                  </a:cxn>
                  <a:cxn ang="0">
                    <a:pos x="3" y="6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25" y="2"/>
                  </a:cxn>
                  <a:cxn ang="0">
                    <a:pos x="32" y="6"/>
                  </a:cxn>
                  <a:cxn ang="0">
                    <a:pos x="40" y="11"/>
                  </a:cxn>
                  <a:cxn ang="0">
                    <a:pos x="40" y="12"/>
                  </a:cxn>
                </a:cxnLst>
                <a:rect l="0" t="0" r="r" b="b"/>
                <a:pathLst>
                  <a:path w="40" h="19">
                    <a:moveTo>
                      <a:pt x="40" y="12"/>
                    </a:moveTo>
                    <a:lnTo>
                      <a:pt x="36" y="11"/>
                    </a:lnTo>
                    <a:lnTo>
                      <a:pt x="28" y="7"/>
                    </a:lnTo>
                    <a:lnTo>
                      <a:pt x="19" y="6"/>
                    </a:lnTo>
                    <a:lnTo>
                      <a:pt x="12" y="7"/>
                    </a:lnTo>
                    <a:lnTo>
                      <a:pt x="32" y="19"/>
                    </a:lnTo>
                    <a:lnTo>
                      <a:pt x="9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5" y="2"/>
                    </a:lnTo>
                    <a:lnTo>
                      <a:pt x="32" y="6"/>
                    </a:lnTo>
                    <a:lnTo>
                      <a:pt x="40" y="11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1" name="Freeform 360"/>
              <p:cNvSpPr>
                <a:spLocks/>
              </p:cNvSpPr>
              <p:nvPr/>
            </p:nvSpPr>
            <p:spPr bwMode="auto">
              <a:xfrm>
                <a:off x="6108700" y="4529138"/>
                <a:ext cx="50800" cy="4286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2"/>
                  </a:cxn>
                  <a:cxn ang="0">
                    <a:pos x="30" y="4"/>
                  </a:cxn>
                  <a:cxn ang="0">
                    <a:pos x="32" y="8"/>
                  </a:cxn>
                  <a:cxn ang="0">
                    <a:pos x="32" y="12"/>
                  </a:cxn>
                  <a:cxn ang="0">
                    <a:pos x="29" y="18"/>
                  </a:cxn>
                  <a:cxn ang="0">
                    <a:pos x="24" y="22"/>
                  </a:cxn>
                  <a:cxn ang="0">
                    <a:pos x="14" y="26"/>
                  </a:cxn>
                  <a:cxn ang="0">
                    <a:pos x="0" y="27"/>
                  </a:cxn>
                  <a:cxn ang="0">
                    <a:pos x="5" y="26"/>
                  </a:cxn>
                  <a:cxn ang="0">
                    <a:pos x="14" y="20"/>
                  </a:cxn>
                  <a:cxn ang="0">
                    <a:pos x="25" y="12"/>
                  </a:cxn>
                  <a:cxn ang="0">
                    <a:pos x="29" y="0"/>
                  </a:cxn>
                </a:cxnLst>
                <a:rect l="0" t="0" r="r" b="b"/>
                <a:pathLst>
                  <a:path w="32" h="27">
                    <a:moveTo>
                      <a:pt x="29" y="0"/>
                    </a:moveTo>
                    <a:lnTo>
                      <a:pt x="29" y="2"/>
                    </a:lnTo>
                    <a:lnTo>
                      <a:pt x="30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29" y="18"/>
                    </a:lnTo>
                    <a:lnTo>
                      <a:pt x="24" y="22"/>
                    </a:lnTo>
                    <a:lnTo>
                      <a:pt x="14" y="26"/>
                    </a:lnTo>
                    <a:lnTo>
                      <a:pt x="0" y="27"/>
                    </a:lnTo>
                    <a:lnTo>
                      <a:pt x="5" y="26"/>
                    </a:lnTo>
                    <a:lnTo>
                      <a:pt x="14" y="20"/>
                    </a:lnTo>
                    <a:lnTo>
                      <a:pt x="25" y="1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2" name="Freeform 361"/>
              <p:cNvSpPr>
                <a:spLocks/>
              </p:cNvSpPr>
              <p:nvPr/>
            </p:nvSpPr>
            <p:spPr bwMode="auto">
              <a:xfrm>
                <a:off x="6002338" y="4557713"/>
                <a:ext cx="76200" cy="41275"/>
              </a:xfrm>
              <a:custGeom>
                <a:avLst/>
                <a:gdLst/>
                <a:ahLst/>
                <a:cxnLst>
                  <a:cxn ang="0">
                    <a:pos x="48" y="13"/>
                  </a:cxn>
                  <a:cxn ang="0">
                    <a:pos x="45" y="14"/>
                  </a:cxn>
                  <a:cxn ang="0">
                    <a:pos x="39" y="18"/>
                  </a:cxn>
                  <a:cxn ang="0">
                    <a:pos x="31" y="22"/>
                  </a:cxn>
                  <a:cxn ang="0">
                    <a:pos x="20" y="26"/>
                  </a:cxn>
                  <a:cxn ang="0">
                    <a:pos x="11" y="26"/>
                  </a:cxn>
                  <a:cxn ang="0">
                    <a:pos x="4" y="24"/>
                  </a:cxn>
                  <a:cxn ang="0">
                    <a:pos x="0" y="16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1" y="5"/>
                  </a:cxn>
                  <a:cxn ang="0">
                    <a:pos x="3" y="9"/>
                  </a:cxn>
                  <a:cxn ang="0">
                    <a:pos x="5" y="13"/>
                  </a:cxn>
                  <a:cxn ang="0">
                    <a:pos x="11" y="17"/>
                  </a:cxn>
                  <a:cxn ang="0">
                    <a:pos x="20" y="18"/>
                  </a:cxn>
                  <a:cxn ang="0">
                    <a:pos x="32" y="18"/>
                  </a:cxn>
                  <a:cxn ang="0">
                    <a:pos x="48" y="13"/>
                  </a:cxn>
                </a:cxnLst>
                <a:rect l="0" t="0" r="r" b="b"/>
                <a:pathLst>
                  <a:path w="48" h="26">
                    <a:moveTo>
                      <a:pt x="48" y="13"/>
                    </a:moveTo>
                    <a:lnTo>
                      <a:pt x="45" y="14"/>
                    </a:lnTo>
                    <a:lnTo>
                      <a:pt x="39" y="18"/>
                    </a:lnTo>
                    <a:lnTo>
                      <a:pt x="31" y="22"/>
                    </a:lnTo>
                    <a:lnTo>
                      <a:pt x="20" y="26"/>
                    </a:lnTo>
                    <a:lnTo>
                      <a:pt x="11" y="26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5" y="13"/>
                    </a:lnTo>
                    <a:lnTo>
                      <a:pt x="11" y="17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3" name="Freeform 362"/>
              <p:cNvSpPr>
                <a:spLocks/>
              </p:cNvSpPr>
              <p:nvPr/>
            </p:nvSpPr>
            <p:spPr bwMode="auto">
              <a:xfrm>
                <a:off x="6002338" y="4516438"/>
                <a:ext cx="33338" cy="11113"/>
              </a:xfrm>
              <a:custGeom>
                <a:avLst/>
                <a:gdLst/>
                <a:ahLst/>
                <a:cxnLst>
                  <a:cxn ang="0">
                    <a:pos x="21" y="7"/>
                  </a:cxn>
                  <a:cxn ang="0">
                    <a:pos x="19" y="6"/>
                  </a:cxn>
                  <a:cxn ang="0">
                    <a:pos x="12" y="2"/>
                  </a:cxn>
                  <a:cxn ang="0">
                    <a:pos x="5" y="0"/>
                  </a:cxn>
                  <a:cxn ang="0">
                    <a:pos x="0" y="2"/>
                  </a:cxn>
                  <a:cxn ang="0">
                    <a:pos x="1" y="7"/>
                  </a:cxn>
                  <a:cxn ang="0">
                    <a:pos x="4" y="7"/>
                  </a:cxn>
                  <a:cxn ang="0">
                    <a:pos x="8" y="6"/>
                  </a:cxn>
                  <a:cxn ang="0">
                    <a:pos x="15" y="6"/>
                  </a:cxn>
                  <a:cxn ang="0">
                    <a:pos x="21" y="7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2" y="2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8" y="6"/>
                    </a:lnTo>
                    <a:lnTo>
                      <a:pt x="15" y="6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4" name="Freeform 363"/>
              <p:cNvSpPr>
                <a:spLocks/>
              </p:cNvSpPr>
              <p:nvPr/>
            </p:nvSpPr>
            <p:spPr bwMode="auto">
              <a:xfrm>
                <a:off x="6003925" y="4538663"/>
                <a:ext cx="22225" cy="127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7" y="6"/>
                  </a:cxn>
                  <a:cxn ang="0">
                    <a:pos x="11" y="4"/>
                  </a:cxn>
                  <a:cxn ang="0">
                    <a:pos x="14" y="0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5" name="Freeform 364"/>
              <p:cNvSpPr>
                <a:spLocks/>
              </p:cNvSpPr>
              <p:nvPr/>
            </p:nvSpPr>
            <p:spPr bwMode="auto">
              <a:xfrm>
                <a:off x="6215063" y="4514850"/>
                <a:ext cx="19050" cy="682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4"/>
                  </a:cxn>
                  <a:cxn ang="0">
                    <a:pos x="0" y="13"/>
                  </a:cxn>
                  <a:cxn ang="0">
                    <a:pos x="0" y="28"/>
                  </a:cxn>
                  <a:cxn ang="0">
                    <a:pos x="12" y="43"/>
                  </a:cxn>
                  <a:cxn ang="0">
                    <a:pos x="10" y="37"/>
                  </a:cxn>
                  <a:cxn ang="0">
                    <a:pos x="8" y="27"/>
                  </a:cxn>
                  <a:cxn ang="0">
                    <a:pos x="6" y="12"/>
                  </a:cxn>
                  <a:cxn ang="0">
                    <a:pos x="8" y="0"/>
                  </a:cxn>
                </a:cxnLst>
                <a:rect l="0" t="0" r="r" b="b"/>
                <a:pathLst>
                  <a:path w="12" h="43">
                    <a:moveTo>
                      <a:pt x="8" y="0"/>
                    </a:moveTo>
                    <a:lnTo>
                      <a:pt x="5" y="4"/>
                    </a:lnTo>
                    <a:lnTo>
                      <a:pt x="0" y="13"/>
                    </a:lnTo>
                    <a:lnTo>
                      <a:pt x="0" y="28"/>
                    </a:lnTo>
                    <a:lnTo>
                      <a:pt x="12" y="43"/>
                    </a:lnTo>
                    <a:lnTo>
                      <a:pt x="10" y="37"/>
                    </a:lnTo>
                    <a:lnTo>
                      <a:pt x="8" y="27"/>
                    </a:lnTo>
                    <a:lnTo>
                      <a:pt x="6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6" name="Freeform 365"/>
              <p:cNvSpPr>
                <a:spLocks/>
              </p:cNvSpPr>
              <p:nvPr/>
            </p:nvSpPr>
            <p:spPr bwMode="auto">
              <a:xfrm>
                <a:off x="6067425" y="4591050"/>
                <a:ext cx="23813" cy="396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3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15" y="25"/>
                  </a:cxn>
                  <a:cxn ang="0">
                    <a:pos x="14" y="24"/>
                  </a:cxn>
                  <a:cxn ang="0">
                    <a:pos x="10" y="19"/>
                  </a:cxn>
                  <a:cxn ang="0">
                    <a:pos x="6" y="11"/>
                  </a:cxn>
                  <a:cxn ang="0">
                    <a:pos x="3" y="0"/>
                  </a:cxn>
                </a:cxnLst>
                <a:rect l="0" t="0" r="r" b="b"/>
                <a:pathLst>
                  <a:path w="15" h="25">
                    <a:moveTo>
                      <a:pt x="3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15" y="25"/>
                    </a:lnTo>
                    <a:lnTo>
                      <a:pt x="14" y="24"/>
                    </a:lnTo>
                    <a:lnTo>
                      <a:pt x="10" y="19"/>
                    </a:lnTo>
                    <a:lnTo>
                      <a:pt x="6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7" name="Freeform 366"/>
              <p:cNvSpPr>
                <a:spLocks/>
              </p:cNvSpPr>
              <p:nvPr/>
            </p:nvSpPr>
            <p:spPr bwMode="auto">
              <a:xfrm>
                <a:off x="6076950" y="4570413"/>
                <a:ext cx="153988" cy="79375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95" y="1"/>
                  </a:cxn>
                  <a:cxn ang="0">
                    <a:pos x="85" y="2"/>
                  </a:cxn>
                  <a:cxn ang="0">
                    <a:pos x="73" y="6"/>
                  </a:cxn>
                  <a:cxn ang="0">
                    <a:pos x="58" y="12"/>
                  </a:cxn>
                  <a:cxn ang="0">
                    <a:pos x="42" y="20"/>
                  </a:cxn>
                  <a:cxn ang="0">
                    <a:pos x="26" y="28"/>
                  </a:cxn>
                  <a:cxn ang="0">
                    <a:pos x="12" y="38"/>
                  </a:cxn>
                  <a:cxn ang="0">
                    <a:pos x="0" y="50"/>
                  </a:cxn>
                  <a:cxn ang="0">
                    <a:pos x="2" y="49"/>
                  </a:cxn>
                  <a:cxn ang="0">
                    <a:pos x="10" y="44"/>
                  </a:cxn>
                  <a:cxn ang="0">
                    <a:pos x="21" y="38"/>
                  </a:cxn>
                  <a:cxn ang="0">
                    <a:pos x="34" y="30"/>
                  </a:cxn>
                  <a:cxn ang="0">
                    <a:pos x="50" y="21"/>
                  </a:cxn>
                  <a:cxn ang="0">
                    <a:pos x="67" y="13"/>
                  </a:cxn>
                  <a:cxn ang="0">
                    <a:pos x="83" y="6"/>
                  </a:cxn>
                  <a:cxn ang="0">
                    <a:pos x="97" y="0"/>
                  </a:cxn>
                </a:cxnLst>
                <a:rect l="0" t="0" r="r" b="b"/>
                <a:pathLst>
                  <a:path w="97" h="50">
                    <a:moveTo>
                      <a:pt x="97" y="0"/>
                    </a:moveTo>
                    <a:lnTo>
                      <a:pt x="95" y="1"/>
                    </a:lnTo>
                    <a:lnTo>
                      <a:pt x="85" y="2"/>
                    </a:lnTo>
                    <a:lnTo>
                      <a:pt x="73" y="6"/>
                    </a:lnTo>
                    <a:lnTo>
                      <a:pt x="58" y="12"/>
                    </a:lnTo>
                    <a:lnTo>
                      <a:pt x="42" y="20"/>
                    </a:lnTo>
                    <a:lnTo>
                      <a:pt x="26" y="28"/>
                    </a:lnTo>
                    <a:lnTo>
                      <a:pt x="12" y="38"/>
                    </a:lnTo>
                    <a:lnTo>
                      <a:pt x="0" y="50"/>
                    </a:lnTo>
                    <a:lnTo>
                      <a:pt x="2" y="49"/>
                    </a:lnTo>
                    <a:lnTo>
                      <a:pt x="10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50" y="21"/>
                    </a:lnTo>
                    <a:lnTo>
                      <a:pt x="67" y="13"/>
                    </a:lnTo>
                    <a:lnTo>
                      <a:pt x="83" y="6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8" name="Freeform 367"/>
              <p:cNvSpPr>
                <a:spLocks/>
              </p:cNvSpPr>
              <p:nvPr/>
            </p:nvSpPr>
            <p:spPr bwMode="auto">
              <a:xfrm>
                <a:off x="6084888" y="4656138"/>
                <a:ext cx="71438" cy="5397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1" y="11"/>
                  </a:cxn>
                  <a:cxn ang="0">
                    <a:pos x="0" y="22"/>
                  </a:cxn>
                  <a:cxn ang="0">
                    <a:pos x="0" y="32"/>
                  </a:cxn>
                  <a:cxn ang="0">
                    <a:pos x="0" y="34"/>
                  </a:cxn>
                  <a:cxn ang="0">
                    <a:pos x="3" y="28"/>
                  </a:cxn>
                  <a:cxn ang="0">
                    <a:pos x="8" y="23"/>
                  </a:cxn>
                  <a:cxn ang="0">
                    <a:pos x="13" y="19"/>
                  </a:cxn>
                  <a:cxn ang="0">
                    <a:pos x="21" y="14"/>
                  </a:cxn>
                  <a:cxn ang="0">
                    <a:pos x="28" y="10"/>
                  </a:cxn>
                  <a:cxn ang="0">
                    <a:pos x="35" y="6"/>
                  </a:cxn>
                  <a:cxn ang="0">
                    <a:pos x="41" y="3"/>
                  </a:cxn>
                  <a:cxn ang="0">
                    <a:pos x="45" y="0"/>
                  </a:cxn>
                  <a:cxn ang="0">
                    <a:pos x="7" y="16"/>
                  </a:cxn>
                  <a:cxn ang="0">
                    <a:pos x="1" y="6"/>
                  </a:cxn>
                </a:cxnLst>
                <a:rect l="0" t="0" r="r" b="b"/>
                <a:pathLst>
                  <a:path w="45" h="34">
                    <a:moveTo>
                      <a:pt x="1" y="6"/>
                    </a:moveTo>
                    <a:lnTo>
                      <a:pt x="1" y="11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3" y="28"/>
                    </a:lnTo>
                    <a:lnTo>
                      <a:pt x="8" y="23"/>
                    </a:lnTo>
                    <a:lnTo>
                      <a:pt x="13" y="19"/>
                    </a:lnTo>
                    <a:lnTo>
                      <a:pt x="21" y="14"/>
                    </a:lnTo>
                    <a:lnTo>
                      <a:pt x="28" y="10"/>
                    </a:lnTo>
                    <a:lnTo>
                      <a:pt x="35" y="6"/>
                    </a:lnTo>
                    <a:lnTo>
                      <a:pt x="41" y="3"/>
                    </a:lnTo>
                    <a:lnTo>
                      <a:pt x="45" y="0"/>
                    </a:lnTo>
                    <a:lnTo>
                      <a:pt x="7" y="1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9" name="Freeform 368"/>
              <p:cNvSpPr>
                <a:spLocks/>
              </p:cNvSpPr>
              <p:nvPr/>
            </p:nvSpPr>
            <p:spPr bwMode="auto">
              <a:xfrm>
                <a:off x="6029325" y="4673600"/>
                <a:ext cx="36513" cy="7620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36"/>
                  </a:cxn>
                  <a:cxn ang="0">
                    <a:pos x="11" y="48"/>
                  </a:cxn>
                  <a:cxn ang="0">
                    <a:pos x="8" y="37"/>
                  </a:cxn>
                  <a:cxn ang="0">
                    <a:pos x="23" y="0"/>
                  </a:cxn>
                </a:cxnLst>
                <a:rect l="0" t="0" r="r" b="b"/>
                <a:pathLst>
                  <a:path w="23" h="48">
                    <a:moveTo>
                      <a:pt x="23" y="0"/>
                    </a:moveTo>
                    <a:lnTo>
                      <a:pt x="0" y="36"/>
                    </a:lnTo>
                    <a:lnTo>
                      <a:pt x="11" y="48"/>
                    </a:lnTo>
                    <a:lnTo>
                      <a:pt x="8" y="3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0" name="Freeform 369"/>
              <p:cNvSpPr>
                <a:spLocks/>
              </p:cNvSpPr>
              <p:nvPr/>
            </p:nvSpPr>
            <p:spPr bwMode="auto">
              <a:xfrm>
                <a:off x="5989638" y="4775200"/>
                <a:ext cx="44450" cy="2000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5" y="1"/>
                  </a:cxn>
                  <a:cxn ang="0">
                    <a:pos x="21" y="8"/>
                  </a:cxn>
                  <a:cxn ang="0">
                    <a:pos x="15" y="17"/>
                  </a:cxn>
                  <a:cxn ang="0">
                    <a:pos x="8" y="32"/>
                  </a:cxn>
                  <a:cxn ang="0">
                    <a:pos x="3" y="50"/>
                  </a:cxn>
                  <a:cxn ang="0">
                    <a:pos x="0" y="71"/>
                  </a:cxn>
                  <a:cxn ang="0">
                    <a:pos x="1" y="96"/>
                  </a:cxn>
                  <a:cxn ang="0">
                    <a:pos x="9" y="126"/>
                  </a:cxn>
                  <a:cxn ang="0">
                    <a:pos x="8" y="114"/>
                  </a:cxn>
                  <a:cxn ang="0">
                    <a:pos x="7" y="84"/>
                  </a:cxn>
                  <a:cxn ang="0">
                    <a:pos x="12" y="43"/>
                  </a:cxn>
                  <a:cxn ang="0">
                    <a:pos x="28" y="0"/>
                  </a:cxn>
                </a:cxnLst>
                <a:rect l="0" t="0" r="r" b="b"/>
                <a:pathLst>
                  <a:path w="28" h="126">
                    <a:moveTo>
                      <a:pt x="28" y="0"/>
                    </a:moveTo>
                    <a:lnTo>
                      <a:pt x="25" y="1"/>
                    </a:lnTo>
                    <a:lnTo>
                      <a:pt x="21" y="8"/>
                    </a:lnTo>
                    <a:lnTo>
                      <a:pt x="15" y="17"/>
                    </a:lnTo>
                    <a:lnTo>
                      <a:pt x="8" y="32"/>
                    </a:lnTo>
                    <a:lnTo>
                      <a:pt x="3" y="50"/>
                    </a:lnTo>
                    <a:lnTo>
                      <a:pt x="0" y="71"/>
                    </a:lnTo>
                    <a:lnTo>
                      <a:pt x="1" y="96"/>
                    </a:lnTo>
                    <a:lnTo>
                      <a:pt x="9" y="126"/>
                    </a:lnTo>
                    <a:lnTo>
                      <a:pt x="8" y="114"/>
                    </a:lnTo>
                    <a:lnTo>
                      <a:pt x="7" y="84"/>
                    </a:lnTo>
                    <a:lnTo>
                      <a:pt x="12" y="4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1" name="Freeform 370"/>
              <p:cNvSpPr>
                <a:spLocks/>
              </p:cNvSpPr>
              <p:nvPr/>
            </p:nvSpPr>
            <p:spPr bwMode="auto">
              <a:xfrm>
                <a:off x="6021388" y="4591050"/>
                <a:ext cx="209550" cy="352425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27" y="3"/>
                  </a:cxn>
                  <a:cxn ang="0">
                    <a:pos x="115" y="11"/>
                  </a:cxn>
                  <a:cxn ang="0">
                    <a:pos x="96" y="25"/>
                  </a:cxn>
                  <a:cxn ang="0">
                    <a:pos x="75" y="47"/>
                  </a:cxn>
                  <a:cxn ang="0">
                    <a:pos x="51" y="77"/>
                  </a:cxn>
                  <a:cxn ang="0">
                    <a:pos x="29" y="115"/>
                  </a:cxn>
                  <a:cxn ang="0">
                    <a:pos x="12" y="163"/>
                  </a:cxn>
                  <a:cxn ang="0">
                    <a:pos x="0" y="222"/>
                  </a:cxn>
                  <a:cxn ang="0">
                    <a:pos x="1" y="215"/>
                  </a:cxn>
                  <a:cxn ang="0">
                    <a:pos x="8" y="195"/>
                  </a:cxn>
                  <a:cxn ang="0">
                    <a:pos x="17" y="167"/>
                  </a:cxn>
                  <a:cxn ang="0">
                    <a:pos x="32" y="133"/>
                  </a:cxn>
                  <a:cxn ang="0">
                    <a:pos x="51" y="96"/>
                  </a:cxn>
                  <a:cxn ang="0">
                    <a:pos x="73" y="60"/>
                  </a:cxn>
                  <a:cxn ang="0">
                    <a:pos x="100" y="27"/>
                  </a:cxn>
                  <a:cxn ang="0">
                    <a:pos x="132" y="0"/>
                  </a:cxn>
                </a:cxnLst>
                <a:rect l="0" t="0" r="r" b="b"/>
                <a:pathLst>
                  <a:path w="132" h="222">
                    <a:moveTo>
                      <a:pt x="132" y="0"/>
                    </a:moveTo>
                    <a:lnTo>
                      <a:pt x="127" y="3"/>
                    </a:lnTo>
                    <a:lnTo>
                      <a:pt x="115" y="11"/>
                    </a:lnTo>
                    <a:lnTo>
                      <a:pt x="96" y="25"/>
                    </a:lnTo>
                    <a:lnTo>
                      <a:pt x="75" y="47"/>
                    </a:lnTo>
                    <a:lnTo>
                      <a:pt x="51" y="77"/>
                    </a:lnTo>
                    <a:lnTo>
                      <a:pt x="29" y="115"/>
                    </a:lnTo>
                    <a:lnTo>
                      <a:pt x="12" y="163"/>
                    </a:lnTo>
                    <a:lnTo>
                      <a:pt x="0" y="222"/>
                    </a:lnTo>
                    <a:lnTo>
                      <a:pt x="1" y="215"/>
                    </a:lnTo>
                    <a:lnTo>
                      <a:pt x="8" y="195"/>
                    </a:lnTo>
                    <a:lnTo>
                      <a:pt x="17" y="167"/>
                    </a:lnTo>
                    <a:lnTo>
                      <a:pt x="32" y="133"/>
                    </a:lnTo>
                    <a:lnTo>
                      <a:pt x="51" y="96"/>
                    </a:lnTo>
                    <a:lnTo>
                      <a:pt x="73" y="60"/>
                    </a:lnTo>
                    <a:lnTo>
                      <a:pt x="100" y="2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2" name="Freeform 371"/>
              <p:cNvSpPr>
                <a:spLocks/>
              </p:cNvSpPr>
              <p:nvPr/>
            </p:nvSpPr>
            <p:spPr bwMode="auto">
              <a:xfrm>
                <a:off x="6286500" y="4621213"/>
                <a:ext cx="222250" cy="149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1" y="4"/>
                  </a:cxn>
                  <a:cxn ang="0">
                    <a:pos x="21" y="9"/>
                  </a:cxn>
                  <a:cxn ang="0">
                    <a:pos x="33" y="14"/>
                  </a:cxn>
                  <a:cxn ang="0">
                    <a:pos x="47" y="20"/>
                  </a:cxn>
                  <a:cxn ang="0">
                    <a:pos x="60" y="25"/>
                  </a:cxn>
                  <a:cxn ang="0">
                    <a:pos x="72" y="28"/>
                  </a:cxn>
                  <a:cxn ang="0">
                    <a:pos x="80" y="29"/>
                  </a:cxn>
                  <a:cxn ang="0">
                    <a:pos x="81" y="29"/>
                  </a:cxn>
                  <a:cxn ang="0">
                    <a:pos x="87" y="30"/>
                  </a:cxn>
                  <a:cxn ang="0">
                    <a:pos x="93" y="34"/>
                  </a:cxn>
                  <a:cxn ang="0">
                    <a:pos x="103" y="40"/>
                  </a:cxn>
                  <a:cxn ang="0">
                    <a:pos x="112" y="48"/>
                  </a:cxn>
                  <a:cxn ang="0">
                    <a:pos x="121" y="60"/>
                  </a:cxn>
                  <a:cxn ang="0">
                    <a:pos x="131" y="74"/>
                  </a:cxn>
                  <a:cxn ang="0">
                    <a:pos x="140" y="94"/>
                  </a:cxn>
                  <a:cxn ang="0">
                    <a:pos x="139" y="93"/>
                  </a:cxn>
                  <a:cxn ang="0">
                    <a:pos x="135" y="88"/>
                  </a:cxn>
                  <a:cxn ang="0">
                    <a:pos x="129" y="81"/>
                  </a:cxn>
                  <a:cxn ang="0">
                    <a:pos x="121" y="72"/>
                  </a:cxn>
                  <a:cxn ang="0">
                    <a:pos x="111" y="62"/>
                  </a:cxn>
                  <a:cxn ang="0">
                    <a:pos x="97" y="52"/>
                  </a:cxn>
                  <a:cxn ang="0">
                    <a:pos x="83" y="44"/>
                  </a:cxn>
                  <a:cxn ang="0">
                    <a:pos x="65" y="36"/>
                  </a:cxn>
                  <a:cxn ang="0">
                    <a:pos x="64" y="36"/>
                  </a:cxn>
                  <a:cxn ang="0">
                    <a:pos x="59" y="33"/>
                  </a:cxn>
                  <a:cxn ang="0">
                    <a:pos x="51" y="30"/>
                  </a:cxn>
                  <a:cxn ang="0">
                    <a:pos x="41" y="26"/>
                  </a:cxn>
                  <a:cxn ang="0">
                    <a:pos x="31" y="21"/>
                  </a:cxn>
                  <a:cxn ang="0">
                    <a:pos x="19" y="14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140" h="94">
                    <a:moveTo>
                      <a:pt x="0" y="0"/>
                    </a:moveTo>
                    <a:lnTo>
                      <a:pt x="3" y="1"/>
                    </a:lnTo>
                    <a:lnTo>
                      <a:pt x="11" y="4"/>
                    </a:lnTo>
                    <a:lnTo>
                      <a:pt x="21" y="9"/>
                    </a:lnTo>
                    <a:lnTo>
                      <a:pt x="33" y="14"/>
                    </a:lnTo>
                    <a:lnTo>
                      <a:pt x="47" y="20"/>
                    </a:lnTo>
                    <a:lnTo>
                      <a:pt x="60" y="25"/>
                    </a:lnTo>
                    <a:lnTo>
                      <a:pt x="72" y="28"/>
                    </a:lnTo>
                    <a:lnTo>
                      <a:pt x="80" y="29"/>
                    </a:lnTo>
                    <a:lnTo>
                      <a:pt x="81" y="29"/>
                    </a:lnTo>
                    <a:lnTo>
                      <a:pt x="87" y="30"/>
                    </a:lnTo>
                    <a:lnTo>
                      <a:pt x="93" y="34"/>
                    </a:lnTo>
                    <a:lnTo>
                      <a:pt x="103" y="40"/>
                    </a:lnTo>
                    <a:lnTo>
                      <a:pt x="112" y="48"/>
                    </a:lnTo>
                    <a:lnTo>
                      <a:pt x="121" y="60"/>
                    </a:lnTo>
                    <a:lnTo>
                      <a:pt x="131" y="74"/>
                    </a:lnTo>
                    <a:lnTo>
                      <a:pt x="140" y="94"/>
                    </a:lnTo>
                    <a:lnTo>
                      <a:pt x="139" y="93"/>
                    </a:lnTo>
                    <a:lnTo>
                      <a:pt x="135" y="88"/>
                    </a:lnTo>
                    <a:lnTo>
                      <a:pt x="129" y="81"/>
                    </a:lnTo>
                    <a:lnTo>
                      <a:pt x="121" y="72"/>
                    </a:lnTo>
                    <a:lnTo>
                      <a:pt x="111" y="62"/>
                    </a:lnTo>
                    <a:lnTo>
                      <a:pt x="97" y="52"/>
                    </a:lnTo>
                    <a:lnTo>
                      <a:pt x="83" y="44"/>
                    </a:lnTo>
                    <a:lnTo>
                      <a:pt x="65" y="36"/>
                    </a:lnTo>
                    <a:lnTo>
                      <a:pt x="64" y="36"/>
                    </a:lnTo>
                    <a:lnTo>
                      <a:pt x="59" y="33"/>
                    </a:lnTo>
                    <a:lnTo>
                      <a:pt x="51" y="30"/>
                    </a:lnTo>
                    <a:lnTo>
                      <a:pt x="41" y="26"/>
                    </a:lnTo>
                    <a:lnTo>
                      <a:pt x="31" y="21"/>
                    </a:lnTo>
                    <a:lnTo>
                      <a:pt x="19" y="14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3" name="Freeform 372"/>
              <p:cNvSpPr>
                <a:spLocks/>
              </p:cNvSpPr>
              <p:nvPr/>
            </p:nvSpPr>
            <p:spPr bwMode="auto">
              <a:xfrm>
                <a:off x="6535738" y="4845050"/>
                <a:ext cx="144463" cy="196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"/>
                  </a:cxn>
                  <a:cxn ang="0">
                    <a:pos x="7" y="11"/>
                  </a:cxn>
                  <a:cxn ang="0">
                    <a:pos x="14" y="22"/>
                  </a:cxn>
                  <a:cxn ang="0">
                    <a:pos x="22" y="34"/>
                  </a:cxn>
                  <a:cxn ang="0">
                    <a:pos x="31" y="47"/>
                  </a:cxn>
                  <a:cxn ang="0">
                    <a:pos x="40" y="58"/>
                  </a:cxn>
                  <a:cxn ang="0">
                    <a:pos x="48" y="68"/>
                  </a:cxn>
                  <a:cxn ang="0">
                    <a:pos x="56" y="74"/>
                  </a:cxn>
                  <a:cxn ang="0">
                    <a:pos x="62" y="79"/>
                  </a:cxn>
                  <a:cxn ang="0">
                    <a:pos x="75" y="92"/>
                  </a:cxn>
                  <a:cxn ang="0">
                    <a:pos x="87" y="110"/>
                  </a:cxn>
                  <a:cxn ang="0">
                    <a:pos x="91" y="124"/>
                  </a:cxn>
                  <a:cxn ang="0">
                    <a:pos x="90" y="123"/>
                  </a:cxn>
                  <a:cxn ang="0">
                    <a:pos x="88" y="119"/>
                  </a:cxn>
                  <a:cxn ang="0">
                    <a:pos x="84" y="114"/>
                  </a:cxn>
                  <a:cxn ang="0">
                    <a:pos x="79" y="107"/>
                  </a:cxn>
                  <a:cxn ang="0">
                    <a:pos x="72" y="100"/>
                  </a:cxn>
                  <a:cxn ang="0">
                    <a:pos x="66" y="92"/>
                  </a:cxn>
                  <a:cxn ang="0">
                    <a:pos x="58" y="86"/>
                  </a:cxn>
                  <a:cxn ang="0">
                    <a:pos x="50" y="80"/>
                  </a:cxn>
                  <a:cxn ang="0">
                    <a:pos x="48" y="79"/>
                  </a:cxn>
                  <a:cxn ang="0">
                    <a:pos x="44" y="75"/>
                  </a:cxn>
                  <a:cxn ang="0">
                    <a:pos x="39" y="70"/>
                  </a:cxn>
                  <a:cxn ang="0">
                    <a:pos x="32" y="60"/>
                  </a:cxn>
                  <a:cxn ang="0">
                    <a:pos x="24" y="50"/>
                  </a:cxn>
                  <a:cxn ang="0">
                    <a:pos x="16" y="35"/>
                  </a:cxn>
                  <a:cxn ang="0">
                    <a:pos x="8" y="19"/>
                  </a:cxn>
                  <a:cxn ang="0">
                    <a:pos x="0" y="0"/>
                  </a:cxn>
                </a:cxnLst>
                <a:rect l="0" t="0" r="r" b="b"/>
                <a:pathLst>
                  <a:path w="91" h="124">
                    <a:moveTo>
                      <a:pt x="0" y="0"/>
                    </a:moveTo>
                    <a:lnTo>
                      <a:pt x="2" y="3"/>
                    </a:lnTo>
                    <a:lnTo>
                      <a:pt x="7" y="11"/>
                    </a:lnTo>
                    <a:lnTo>
                      <a:pt x="14" y="22"/>
                    </a:lnTo>
                    <a:lnTo>
                      <a:pt x="22" y="34"/>
                    </a:lnTo>
                    <a:lnTo>
                      <a:pt x="31" y="47"/>
                    </a:lnTo>
                    <a:lnTo>
                      <a:pt x="40" y="58"/>
                    </a:lnTo>
                    <a:lnTo>
                      <a:pt x="48" y="68"/>
                    </a:lnTo>
                    <a:lnTo>
                      <a:pt x="56" y="74"/>
                    </a:lnTo>
                    <a:lnTo>
                      <a:pt x="62" y="79"/>
                    </a:lnTo>
                    <a:lnTo>
                      <a:pt x="75" y="92"/>
                    </a:lnTo>
                    <a:lnTo>
                      <a:pt x="87" y="110"/>
                    </a:lnTo>
                    <a:lnTo>
                      <a:pt x="91" y="124"/>
                    </a:lnTo>
                    <a:lnTo>
                      <a:pt x="90" y="123"/>
                    </a:lnTo>
                    <a:lnTo>
                      <a:pt x="88" y="119"/>
                    </a:lnTo>
                    <a:lnTo>
                      <a:pt x="84" y="114"/>
                    </a:lnTo>
                    <a:lnTo>
                      <a:pt x="79" y="107"/>
                    </a:lnTo>
                    <a:lnTo>
                      <a:pt x="72" y="100"/>
                    </a:lnTo>
                    <a:lnTo>
                      <a:pt x="66" y="92"/>
                    </a:lnTo>
                    <a:lnTo>
                      <a:pt x="58" y="86"/>
                    </a:lnTo>
                    <a:lnTo>
                      <a:pt x="50" y="80"/>
                    </a:lnTo>
                    <a:lnTo>
                      <a:pt x="48" y="79"/>
                    </a:lnTo>
                    <a:lnTo>
                      <a:pt x="44" y="75"/>
                    </a:lnTo>
                    <a:lnTo>
                      <a:pt x="39" y="70"/>
                    </a:lnTo>
                    <a:lnTo>
                      <a:pt x="32" y="60"/>
                    </a:lnTo>
                    <a:lnTo>
                      <a:pt x="24" y="50"/>
                    </a:lnTo>
                    <a:lnTo>
                      <a:pt x="16" y="35"/>
                    </a:lnTo>
                    <a:lnTo>
                      <a:pt x="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4" name="Freeform 373"/>
              <p:cNvSpPr>
                <a:spLocks/>
              </p:cNvSpPr>
              <p:nvPr/>
            </p:nvSpPr>
            <p:spPr bwMode="auto">
              <a:xfrm>
                <a:off x="6313488" y="4789488"/>
                <a:ext cx="50800" cy="13176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27" y="10"/>
                  </a:cxn>
                  <a:cxn ang="0">
                    <a:pos x="15" y="33"/>
                  </a:cxn>
                  <a:cxn ang="0">
                    <a:pos x="8" y="61"/>
                  </a:cxn>
                  <a:cxn ang="0">
                    <a:pos x="14" y="83"/>
                  </a:cxn>
                  <a:cxn ang="0">
                    <a:pos x="12" y="82"/>
                  </a:cxn>
                  <a:cxn ang="0">
                    <a:pos x="8" y="78"/>
                  </a:cxn>
                  <a:cxn ang="0">
                    <a:pos x="4" y="71"/>
                  </a:cxn>
                  <a:cxn ang="0">
                    <a:pos x="2" y="62"/>
                  </a:cxn>
                  <a:cxn ang="0">
                    <a:pos x="0" y="51"/>
                  </a:cxn>
                  <a:cxn ang="0">
                    <a:pos x="4" y="37"/>
                  </a:cxn>
                  <a:cxn ang="0">
                    <a:pos x="15" y="19"/>
                  </a:cxn>
                  <a:cxn ang="0">
                    <a:pos x="32" y="0"/>
                  </a:cxn>
                </a:cxnLst>
                <a:rect l="0" t="0" r="r" b="b"/>
                <a:pathLst>
                  <a:path w="32" h="83">
                    <a:moveTo>
                      <a:pt x="32" y="0"/>
                    </a:moveTo>
                    <a:lnTo>
                      <a:pt x="27" y="10"/>
                    </a:lnTo>
                    <a:lnTo>
                      <a:pt x="15" y="33"/>
                    </a:lnTo>
                    <a:lnTo>
                      <a:pt x="8" y="61"/>
                    </a:lnTo>
                    <a:lnTo>
                      <a:pt x="14" y="83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1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4" y="37"/>
                    </a:lnTo>
                    <a:lnTo>
                      <a:pt x="15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5" name="Freeform 374"/>
              <p:cNvSpPr>
                <a:spLocks/>
              </p:cNvSpPr>
              <p:nvPr/>
            </p:nvSpPr>
            <p:spPr bwMode="auto">
              <a:xfrm>
                <a:off x="6375400" y="4953000"/>
                <a:ext cx="61913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19" y="12"/>
                  </a:cxn>
                  <a:cxn ang="0">
                    <a:pos x="31" y="24"/>
                  </a:cxn>
                  <a:cxn ang="0">
                    <a:pos x="37" y="36"/>
                  </a:cxn>
                  <a:cxn ang="0">
                    <a:pos x="37" y="35"/>
                  </a:cxn>
                  <a:cxn ang="0">
                    <a:pos x="39" y="31"/>
                  </a:cxn>
                  <a:cxn ang="0">
                    <a:pos x="39" y="27"/>
                  </a:cxn>
                  <a:cxn ang="0">
                    <a:pos x="37" y="20"/>
                  </a:cxn>
                  <a:cxn ang="0">
                    <a:pos x="33" y="14"/>
                  </a:cxn>
                  <a:cxn ang="0">
                    <a:pos x="27" y="8"/>
                  </a:cxn>
                  <a:cxn ang="0">
                    <a:pos x="16" y="3"/>
                  </a:cxn>
                  <a:cxn ang="0">
                    <a:pos x="0" y="0"/>
                  </a:cxn>
                </a:cxnLst>
                <a:rect l="0" t="0" r="r" b="b"/>
                <a:pathLst>
                  <a:path w="39" h="36">
                    <a:moveTo>
                      <a:pt x="0" y="0"/>
                    </a:moveTo>
                    <a:lnTo>
                      <a:pt x="5" y="4"/>
                    </a:lnTo>
                    <a:lnTo>
                      <a:pt x="19" y="12"/>
                    </a:lnTo>
                    <a:lnTo>
                      <a:pt x="31" y="24"/>
                    </a:lnTo>
                    <a:lnTo>
                      <a:pt x="37" y="36"/>
                    </a:lnTo>
                    <a:lnTo>
                      <a:pt x="37" y="35"/>
                    </a:lnTo>
                    <a:lnTo>
                      <a:pt x="39" y="31"/>
                    </a:lnTo>
                    <a:lnTo>
                      <a:pt x="39" y="27"/>
                    </a:lnTo>
                    <a:lnTo>
                      <a:pt x="37" y="20"/>
                    </a:lnTo>
                    <a:lnTo>
                      <a:pt x="33" y="14"/>
                    </a:lnTo>
                    <a:lnTo>
                      <a:pt x="27" y="8"/>
                    </a:lnTo>
                    <a:lnTo>
                      <a:pt x="1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6" name="Freeform 375"/>
              <p:cNvSpPr>
                <a:spLocks/>
              </p:cNvSpPr>
              <p:nvPr/>
            </p:nvSpPr>
            <p:spPr bwMode="auto">
              <a:xfrm>
                <a:off x="6438900" y="5013325"/>
                <a:ext cx="115888" cy="39688"/>
              </a:xfrm>
              <a:custGeom>
                <a:avLst/>
                <a:gdLst/>
                <a:ahLst/>
                <a:cxnLst>
                  <a:cxn ang="0">
                    <a:pos x="73" y="25"/>
                  </a:cxn>
                  <a:cxn ang="0">
                    <a:pos x="72" y="24"/>
                  </a:cxn>
                  <a:cxn ang="0">
                    <a:pos x="71" y="20"/>
                  </a:cxn>
                  <a:cxn ang="0">
                    <a:pos x="65" y="14"/>
                  </a:cxn>
                  <a:cxn ang="0">
                    <a:pos x="59" y="8"/>
                  </a:cxn>
                  <a:cxn ang="0">
                    <a:pos x="49" y="4"/>
                  </a:cxn>
                  <a:cxn ang="0">
                    <a:pos x="36" y="0"/>
                  </a:cxn>
                  <a:cxn ang="0">
                    <a:pos x="20" y="1"/>
                  </a:cxn>
                  <a:cxn ang="0">
                    <a:pos x="0" y="5"/>
                  </a:cxn>
                  <a:cxn ang="0">
                    <a:pos x="3" y="5"/>
                  </a:cxn>
                  <a:cxn ang="0">
                    <a:pos x="9" y="5"/>
                  </a:cxn>
                  <a:cxn ang="0">
                    <a:pos x="19" y="5"/>
                  </a:cxn>
                  <a:cxn ang="0">
                    <a:pos x="31" y="6"/>
                  </a:cxn>
                  <a:cxn ang="0">
                    <a:pos x="43" y="8"/>
                  </a:cxn>
                  <a:cxn ang="0">
                    <a:pos x="55" y="12"/>
                  </a:cxn>
                  <a:cxn ang="0">
                    <a:pos x="65" y="17"/>
                  </a:cxn>
                  <a:cxn ang="0">
                    <a:pos x="73" y="25"/>
                  </a:cxn>
                </a:cxnLst>
                <a:rect l="0" t="0" r="r" b="b"/>
                <a:pathLst>
                  <a:path w="73" h="25">
                    <a:moveTo>
                      <a:pt x="73" y="25"/>
                    </a:moveTo>
                    <a:lnTo>
                      <a:pt x="72" y="24"/>
                    </a:lnTo>
                    <a:lnTo>
                      <a:pt x="71" y="20"/>
                    </a:lnTo>
                    <a:lnTo>
                      <a:pt x="65" y="14"/>
                    </a:lnTo>
                    <a:lnTo>
                      <a:pt x="59" y="8"/>
                    </a:lnTo>
                    <a:lnTo>
                      <a:pt x="49" y="4"/>
                    </a:lnTo>
                    <a:lnTo>
                      <a:pt x="36" y="0"/>
                    </a:lnTo>
                    <a:lnTo>
                      <a:pt x="20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9" y="5"/>
                    </a:lnTo>
                    <a:lnTo>
                      <a:pt x="19" y="5"/>
                    </a:lnTo>
                    <a:lnTo>
                      <a:pt x="31" y="6"/>
                    </a:lnTo>
                    <a:lnTo>
                      <a:pt x="43" y="8"/>
                    </a:lnTo>
                    <a:lnTo>
                      <a:pt x="55" y="12"/>
                    </a:lnTo>
                    <a:lnTo>
                      <a:pt x="65" y="17"/>
                    </a:lnTo>
                    <a:lnTo>
                      <a:pt x="73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7" name="Freeform 376"/>
              <p:cNvSpPr>
                <a:spLocks/>
              </p:cNvSpPr>
              <p:nvPr/>
            </p:nvSpPr>
            <p:spPr bwMode="auto">
              <a:xfrm>
                <a:off x="6332538" y="5064125"/>
                <a:ext cx="120650" cy="1492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75" y="1"/>
                  </a:cxn>
                  <a:cxn ang="0">
                    <a:pos x="75" y="6"/>
                  </a:cxn>
                  <a:cxn ang="0">
                    <a:pos x="75" y="13"/>
                  </a:cxn>
                  <a:cxn ang="0">
                    <a:pos x="76" y="22"/>
                  </a:cxn>
                  <a:cxn ang="0">
                    <a:pos x="75" y="25"/>
                  </a:cxn>
                  <a:cxn ang="0">
                    <a:pos x="70" y="30"/>
                  </a:cxn>
                  <a:cxn ang="0">
                    <a:pos x="62" y="38"/>
                  </a:cxn>
                  <a:cxn ang="0">
                    <a:pos x="51" y="49"/>
                  </a:cxn>
                  <a:cxn ang="0">
                    <a:pos x="39" y="61"/>
                  </a:cxn>
                  <a:cxn ang="0">
                    <a:pos x="27" y="73"/>
                  </a:cxn>
                  <a:cxn ang="0">
                    <a:pos x="14" y="85"/>
                  </a:cxn>
                  <a:cxn ang="0">
                    <a:pos x="0" y="94"/>
                  </a:cxn>
                  <a:cxn ang="0">
                    <a:pos x="3" y="92"/>
                  </a:cxn>
                  <a:cxn ang="0">
                    <a:pos x="8" y="86"/>
                  </a:cxn>
                  <a:cxn ang="0">
                    <a:pos x="18" y="77"/>
                  </a:cxn>
                  <a:cxn ang="0">
                    <a:pos x="28" y="66"/>
                  </a:cxn>
                  <a:cxn ang="0">
                    <a:pos x="39" y="54"/>
                  </a:cxn>
                  <a:cxn ang="0">
                    <a:pos x="50" y="41"/>
                  </a:cxn>
                  <a:cxn ang="0">
                    <a:pos x="59" y="28"/>
                  </a:cxn>
                  <a:cxn ang="0">
                    <a:pos x="66" y="16"/>
                  </a:cxn>
                  <a:cxn ang="0">
                    <a:pos x="66" y="13"/>
                  </a:cxn>
                  <a:cxn ang="0">
                    <a:pos x="67" y="9"/>
                  </a:cxn>
                  <a:cxn ang="0">
                    <a:pos x="70" y="4"/>
                  </a:cxn>
                  <a:cxn ang="0">
                    <a:pos x="75" y="0"/>
                  </a:cxn>
                </a:cxnLst>
                <a:rect l="0" t="0" r="r" b="b"/>
                <a:pathLst>
                  <a:path w="76" h="94">
                    <a:moveTo>
                      <a:pt x="75" y="0"/>
                    </a:moveTo>
                    <a:lnTo>
                      <a:pt x="75" y="1"/>
                    </a:lnTo>
                    <a:lnTo>
                      <a:pt x="75" y="6"/>
                    </a:lnTo>
                    <a:lnTo>
                      <a:pt x="75" y="13"/>
                    </a:lnTo>
                    <a:lnTo>
                      <a:pt x="76" y="22"/>
                    </a:lnTo>
                    <a:lnTo>
                      <a:pt x="75" y="25"/>
                    </a:lnTo>
                    <a:lnTo>
                      <a:pt x="70" y="30"/>
                    </a:lnTo>
                    <a:lnTo>
                      <a:pt x="62" y="38"/>
                    </a:lnTo>
                    <a:lnTo>
                      <a:pt x="51" y="49"/>
                    </a:lnTo>
                    <a:lnTo>
                      <a:pt x="39" y="61"/>
                    </a:lnTo>
                    <a:lnTo>
                      <a:pt x="27" y="73"/>
                    </a:lnTo>
                    <a:lnTo>
                      <a:pt x="14" y="85"/>
                    </a:lnTo>
                    <a:lnTo>
                      <a:pt x="0" y="94"/>
                    </a:lnTo>
                    <a:lnTo>
                      <a:pt x="3" y="92"/>
                    </a:lnTo>
                    <a:lnTo>
                      <a:pt x="8" y="86"/>
                    </a:lnTo>
                    <a:lnTo>
                      <a:pt x="18" y="77"/>
                    </a:lnTo>
                    <a:lnTo>
                      <a:pt x="28" y="66"/>
                    </a:lnTo>
                    <a:lnTo>
                      <a:pt x="39" y="54"/>
                    </a:lnTo>
                    <a:lnTo>
                      <a:pt x="50" y="41"/>
                    </a:lnTo>
                    <a:lnTo>
                      <a:pt x="59" y="28"/>
                    </a:lnTo>
                    <a:lnTo>
                      <a:pt x="66" y="16"/>
                    </a:lnTo>
                    <a:lnTo>
                      <a:pt x="66" y="13"/>
                    </a:lnTo>
                    <a:lnTo>
                      <a:pt x="67" y="9"/>
                    </a:lnTo>
                    <a:lnTo>
                      <a:pt x="70" y="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8" name="Freeform 377"/>
              <p:cNvSpPr>
                <a:spLocks/>
              </p:cNvSpPr>
              <p:nvPr/>
            </p:nvSpPr>
            <p:spPr bwMode="auto">
              <a:xfrm>
                <a:off x="6472238" y="5114925"/>
                <a:ext cx="169863" cy="1984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06" y="4"/>
                  </a:cxn>
                  <a:cxn ang="0">
                    <a:pos x="100" y="14"/>
                  </a:cxn>
                  <a:cxn ang="0">
                    <a:pos x="91" y="30"/>
                  </a:cxn>
                  <a:cxn ang="0">
                    <a:pos x="79" y="49"/>
                  </a:cxn>
                  <a:cxn ang="0">
                    <a:pos x="63" y="69"/>
                  </a:cxn>
                  <a:cxn ang="0">
                    <a:pos x="46" y="90"/>
                  </a:cxn>
                  <a:cxn ang="0">
                    <a:pos x="24" y="109"/>
                  </a:cxn>
                  <a:cxn ang="0">
                    <a:pos x="0" y="125"/>
                  </a:cxn>
                  <a:cxn ang="0">
                    <a:pos x="4" y="121"/>
                  </a:cxn>
                  <a:cxn ang="0">
                    <a:pos x="15" y="109"/>
                  </a:cxn>
                  <a:cxn ang="0">
                    <a:pos x="31" y="92"/>
                  </a:cxn>
                  <a:cxn ang="0">
                    <a:pos x="48" y="72"/>
                  </a:cxn>
                  <a:cxn ang="0">
                    <a:pos x="67" y="50"/>
                  </a:cxn>
                  <a:cxn ang="0">
                    <a:pos x="84" y="30"/>
                  </a:cxn>
                  <a:cxn ang="0">
                    <a:pos x="99" y="12"/>
                  </a:cxn>
                  <a:cxn ang="0">
                    <a:pos x="107" y="0"/>
                  </a:cxn>
                </a:cxnLst>
                <a:rect l="0" t="0" r="r" b="b"/>
                <a:pathLst>
                  <a:path w="107" h="125">
                    <a:moveTo>
                      <a:pt x="107" y="0"/>
                    </a:moveTo>
                    <a:lnTo>
                      <a:pt x="106" y="4"/>
                    </a:lnTo>
                    <a:lnTo>
                      <a:pt x="100" y="14"/>
                    </a:lnTo>
                    <a:lnTo>
                      <a:pt x="91" y="30"/>
                    </a:lnTo>
                    <a:lnTo>
                      <a:pt x="79" y="49"/>
                    </a:lnTo>
                    <a:lnTo>
                      <a:pt x="63" y="69"/>
                    </a:lnTo>
                    <a:lnTo>
                      <a:pt x="46" y="90"/>
                    </a:lnTo>
                    <a:lnTo>
                      <a:pt x="24" y="109"/>
                    </a:lnTo>
                    <a:lnTo>
                      <a:pt x="0" y="125"/>
                    </a:lnTo>
                    <a:lnTo>
                      <a:pt x="4" y="121"/>
                    </a:lnTo>
                    <a:lnTo>
                      <a:pt x="15" y="109"/>
                    </a:lnTo>
                    <a:lnTo>
                      <a:pt x="31" y="92"/>
                    </a:lnTo>
                    <a:lnTo>
                      <a:pt x="48" y="72"/>
                    </a:lnTo>
                    <a:lnTo>
                      <a:pt x="67" y="50"/>
                    </a:lnTo>
                    <a:lnTo>
                      <a:pt x="84" y="30"/>
                    </a:lnTo>
                    <a:lnTo>
                      <a:pt x="99" y="1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9" name="Freeform 378"/>
              <p:cNvSpPr>
                <a:spLocks/>
              </p:cNvSpPr>
              <p:nvPr/>
            </p:nvSpPr>
            <p:spPr bwMode="auto">
              <a:xfrm>
                <a:off x="5599113" y="51800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9"/>
                  </a:cxn>
                  <a:cxn ang="0">
                    <a:pos x="38" y="45"/>
                  </a:cxn>
                  <a:cxn ang="0">
                    <a:pos x="34" y="32"/>
                  </a:cxn>
                  <a:cxn ang="0">
                    <a:pos x="26" y="19"/>
                  </a:cxn>
                  <a:cxn ang="0">
                    <a:pos x="15" y="8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8" y="7"/>
                  </a:cxn>
                  <a:cxn ang="0">
                    <a:pos x="15" y="13"/>
                  </a:cxn>
                  <a:cxn ang="0">
                    <a:pos x="20" y="24"/>
                  </a:cxn>
                  <a:cxn ang="0">
                    <a:pos x="28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9"/>
                    </a:lnTo>
                    <a:lnTo>
                      <a:pt x="38" y="45"/>
                    </a:lnTo>
                    <a:lnTo>
                      <a:pt x="34" y="32"/>
                    </a:lnTo>
                    <a:lnTo>
                      <a:pt x="26" y="19"/>
                    </a:lnTo>
                    <a:lnTo>
                      <a:pt x="15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15" y="13"/>
                    </a:lnTo>
                    <a:lnTo>
                      <a:pt x="20" y="24"/>
                    </a:lnTo>
                    <a:lnTo>
                      <a:pt x="28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0" name="Freeform 379"/>
              <p:cNvSpPr>
                <a:spLocks/>
              </p:cNvSpPr>
              <p:nvPr/>
            </p:nvSpPr>
            <p:spPr bwMode="auto">
              <a:xfrm>
                <a:off x="5643563" y="51673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7"/>
                  </a:cxn>
                  <a:cxn ang="0">
                    <a:pos x="39" y="44"/>
                  </a:cxn>
                  <a:cxn ang="0">
                    <a:pos x="34" y="29"/>
                  </a:cxn>
                  <a:cxn ang="0">
                    <a:pos x="27" y="17"/>
                  </a:cxn>
                  <a:cxn ang="0">
                    <a:pos x="15" y="7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9" y="7"/>
                  </a:cxn>
                  <a:cxn ang="0">
                    <a:pos x="15" y="13"/>
                  </a:cxn>
                  <a:cxn ang="0">
                    <a:pos x="21" y="24"/>
                  </a:cxn>
                  <a:cxn ang="0">
                    <a:pos x="29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7"/>
                    </a:lnTo>
                    <a:lnTo>
                      <a:pt x="39" y="44"/>
                    </a:lnTo>
                    <a:lnTo>
                      <a:pt x="34" y="29"/>
                    </a:lnTo>
                    <a:lnTo>
                      <a:pt x="27" y="1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9" y="7"/>
                    </a:lnTo>
                    <a:lnTo>
                      <a:pt x="15" y="13"/>
                    </a:lnTo>
                    <a:lnTo>
                      <a:pt x="21" y="24"/>
                    </a:lnTo>
                    <a:lnTo>
                      <a:pt x="29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1" name="Freeform 380"/>
              <p:cNvSpPr>
                <a:spLocks/>
              </p:cNvSpPr>
              <p:nvPr/>
            </p:nvSpPr>
            <p:spPr bwMode="auto">
              <a:xfrm>
                <a:off x="6040438" y="4646613"/>
                <a:ext cx="209550" cy="427038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84" y="92"/>
                  </a:cxn>
                  <a:cxn ang="0">
                    <a:pos x="53" y="109"/>
                  </a:cxn>
                  <a:cxn ang="0">
                    <a:pos x="64" y="121"/>
                  </a:cxn>
                  <a:cxn ang="0">
                    <a:pos x="61" y="125"/>
                  </a:cxn>
                  <a:cxn ang="0">
                    <a:pos x="55" y="137"/>
                  </a:cxn>
                  <a:cxn ang="0">
                    <a:pos x="44" y="153"/>
                  </a:cxn>
                  <a:cxn ang="0">
                    <a:pos x="33" y="175"/>
                  </a:cxn>
                  <a:cxn ang="0">
                    <a:pos x="21" y="199"/>
                  </a:cxn>
                  <a:cxn ang="0">
                    <a:pos x="11" y="223"/>
                  </a:cxn>
                  <a:cxn ang="0">
                    <a:pos x="4" y="247"/>
                  </a:cxn>
                  <a:cxn ang="0">
                    <a:pos x="0" y="269"/>
                  </a:cxn>
                  <a:cxn ang="0">
                    <a:pos x="0" y="265"/>
                  </a:cxn>
                  <a:cxn ang="0">
                    <a:pos x="1" y="256"/>
                  </a:cxn>
                  <a:cxn ang="0">
                    <a:pos x="3" y="240"/>
                  </a:cxn>
                  <a:cxn ang="0">
                    <a:pos x="7" y="220"/>
                  </a:cxn>
                  <a:cxn ang="0">
                    <a:pos x="13" y="197"/>
                  </a:cxn>
                  <a:cxn ang="0">
                    <a:pos x="23" y="172"/>
                  </a:cxn>
                  <a:cxn ang="0">
                    <a:pos x="36" y="148"/>
                  </a:cxn>
                  <a:cxn ang="0">
                    <a:pos x="55" y="123"/>
                  </a:cxn>
                  <a:cxn ang="0">
                    <a:pos x="41" y="109"/>
                  </a:cxn>
                  <a:cxn ang="0">
                    <a:pos x="75" y="90"/>
                  </a:cxn>
                  <a:cxn ang="0">
                    <a:pos x="132" y="0"/>
                  </a:cxn>
                </a:cxnLst>
                <a:rect l="0" t="0" r="r" b="b"/>
                <a:pathLst>
                  <a:path w="132" h="269">
                    <a:moveTo>
                      <a:pt x="132" y="0"/>
                    </a:moveTo>
                    <a:lnTo>
                      <a:pt x="84" y="92"/>
                    </a:lnTo>
                    <a:lnTo>
                      <a:pt x="53" y="109"/>
                    </a:lnTo>
                    <a:lnTo>
                      <a:pt x="64" y="121"/>
                    </a:lnTo>
                    <a:lnTo>
                      <a:pt x="61" y="125"/>
                    </a:lnTo>
                    <a:lnTo>
                      <a:pt x="55" y="137"/>
                    </a:lnTo>
                    <a:lnTo>
                      <a:pt x="44" y="153"/>
                    </a:lnTo>
                    <a:lnTo>
                      <a:pt x="33" y="175"/>
                    </a:lnTo>
                    <a:lnTo>
                      <a:pt x="21" y="199"/>
                    </a:lnTo>
                    <a:lnTo>
                      <a:pt x="11" y="223"/>
                    </a:lnTo>
                    <a:lnTo>
                      <a:pt x="4" y="247"/>
                    </a:lnTo>
                    <a:lnTo>
                      <a:pt x="0" y="269"/>
                    </a:lnTo>
                    <a:lnTo>
                      <a:pt x="0" y="265"/>
                    </a:lnTo>
                    <a:lnTo>
                      <a:pt x="1" y="256"/>
                    </a:lnTo>
                    <a:lnTo>
                      <a:pt x="3" y="240"/>
                    </a:lnTo>
                    <a:lnTo>
                      <a:pt x="7" y="220"/>
                    </a:lnTo>
                    <a:lnTo>
                      <a:pt x="13" y="197"/>
                    </a:lnTo>
                    <a:lnTo>
                      <a:pt x="23" y="172"/>
                    </a:lnTo>
                    <a:lnTo>
                      <a:pt x="36" y="148"/>
                    </a:lnTo>
                    <a:lnTo>
                      <a:pt x="55" y="123"/>
                    </a:lnTo>
                    <a:lnTo>
                      <a:pt x="41" y="109"/>
                    </a:lnTo>
                    <a:lnTo>
                      <a:pt x="75" y="9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2" name="Freeform 381"/>
              <p:cNvSpPr>
                <a:spLocks/>
              </p:cNvSpPr>
              <p:nvPr/>
            </p:nvSpPr>
            <p:spPr bwMode="auto">
              <a:xfrm>
                <a:off x="5962650" y="4786313"/>
                <a:ext cx="25400" cy="33813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20"/>
                  </a:cxn>
                  <a:cxn ang="0">
                    <a:pos x="10" y="71"/>
                  </a:cxn>
                  <a:cxn ang="0">
                    <a:pos x="9" y="140"/>
                  </a:cxn>
                  <a:cxn ang="0">
                    <a:pos x="14" y="213"/>
                  </a:cxn>
                  <a:cxn ang="0">
                    <a:pos x="9" y="193"/>
                  </a:cxn>
                  <a:cxn ang="0">
                    <a:pos x="1" y="144"/>
                  </a:cxn>
                  <a:cxn ang="0">
                    <a:pos x="0" y="75"/>
                  </a:cxn>
                  <a:cxn ang="0">
                    <a:pos x="16" y="0"/>
                  </a:cxn>
                </a:cxnLst>
                <a:rect l="0" t="0" r="r" b="b"/>
                <a:pathLst>
                  <a:path w="16" h="213">
                    <a:moveTo>
                      <a:pt x="16" y="0"/>
                    </a:moveTo>
                    <a:lnTo>
                      <a:pt x="13" y="20"/>
                    </a:lnTo>
                    <a:lnTo>
                      <a:pt x="10" y="71"/>
                    </a:lnTo>
                    <a:lnTo>
                      <a:pt x="9" y="140"/>
                    </a:lnTo>
                    <a:lnTo>
                      <a:pt x="14" y="213"/>
                    </a:lnTo>
                    <a:lnTo>
                      <a:pt x="9" y="193"/>
                    </a:lnTo>
                    <a:lnTo>
                      <a:pt x="1" y="144"/>
                    </a:lnTo>
                    <a:lnTo>
                      <a:pt x="0" y="7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3" name="Freeform 382"/>
              <p:cNvSpPr>
                <a:spLocks/>
              </p:cNvSpPr>
              <p:nvPr/>
            </p:nvSpPr>
            <p:spPr bwMode="auto">
              <a:xfrm>
                <a:off x="6235700" y="5283200"/>
                <a:ext cx="100013" cy="163513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61" y="2"/>
                  </a:cxn>
                  <a:cxn ang="0">
                    <a:pos x="59" y="4"/>
                  </a:cxn>
                  <a:cxn ang="0">
                    <a:pos x="55" y="8"/>
                  </a:cxn>
                  <a:cxn ang="0">
                    <a:pos x="48" y="14"/>
                  </a:cxn>
                  <a:cxn ang="0">
                    <a:pos x="41" y="19"/>
                  </a:cxn>
                  <a:cxn ang="0">
                    <a:pos x="35" y="24"/>
                  </a:cxn>
                  <a:cxn ang="0">
                    <a:pos x="27" y="28"/>
                  </a:cxn>
                  <a:cxn ang="0">
                    <a:pos x="20" y="31"/>
                  </a:cxn>
                  <a:cxn ang="0">
                    <a:pos x="16" y="32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1" y="61"/>
                  </a:cxn>
                  <a:cxn ang="0">
                    <a:pos x="1" y="83"/>
                  </a:cxn>
                  <a:cxn ang="0">
                    <a:pos x="3" y="85"/>
                  </a:cxn>
                  <a:cxn ang="0">
                    <a:pos x="7" y="87"/>
                  </a:cxn>
                  <a:cxn ang="0">
                    <a:pos x="12" y="91"/>
                  </a:cxn>
                  <a:cxn ang="0">
                    <a:pos x="20" y="95"/>
                  </a:cxn>
                  <a:cxn ang="0">
                    <a:pos x="28" y="99"/>
                  </a:cxn>
                  <a:cxn ang="0">
                    <a:pos x="39" y="102"/>
                  </a:cxn>
                  <a:cxn ang="0">
                    <a:pos x="49" y="103"/>
                  </a:cxn>
                  <a:cxn ang="0">
                    <a:pos x="60" y="103"/>
                  </a:cxn>
                  <a:cxn ang="0">
                    <a:pos x="59" y="103"/>
                  </a:cxn>
                  <a:cxn ang="0">
                    <a:pos x="56" y="103"/>
                  </a:cxn>
                  <a:cxn ang="0">
                    <a:pos x="52" y="102"/>
                  </a:cxn>
                  <a:cxn ang="0">
                    <a:pos x="47" y="101"/>
                  </a:cxn>
                  <a:cxn ang="0">
                    <a:pos x="39" y="99"/>
                  </a:cxn>
                  <a:cxn ang="0">
                    <a:pos x="32" y="95"/>
                  </a:cxn>
                  <a:cxn ang="0">
                    <a:pos x="24" y="91"/>
                  </a:cxn>
                  <a:cxn ang="0">
                    <a:pos x="16" y="85"/>
                  </a:cxn>
                  <a:cxn ang="0">
                    <a:pos x="1" y="61"/>
                  </a:cxn>
                  <a:cxn ang="0">
                    <a:pos x="3" y="58"/>
                  </a:cxn>
                  <a:cxn ang="0">
                    <a:pos x="5" y="51"/>
                  </a:cxn>
                  <a:cxn ang="0">
                    <a:pos x="12" y="45"/>
                  </a:cxn>
                  <a:cxn ang="0">
                    <a:pos x="21" y="41"/>
                  </a:cxn>
                  <a:cxn ang="0">
                    <a:pos x="23" y="39"/>
                  </a:cxn>
                  <a:cxn ang="0">
                    <a:pos x="25" y="38"/>
                  </a:cxn>
                  <a:cxn ang="0">
                    <a:pos x="31" y="35"/>
                  </a:cxn>
                  <a:cxn ang="0">
                    <a:pos x="37" y="30"/>
                  </a:cxn>
                  <a:cxn ang="0">
                    <a:pos x="44" y="24"/>
                  </a:cxn>
                  <a:cxn ang="0">
                    <a:pos x="51" y="18"/>
                  </a:cxn>
                  <a:cxn ang="0">
                    <a:pos x="57" y="10"/>
                  </a:cxn>
                  <a:cxn ang="0">
                    <a:pos x="63" y="0"/>
                  </a:cxn>
                </a:cxnLst>
                <a:rect l="0" t="0" r="r" b="b"/>
                <a:pathLst>
                  <a:path w="63" h="103">
                    <a:moveTo>
                      <a:pt x="63" y="0"/>
                    </a:moveTo>
                    <a:lnTo>
                      <a:pt x="61" y="2"/>
                    </a:lnTo>
                    <a:lnTo>
                      <a:pt x="59" y="4"/>
                    </a:lnTo>
                    <a:lnTo>
                      <a:pt x="55" y="8"/>
                    </a:lnTo>
                    <a:lnTo>
                      <a:pt x="48" y="14"/>
                    </a:lnTo>
                    <a:lnTo>
                      <a:pt x="41" y="19"/>
                    </a:lnTo>
                    <a:lnTo>
                      <a:pt x="35" y="24"/>
                    </a:lnTo>
                    <a:lnTo>
                      <a:pt x="27" y="28"/>
                    </a:lnTo>
                    <a:lnTo>
                      <a:pt x="20" y="31"/>
                    </a:lnTo>
                    <a:lnTo>
                      <a:pt x="16" y="32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1" y="61"/>
                    </a:lnTo>
                    <a:lnTo>
                      <a:pt x="1" y="83"/>
                    </a:lnTo>
                    <a:lnTo>
                      <a:pt x="3" y="85"/>
                    </a:lnTo>
                    <a:lnTo>
                      <a:pt x="7" y="87"/>
                    </a:lnTo>
                    <a:lnTo>
                      <a:pt x="12" y="91"/>
                    </a:lnTo>
                    <a:lnTo>
                      <a:pt x="20" y="95"/>
                    </a:lnTo>
                    <a:lnTo>
                      <a:pt x="28" y="99"/>
                    </a:lnTo>
                    <a:lnTo>
                      <a:pt x="39" y="102"/>
                    </a:lnTo>
                    <a:lnTo>
                      <a:pt x="49" y="103"/>
                    </a:lnTo>
                    <a:lnTo>
                      <a:pt x="60" y="103"/>
                    </a:lnTo>
                    <a:lnTo>
                      <a:pt x="59" y="103"/>
                    </a:lnTo>
                    <a:lnTo>
                      <a:pt x="56" y="103"/>
                    </a:lnTo>
                    <a:lnTo>
                      <a:pt x="52" y="102"/>
                    </a:lnTo>
                    <a:lnTo>
                      <a:pt x="47" y="101"/>
                    </a:lnTo>
                    <a:lnTo>
                      <a:pt x="39" y="99"/>
                    </a:lnTo>
                    <a:lnTo>
                      <a:pt x="32" y="95"/>
                    </a:lnTo>
                    <a:lnTo>
                      <a:pt x="24" y="91"/>
                    </a:lnTo>
                    <a:lnTo>
                      <a:pt x="16" y="85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5" y="51"/>
                    </a:lnTo>
                    <a:lnTo>
                      <a:pt x="12" y="45"/>
                    </a:lnTo>
                    <a:lnTo>
                      <a:pt x="21" y="41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31" y="35"/>
                    </a:lnTo>
                    <a:lnTo>
                      <a:pt x="37" y="30"/>
                    </a:lnTo>
                    <a:lnTo>
                      <a:pt x="44" y="24"/>
                    </a:lnTo>
                    <a:lnTo>
                      <a:pt x="51" y="18"/>
                    </a:lnTo>
                    <a:lnTo>
                      <a:pt x="57" y="1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4" name="Freeform 383"/>
              <p:cNvSpPr>
                <a:spLocks/>
              </p:cNvSpPr>
              <p:nvPr/>
            </p:nvSpPr>
            <p:spPr bwMode="auto">
              <a:xfrm>
                <a:off x="6367463" y="5326063"/>
                <a:ext cx="47625" cy="762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1"/>
                  </a:cxn>
                  <a:cxn ang="0">
                    <a:pos x="30" y="5"/>
                  </a:cxn>
                  <a:cxn ang="0">
                    <a:pos x="30" y="12"/>
                  </a:cxn>
                  <a:cxn ang="0">
                    <a:pos x="30" y="20"/>
                  </a:cxn>
                  <a:cxn ang="0">
                    <a:pos x="28" y="28"/>
                  </a:cxn>
                  <a:cxn ang="0">
                    <a:pos x="22" y="36"/>
                  </a:cxn>
                  <a:cxn ang="0">
                    <a:pos x="13" y="43"/>
                  </a:cxn>
                  <a:cxn ang="0">
                    <a:pos x="0" y="48"/>
                  </a:cxn>
                  <a:cxn ang="0">
                    <a:pos x="4" y="44"/>
                  </a:cxn>
                  <a:cxn ang="0">
                    <a:pos x="14" y="34"/>
                  </a:cxn>
                  <a:cxn ang="0">
                    <a:pos x="24" y="18"/>
                  </a:cxn>
                  <a:cxn ang="0">
                    <a:pos x="29" y="0"/>
                  </a:cxn>
                </a:cxnLst>
                <a:rect l="0" t="0" r="r" b="b"/>
                <a:pathLst>
                  <a:path w="30" h="48">
                    <a:moveTo>
                      <a:pt x="29" y="0"/>
                    </a:moveTo>
                    <a:lnTo>
                      <a:pt x="29" y="1"/>
                    </a:lnTo>
                    <a:lnTo>
                      <a:pt x="30" y="5"/>
                    </a:lnTo>
                    <a:lnTo>
                      <a:pt x="30" y="12"/>
                    </a:lnTo>
                    <a:lnTo>
                      <a:pt x="30" y="20"/>
                    </a:lnTo>
                    <a:lnTo>
                      <a:pt x="28" y="28"/>
                    </a:lnTo>
                    <a:lnTo>
                      <a:pt x="22" y="36"/>
                    </a:lnTo>
                    <a:lnTo>
                      <a:pt x="13" y="43"/>
                    </a:lnTo>
                    <a:lnTo>
                      <a:pt x="0" y="48"/>
                    </a:lnTo>
                    <a:lnTo>
                      <a:pt x="4" y="44"/>
                    </a:lnTo>
                    <a:lnTo>
                      <a:pt x="14" y="34"/>
                    </a:lnTo>
                    <a:lnTo>
                      <a:pt x="24" y="1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5" name="Freeform 384"/>
              <p:cNvSpPr>
                <a:spLocks/>
              </p:cNvSpPr>
              <p:nvPr/>
            </p:nvSpPr>
            <p:spPr bwMode="auto">
              <a:xfrm>
                <a:off x="5892800" y="4932363"/>
                <a:ext cx="69850" cy="11906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3"/>
                  </a:cxn>
                  <a:cxn ang="0">
                    <a:pos x="42" y="9"/>
                  </a:cxn>
                  <a:cxn ang="0">
                    <a:pos x="40" y="19"/>
                  </a:cxn>
                  <a:cxn ang="0">
                    <a:pos x="36" y="31"/>
                  </a:cxn>
                  <a:cxn ang="0">
                    <a:pos x="30" y="43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0" y="75"/>
                  </a:cxn>
                  <a:cxn ang="0">
                    <a:pos x="1" y="72"/>
                  </a:cxn>
                  <a:cxn ang="0">
                    <a:pos x="6" y="67"/>
                  </a:cxn>
                  <a:cxn ang="0">
                    <a:pos x="13" y="57"/>
                  </a:cxn>
                  <a:cxn ang="0">
                    <a:pos x="20" y="45"/>
                  </a:cxn>
                  <a:cxn ang="0">
                    <a:pos x="28" y="33"/>
                  </a:cxn>
                  <a:cxn ang="0">
                    <a:pos x="36" y="21"/>
                  </a:cxn>
                  <a:cxn ang="0">
                    <a:pos x="41" y="9"/>
                  </a:cxn>
                  <a:cxn ang="0">
                    <a:pos x="44" y="0"/>
                  </a:cxn>
                </a:cxnLst>
                <a:rect l="0" t="0" r="r" b="b"/>
                <a:pathLst>
                  <a:path w="44" h="75">
                    <a:moveTo>
                      <a:pt x="44" y="0"/>
                    </a:moveTo>
                    <a:lnTo>
                      <a:pt x="44" y="3"/>
                    </a:lnTo>
                    <a:lnTo>
                      <a:pt x="42" y="9"/>
                    </a:lnTo>
                    <a:lnTo>
                      <a:pt x="40" y="19"/>
                    </a:lnTo>
                    <a:lnTo>
                      <a:pt x="36" y="31"/>
                    </a:lnTo>
                    <a:lnTo>
                      <a:pt x="30" y="43"/>
                    </a:lnTo>
                    <a:lnTo>
                      <a:pt x="22" y="55"/>
                    </a:lnTo>
                    <a:lnTo>
                      <a:pt x="13" y="67"/>
                    </a:lnTo>
                    <a:lnTo>
                      <a:pt x="0" y="75"/>
                    </a:lnTo>
                    <a:lnTo>
                      <a:pt x="1" y="72"/>
                    </a:lnTo>
                    <a:lnTo>
                      <a:pt x="6" y="67"/>
                    </a:lnTo>
                    <a:lnTo>
                      <a:pt x="13" y="57"/>
                    </a:lnTo>
                    <a:lnTo>
                      <a:pt x="20" y="45"/>
                    </a:lnTo>
                    <a:lnTo>
                      <a:pt x="28" y="33"/>
                    </a:lnTo>
                    <a:lnTo>
                      <a:pt x="36" y="21"/>
                    </a:lnTo>
                    <a:lnTo>
                      <a:pt x="41" y="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6" name="Freeform 385"/>
              <p:cNvSpPr>
                <a:spLocks/>
              </p:cNvSpPr>
              <p:nvPr/>
            </p:nvSpPr>
            <p:spPr bwMode="auto">
              <a:xfrm>
                <a:off x="5951538" y="4681538"/>
                <a:ext cx="77788" cy="125413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7" y="0"/>
                  </a:cxn>
                  <a:cxn ang="0">
                    <a:pos x="43" y="2"/>
                  </a:cxn>
                  <a:cxn ang="0">
                    <a:pos x="35" y="4"/>
                  </a:cxn>
                  <a:cxn ang="0">
                    <a:pos x="25" y="11"/>
                  </a:cxn>
                  <a:cxn ang="0">
                    <a:pos x="17" y="20"/>
                  </a:cxn>
                  <a:cxn ang="0">
                    <a:pos x="9" y="34"/>
                  </a:cxn>
                  <a:cxn ang="0">
                    <a:pos x="3" y="54"/>
                  </a:cxn>
                  <a:cxn ang="0">
                    <a:pos x="0" y="79"/>
                  </a:cxn>
                  <a:cxn ang="0">
                    <a:pos x="0" y="76"/>
                  </a:cxn>
                  <a:cxn ang="0">
                    <a:pos x="3" y="70"/>
                  </a:cxn>
                  <a:cxn ang="0">
                    <a:pos x="5" y="60"/>
                  </a:cxn>
                  <a:cxn ang="0">
                    <a:pos x="11" y="48"/>
                  </a:cxn>
                  <a:cxn ang="0">
                    <a:pos x="17" y="35"/>
                  </a:cxn>
                  <a:cxn ang="0">
                    <a:pos x="25" y="22"/>
                  </a:cxn>
                  <a:cxn ang="0">
                    <a:pos x="36" y="10"/>
                  </a:cxn>
                  <a:cxn ang="0">
                    <a:pos x="49" y="0"/>
                  </a:cxn>
                </a:cxnLst>
                <a:rect l="0" t="0" r="r" b="b"/>
                <a:pathLst>
                  <a:path w="49" h="79">
                    <a:moveTo>
                      <a:pt x="49" y="0"/>
                    </a:moveTo>
                    <a:lnTo>
                      <a:pt x="47" y="0"/>
                    </a:lnTo>
                    <a:lnTo>
                      <a:pt x="43" y="2"/>
                    </a:lnTo>
                    <a:lnTo>
                      <a:pt x="35" y="4"/>
                    </a:lnTo>
                    <a:lnTo>
                      <a:pt x="25" y="11"/>
                    </a:lnTo>
                    <a:lnTo>
                      <a:pt x="17" y="20"/>
                    </a:lnTo>
                    <a:lnTo>
                      <a:pt x="9" y="34"/>
                    </a:lnTo>
                    <a:lnTo>
                      <a:pt x="3" y="54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3" y="70"/>
                    </a:lnTo>
                    <a:lnTo>
                      <a:pt x="5" y="60"/>
                    </a:lnTo>
                    <a:lnTo>
                      <a:pt x="11" y="48"/>
                    </a:lnTo>
                    <a:lnTo>
                      <a:pt x="17" y="35"/>
                    </a:lnTo>
                    <a:lnTo>
                      <a:pt x="25" y="22"/>
                    </a:lnTo>
                    <a:lnTo>
                      <a:pt x="36" y="1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7" name="Freeform 386"/>
              <p:cNvSpPr>
                <a:spLocks/>
              </p:cNvSpPr>
              <p:nvPr/>
            </p:nvSpPr>
            <p:spPr bwMode="auto">
              <a:xfrm>
                <a:off x="5673725" y="5064125"/>
                <a:ext cx="187325" cy="952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07" y="1"/>
                  </a:cxn>
                  <a:cxn ang="0">
                    <a:pos x="100" y="1"/>
                  </a:cxn>
                  <a:cxn ang="0">
                    <a:pos x="92" y="4"/>
                  </a:cxn>
                  <a:cxn ang="0">
                    <a:pos x="86" y="6"/>
                  </a:cxn>
                  <a:cxn ang="0">
                    <a:pos x="79" y="10"/>
                  </a:cxn>
                  <a:cxn ang="0">
                    <a:pos x="74" y="16"/>
                  </a:cxn>
                  <a:cxn ang="0">
                    <a:pos x="72" y="17"/>
                  </a:cxn>
                  <a:cxn ang="0">
                    <a:pos x="67" y="21"/>
                  </a:cxn>
                  <a:cxn ang="0">
                    <a:pos x="59" y="26"/>
                  </a:cxn>
                  <a:cxn ang="0">
                    <a:pos x="50" y="32"/>
                  </a:cxn>
                  <a:cxn ang="0">
                    <a:pos x="38" y="40"/>
                  </a:cxn>
                  <a:cxn ang="0">
                    <a:pos x="26" y="46"/>
                  </a:cxn>
                  <a:cxn ang="0">
                    <a:pos x="12" y="53"/>
                  </a:cxn>
                  <a:cxn ang="0">
                    <a:pos x="0" y="60"/>
                  </a:cxn>
                  <a:cxn ang="0">
                    <a:pos x="2" y="60"/>
                  </a:cxn>
                  <a:cxn ang="0">
                    <a:pos x="6" y="58"/>
                  </a:cxn>
                  <a:cxn ang="0">
                    <a:pos x="12" y="57"/>
                  </a:cxn>
                  <a:cxn ang="0">
                    <a:pos x="22" y="54"/>
                  </a:cxn>
                  <a:cxn ang="0">
                    <a:pos x="32" y="50"/>
                  </a:cxn>
                  <a:cxn ang="0">
                    <a:pos x="46" y="44"/>
                  </a:cxn>
                  <a:cxn ang="0">
                    <a:pos x="59" y="36"/>
                  </a:cxn>
                  <a:cxn ang="0">
                    <a:pos x="75" y="26"/>
                  </a:cxn>
                  <a:cxn ang="0">
                    <a:pos x="76" y="25"/>
                  </a:cxn>
                  <a:cxn ang="0">
                    <a:pos x="80" y="22"/>
                  </a:cxn>
                  <a:cxn ang="0">
                    <a:pos x="86" y="18"/>
                  </a:cxn>
                  <a:cxn ang="0">
                    <a:pos x="92" y="13"/>
                  </a:cxn>
                  <a:cxn ang="0">
                    <a:pos x="99" y="9"/>
                  </a:cxn>
                  <a:cxn ang="0">
                    <a:pos x="106" y="5"/>
                  </a:cxn>
                  <a:cxn ang="0">
                    <a:pos x="112" y="1"/>
                  </a:cxn>
                  <a:cxn ang="0">
                    <a:pos x="118" y="0"/>
                  </a:cxn>
                </a:cxnLst>
                <a:rect l="0" t="0" r="r" b="b"/>
                <a:pathLst>
                  <a:path w="118" h="60">
                    <a:moveTo>
                      <a:pt x="118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107" y="1"/>
                    </a:lnTo>
                    <a:lnTo>
                      <a:pt x="100" y="1"/>
                    </a:lnTo>
                    <a:lnTo>
                      <a:pt x="92" y="4"/>
                    </a:lnTo>
                    <a:lnTo>
                      <a:pt x="86" y="6"/>
                    </a:lnTo>
                    <a:lnTo>
                      <a:pt x="79" y="10"/>
                    </a:lnTo>
                    <a:lnTo>
                      <a:pt x="74" y="16"/>
                    </a:lnTo>
                    <a:lnTo>
                      <a:pt x="72" y="17"/>
                    </a:lnTo>
                    <a:lnTo>
                      <a:pt x="67" y="21"/>
                    </a:lnTo>
                    <a:lnTo>
                      <a:pt x="59" y="26"/>
                    </a:lnTo>
                    <a:lnTo>
                      <a:pt x="50" y="32"/>
                    </a:lnTo>
                    <a:lnTo>
                      <a:pt x="38" y="40"/>
                    </a:lnTo>
                    <a:lnTo>
                      <a:pt x="26" y="46"/>
                    </a:lnTo>
                    <a:lnTo>
                      <a:pt x="12" y="53"/>
                    </a:lnTo>
                    <a:lnTo>
                      <a:pt x="0" y="60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7"/>
                    </a:lnTo>
                    <a:lnTo>
                      <a:pt x="22" y="54"/>
                    </a:lnTo>
                    <a:lnTo>
                      <a:pt x="32" y="50"/>
                    </a:lnTo>
                    <a:lnTo>
                      <a:pt x="46" y="44"/>
                    </a:lnTo>
                    <a:lnTo>
                      <a:pt x="59" y="36"/>
                    </a:lnTo>
                    <a:lnTo>
                      <a:pt x="75" y="26"/>
                    </a:lnTo>
                    <a:lnTo>
                      <a:pt x="76" y="25"/>
                    </a:lnTo>
                    <a:lnTo>
                      <a:pt x="80" y="22"/>
                    </a:lnTo>
                    <a:lnTo>
                      <a:pt x="86" y="18"/>
                    </a:lnTo>
                    <a:lnTo>
                      <a:pt x="92" y="13"/>
                    </a:lnTo>
                    <a:lnTo>
                      <a:pt x="99" y="9"/>
                    </a:lnTo>
                    <a:lnTo>
                      <a:pt x="106" y="5"/>
                    </a:lnTo>
                    <a:lnTo>
                      <a:pt x="112" y="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8" name="Freeform 387"/>
              <p:cNvSpPr>
                <a:spLocks/>
              </p:cNvSpPr>
              <p:nvPr/>
            </p:nvSpPr>
            <p:spPr bwMode="auto">
              <a:xfrm>
                <a:off x="5710238" y="5203825"/>
                <a:ext cx="234950" cy="92075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45" y="2"/>
                  </a:cxn>
                  <a:cxn ang="0">
                    <a:pos x="137" y="8"/>
                  </a:cxn>
                  <a:cxn ang="0">
                    <a:pos x="124" y="16"/>
                  </a:cxn>
                  <a:cxn ang="0">
                    <a:pos x="107" y="26"/>
                  </a:cxn>
                  <a:cxn ang="0">
                    <a:pos x="85" y="36"/>
                  </a:cxn>
                  <a:cxn ang="0">
                    <a:pos x="60" y="46"/>
                  </a:cxn>
                  <a:cxn ang="0">
                    <a:pos x="31" y="53"/>
                  </a:cxn>
                  <a:cxn ang="0">
                    <a:pos x="0" y="58"/>
                  </a:cxn>
                  <a:cxn ang="0">
                    <a:pos x="4" y="57"/>
                  </a:cxn>
                  <a:cxn ang="0">
                    <a:pos x="16" y="53"/>
                  </a:cxn>
                  <a:cxn ang="0">
                    <a:pos x="35" y="46"/>
                  </a:cxn>
                  <a:cxn ang="0">
                    <a:pos x="56" y="38"/>
                  </a:cxn>
                  <a:cxn ang="0">
                    <a:pos x="80" y="30"/>
                  </a:cxn>
                  <a:cxn ang="0">
                    <a:pos x="104" y="20"/>
                  </a:cxn>
                  <a:cxn ang="0">
                    <a:pos x="128" y="10"/>
                  </a:cxn>
                  <a:cxn ang="0">
                    <a:pos x="148" y="0"/>
                  </a:cxn>
                </a:cxnLst>
                <a:rect l="0" t="0" r="r" b="b"/>
                <a:pathLst>
                  <a:path w="148" h="58">
                    <a:moveTo>
                      <a:pt x="148" y="0"/>
                    </a:moveTo>
                    <a:lnTo>
                      <a:pt x="145" y="2"/>
                    </a:lnTo>
                    <a:lnTo>
                      <a:pt x="137" y="8"/>
                    </a:lnTo>
                    <a:lnTo>
                      <a:pt x="124" y="16"/>
                    </a:lnTo>
                    <a:lnTo>
                      <a:pt x="107" y="26"/>
                    </a:lnTo>
                    <a:lnTo>
                      <a:pt x="85" y="36"/>
                    </a:lnTo>
                    <a:lnTo>
                      <a:pt x="60" y="46"/>
                    </a:lnTo>
                    <a:lnTo>
                      <a:pt x="31" y="53"/>
                    </a:lnTo>
                    <a:lnTo>
                      <a:pt x="0" y="58"/>
                    </a:lnTo>
                    <a:lnTo>
                      <a:pt x="4" y="57"/>
                    </a:lnTo>
                    <a:lnTo>
                      <a:pt x="16" y="53"/>
                    </a:lnTo>
                    <a:lnTo>
                      <a:pt x="35" y="46"/>
                    </a:lnTo>
                    <a:lnTo>
                      <a:pt x="56" y="38"/>
                    </a:lnTo>
                    <a:lnTo>
                      <a:pt x="80" y="30"/>
                    </a:lnTo>
                    <a:lnTo>
                      <a:pt x="104" y="20"/>
                    </a:lnTo>
                    <a:lnTo>
                      <a:pt x="128" y="1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9" name="Freeform 388"/>
              <p:cNvSpPr>
                <a:spLocks/>
              </p:cNvSpPr>
              <p:nvPr/>
            </p:nvSpPr>
            <p:spPr bwMode="auto">
              <a:xfrm>
                <a:off x="5905500" y="5235575"/>
                <a:ext cx="63500" cy="20161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7" y="2"/>
                  </a:cxn>
                  <a:cxn ang="0">
                    <a:pos x="32" y="9"/>
                  </a:cxn>
                  <a:cxn ang="0">
                    <a:pos x="25" y="21"/>
                  </a:cxn>
                  <a:cxn ang="0">
                    <a:pos x="17" y="36"/>
                  </a:cxn>
                  <a:cxn ang="0">
                    <a:pos x="9" y="54"/>
                  </a:cxn>
                  <a:cxn ang="0">
                    <a:pos x="2" y="76"/>
                  </a:cxn>
                  <a:cxn ang="0">
                    <a:pos x="0" y="100"/>
                  </a:cxn>
                  <a:cxn ang="0">
                    <a:pos x="1" y="127"/>
                  </a:cxn>
                  <a:cxn ang="0">
                    <a:pos x="5" y="111"/>
                  </a:cxn>
                  <a:cxn ang="0">
                    <a:pos x="14" y="72"/>
                  </a:cxn>
                  <a:cxn ang="0">
                    <a:pos x="28" y="29"/>
                  </a:cxn>
                  <a:cxn ang="0">
                    <a:pos x="40" y="0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37" y="2"/>
                    </a:lnTo>
                    <a:lnTo>
                      <a:pt x="32" y="9"/>
                    </a:lnTo>
                    <a:lnTo>
                      <a:pt x="25" y="21"/>
                    </a:lnTo>
                    <a:lnTo>
                      <a:pt x="17" y="36"/>
                    </a:lnTo>
                    <a:lnTo>
                      <a:pt x="9" y="54"/>
                    </a:lnTo>
                    <a:lnTo>
                      <a:pt x="2" y="76"/>
                    </a:lnTo>
                    <a:lnTo>
                      <a:pt x="0" y="100"/>
                    </a:lnTo>
                    <a:lnTo>
                      <a:pt x="1" y="127"/>
                    </a:lnTo>
                    <a:lnTo>
                      <a:pt x="5" y="111"/>
                    </a:lnTo>
                    <a:lnTo>
                      <a:pt x="14" y="72"/>
                    </a:lnTo>
                    <a:lnTo>
                      <a:pt x="28" y="2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0" name="Freeform 389"/>
              <p:cNvSpPr>
                <a:spLocks/>
              </p:cNvSpPr>
              <p:nvPr/>
            </p:nvSpPr>
            <p:spPr bwMode="auto">
              <a:xfrm>
                <a:off x="6348413" y="5418138"/>
                <a:ext cx="53975" cy="50800"/>
              </a:xfrm>
              <a:custGeom>
                <a:avLst/>
                <a:gdLst/>
                <a:ahLst/>
                <a:cxnLst>
                  <a:cxn ang="0">
                    <a:pos x="33" y="32"/>
                  </a:cxn>
                  <a:cxn ang="0">
                    <a:pos x="33" y="30"/>
                  </a:cxn>
                  <a:cxn ang="0">
                    <a:pos x="34" y="26"/>
                  </a:cxn>
                  <a:cxn ang="0">
                    <a:pos x="34" y="21"/>
                  </a:cxn>
                  <a:cxn ang="0">
                    <a:pos x="34" y="16"/>
                  </a:cxn>
                  <a:cxn ang="0">
                    <a:pos x="30" y="10"/>
                  </a:cxn>
                  <a:cxn ang="0">
                    <a:pos x="25" y="5"/>
                  </a:cxn>
                  <a:cxn ang="0">
                    <a:pos x="14" y="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17" y="9"/>
                  </a:cxn>
                  <a:cxn ang="0">
                    <a:pos x="28" y="18"/>
                  </a:cxn>
                  <a:cxn ang="0">
                    <a:pos x="33" y="32"/>
                  </a:cxn>
                </a:cxnLst>
                <a:rect l="0" t="0" r="r" b="b"/>
                <a:pathLst>
                  <a:path w="34" h="32">
                    <a:moveTo>
                      <a:pt x="33" y="32"/>
                    </a:moveTo>
                    <a:lnTo>
                      <a:pt x="33" y="30"/>
                    </a:lnTo>
                    <a:lnTo>
                      <a:pt x="34" y="26"/>
                    </a:lnTo>
                    <a:lnTo>
                      <a:pt x="34" y="21"/>
                    </a:lnTo>
                    <a:lnTo>
                      <a:pt x="34" y="16"/>
                    </a:lnTo>
                    <a:lnTo>
                      <a:pt x="30" y="10"/>
                    </a:lnTo>
                    <a:lnTo>
                      <a:pt x="25" y="5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7" y="9"/>
                    </a:lnTo>
                    <a:lnTo>
                      <a:pt x="28" y="18"/>
                    </a:ln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1" name="Freeform 390"/>
              <p:cNvSpPr>
                <a:spLocks/>
              </p:cNvSpPr>
              <p:nvPr/>
            </p:nvSpPr>
            <p:spPr bwMode="auto">
              <a:xfrm>
                <a:off x="6203950" y="5411788"/>
                <a:ext cx="25400" cy="3492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3" y="20"/>
                  </a:cxn>
                  <a:cxn ang="0">
                    <a:pos x="0" y="13"/>
                  </a:cxn>
                  <a:cxn ang="0">
                    <a:pos x="4" y="5"/>
                  </a:cxn>
                  <a:cxn ang="0">
                    <a:pos x="16" y="0"/>
                  </a:cxn>
                  <a:cxn ang="0">
                    <a:pos x="13" y="1"/>
                  </a:cxn>
                  <a:cxn ang="0">
                    <a:pos x="9" y="5"/>
                  </a:cxn>
                  <a:cxn ang="0">
                    <a:pos x="5" y="13"/>
                  </a:cxn>
                  <a:cxn ang="0">
                    <a:pos x="4" y="22"/>
                  </a:cxn>
                </a:cxnLst>
                <a:rect l="0" t="0" r="r" b="b"/>
                <a:pathLst>
                  <a:path w="16" h="22">
                    <a:moveTo>
                      <a:pt x="4" y="22"/>
                    </a:moveTo>
                    <a:lnTo>
                      <a:pt x="3" y="20"/>
                    </a:lnTo>
                    <a:lnTo>
                      <a:pt x="0" y="13"/>
                    </a:lnTo>
                    <a:lnTo>
                      <a:pt x="4" y="5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2" name="Freeform 391"/>
              <p:cNvSpPr>
                <a:spLocks/>
              </p:cNvSpPr>
              <p:nvPr/>
            </p:nvSpPr>
            <p:spPr bwMode="auto">
              <a:xfrm>
                <a:off x="5421313" y="5199063"/>
                <a:ext cx="184150" cy="84138"/>
              </a:xfrm>
              <a:custGeom>
                <a:avLst/>
                <a:gdLst/>
                <a:ahLst/>
                <a:cxnLst>
                  <a:cxn ang="0">
                    <a:pos x="116" y="3"/>
                  </a:cxn>
                  <a:cxn ang="0">
                    <a:pos x="115" y="3"/>
                  </a:cxn>
                  <a:cxn ang="0">
                    <a:pos x="112" y="4"/>
                  </a:cxn>
                  <a:cxn ang="0">
                    <a:pos x="107" y="5"/>
                  </a:cxn>
                  <a:cxn ang="0">
                    <a:pos x="102" y="7"/>
                  </a:cxn>
                  <a:cxn ang="0">
                    <a:pos x="94" y="8"/>
                  </a:cxn>
                  <a:cxn ang="0">
                    <a:pos x="84" y="9"/>
                  </a:cxn>
                  <a:cxn ang="0">
                    <a:pos x="75" y="11"/>
                  </a:cxn>
                  <a:cxn ang="0">
                    <a:pos x="66" y="11"/>
                  </a:cxn>
                  <a:cxn ang="0">
                    <a:pos x="63" y="12"/>
                  </a:cxn>
                  <a:cxn ang="0">
                    <a:pos x="58" y="15"/>
                  </a:cxn>
                  <a:cxn ang="0">
                    <a:pos x="50" y="19"/>
                  </a:cxn>
                  <a:cxn ang="0">
                    <a:pos x="39" y="25"/>
                  </a:cxn>
                  <a:cxn ang="0">
                    <a:pos x="28" y="32"/>
                  </a:cxn>
                  <a:cxn ang="0">
                    <a:pos x="18" y="39"/>
                  </a:cxn>
                  <a:cxn ang="0">
                    <a:pos x="8" y="47"/>
                  </a:cxn>
                  <a:cxn ang="0">
                    <a:pos x="0" y="53"/>
                  </a:cxn>
                  <a:cxn ang="0">
                    <a:pos x="2" y="52"/>
                  </a:cxn>
                  <a:cxn ang="0">
                    <a:pos x="4" y="47"/>
                  </a:cxn>
                  <a:cxn ang="0">
                    <a:pos x="8" y="40"/>
                  </a:cxn>
                  <a:cxn ang="0">
                    <a:pos x="15" y="32"/>
                  </a:cxn>
                  <a:cxn ang="0">
                    <a:pos x="24" y="23"/>
                  </a:cxn>
                  <a:cxn ang="0">
                    <a:pos x="36" y="15"/>
                  </a:cxn>
                  <a:cxn ang="0">
                    <a:pos x="50" y="7"/>
                  </a:cxn>
                  <a:cxn ang="0">
                    <a:pos x="66" y="0"/>
                  </a:cxn>
                  <a:cxn ang="0">
                    <a:pos x="67" y="0"/>
                  </a:cxn>
                  <a:cxn ang="0">
                    <a:pos x="70" y="1"/>
                  </a:cxn>
                  <a:cxn ang="0">
                    <a:pos x="74" y="3"/>
                  </a:cxn>
                  <a:cxn ang="0">
                    <a:pos x="80" y="4"/>
                  </a:cxn>
                  <a:cxn ang="0">
                    <a:pos x="88" y="5"/>
                  </a:cxn>
                  <a:cxn ang="0">
                    <a:pos x="96" y="5"/>
                  </a:cxn>
                  <a:cxn ang="0">
                    <a:pos x="106" y="4"/>
                  </a:cxn>
                  <a:cxn ang="0">
                    <a:pos x="116" y="3"/>
                  </a:cxn>
                </a:cxnLst>
                <a:rect l="0" t="0" r="r" b="b"/>
                <a:pathLst>
                  <a:path w="116" h="53">
                    <a:moveTo>
                      <a:pt x="116" y="3"/>
                    </a:moveTo>
                    <a:lnTo>
                      <a:pt x="115" y="3"/>
                    </a:lnTo>
                    <a:lnTo>
                      <a:pt x="112" y="4"/>
                    </a:lnTo>
                    <a:lnTo>
                      <a:pt x="107" y="5"/>
                    </a:lnTo>
                    <a:lnTo>
                      <a:pt x="102" y="7"/>
                    </a:lnTo>
                    <a:lnTo>
                      <a:pt x="94" y="8"/>
                    </a:lnTo>
                    <a:lnTo>
                      <a:pt x="84" y="9"/>
                    </a:lnTo>
                    <a:lnTo>
                      <a:pt x="75" y="11"/>
                    </a:lnTo>
                    <a:lnTo>
                      <a:pt x="66" y="11"/>
                    </a:lnTo>
                    <a:lnTo>
                      <a:pt x="63" y="12"/>
                    </a:lnTo>
                    <a:lnTo>
                      <a:pt x="58" y="15"/>
                    </a:lnTo>
                    <a:lnTo>
                      <a:pt x="50" y="19"/>
                    </a:lnTo>
                    <a:lnTo>
                      <a:pt x="39" y="25"/>
                    </a:lnTo>
                    <a:lnTo>
                      <a:pt x="28" y="32"/>
                    </a:lnTo>
                    <a:lnTo>
                      <a:pt x="18" y="39"/>
                    </a:lnTo>
                    <a:lnTo>
                      <a:pt x="8" y="47"/>
                    </a:lnTo>
                    <a:lnTo>
                      <a:pt x="0" y="53"/>
                    </a:lnTo>
                    <a:lnTo>
                      <a:pt x="2" y="52"/>
                    </a:lnTo>
                    <a:lnTo>
                      <a:pt x="4" y="47"/>
                    </a:lnTo>
                    <a:lnTo>
                      <a:pt x="8" y="40"/>
                    </a:lnTo>
                    <a:lnTo>
                      <a:pt x="15" y="32"/>
                    </a:lnTo>
                    <a:lnTo>
                      <a:pt x="24" y="23"/>
                    </a:lnTo>
                    <a:lnTo>
                      <a:pt x="36" y="15"/>
                    </a:lnTo>
                    <a:lnTo>
                      <a:pt x="50" y="7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70" y="1"/>
                    </a:lnTo>
                    <a:lnTo>
                      <a:pt x="74" y="3"/>
                    </a:lnTo>
                    <a:lnTo>
                      <a:pt x="80" y="4"/>
                    </a:lnTo>
                    <a:lnTo>
                      <a:pt x="88" y="5"/>
                    </a:lnTo>
                    <a:lnTo>
                      <a:pt x="96" y="5"/>
                    </a:lnTo>
                    <a:lnTo>
                      <a:pt x="106" y="4"/>
                    </a:lnTo>
                    <a:lnTo>
                      <a:pt x="116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3" name="Freeform 392"/>
              <p:cNvSpPr>
                <a:spLocks/>
              </p:cNvSpPr>
              <p:nvPr/>
            </p:nvSpPr>
            <p:spPr bwMode="auto">
              <a:xfrm>
                <a:off x="5564188" y="5270500"/>
                <a:ext cx="63500" cy="4127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3" y="6"/>
                  </a:cxn>
                  <a:cxn ang="0">
                    <a:pos x="29" y="10"/>
                  </a:cxn>
                  <a:cxn ang="0">
                    <a:pos x="22" y="14"/>
                  </a:cxn>
                  <a:cxn ang="0">
                    <a:pos x="16" y="18"/>
                  </a:cxn>
                  <a:cxn ang="0">
                    <a:pos x="8" y="22"/>
                  </a:cxn>
                  <a:cxn ang="0">
                    <a:pos x="0" y="26"/>
                  </a:cxn>
                  <a:cxn ang="0">
                    <a:pos x="1" y="26"/>
                  </a:cxn>
                  <a:cxn ang="0">
                    <a:pos x="5" y="26"/>
                  </a:cxn>
                  <a:cxn ang="0">
                    <a:pos x="10" y="26"/>
                  </a:cxn>
                  <a:cxn ang="0">
                    <a:pos x="16" y="23"/>
                  </a:cxn>
                  <a:cxn ang="0">
                    <a:pos x="22" y="20"/>
                  </a:cxn>
                  <a:cxn ang="0">
                    <a:pos x="29" y="16"/>
                  </a:cxn>
                  <a:cxn ang="0">
                    <a:pos x="36" y="10"/>
                  </a:cxn>
                  <a:cxn ang="0">
                    <a:pos x="40" y="0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lnTo>
                      <a:pt x="38" y="2"/>
                    </a:lnTo>
                    <a:lnTo>
                      <a:pt x="37" y="3"/>
                    </a:lnTo>
                    <a:lnTo>
                      <a:pt x="33" y="6"/>
                    </a:lnTo>
                    <a:lnTo>
                      <a:pt x="29" y="10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5" y="26"/>
                    </a:lnTo>
                    <a:lnTo>
                      <a:pt x="10" y="26"/>
                    </a:lnTo>
                    <a:lnTo>
                      <a:pt x="16" y="23"/>
                    </a:lnTo>
                    <a:lnTo>
                      <a:pt x="22" y="20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4" name="Freeform 393"/>
              <p:cNvSpPr>
                <a:spLocks/>
              </p:cNvSpPr>
              <p:nvPr/>
            </p:nvSpPr>
            <p:spPr bwMode="auto">
              <a:xfrm>
                <a:off x="5437188" y="5256213"/>
                <a:ext cx="115888" cy="74613"/>
              </a:xfrm>
              <a:custGeom>
                <a:avLst/>
                <a:gdLst/>
                <a:ahLst/>
                <a:cxnLst>
                  <a:cxn ang="0">
                    <a:pos x="73" y="9"/>
                  </a:cxn>
                  <a:cxn ang="0">
                    <a:pos x="70" y="11"/>
                  </a:cxn>
                  <a:cxn ang="0">
                    <a:pos x="66" y="12"/>
                  </a:cxn>
                  <a:cxn ang="0">
                    <a:pos x="58" y="13"/>
                  </a:cxn>
                  <a:cxn ang="0">
                    <a:pos x="52" y="12"/>
                  </a:cxn>
                  <a:cxn ang="0">
                    <a:pos x="48" y="11"/>
                  </a:cxn>
                  <a:cxn ang="0">
                    <a:pos x="45" y="12"/>
                  </a:cxn>
                  <a:cxn ang="0">
                    <a:pos x="44" y="13"/>
                  </a:cxn>
                  <a:cxn ang="0">
                    <a:pos x="44" y="15"/>
                  </a:cxn>
                  <a:cxn ang="0">
                    <a:pos x="41" y="16"/>
                  </a:cxn>
                  <a:cxn ang="0">
                    <a:pos x="34" y="21"/>
                  </a:cxn>
                  <a:cxn ang="0">
                    <a:pos x="26" y="27"/>
                  </a:cxn>
                  <a:cxn ang="0">
                    <a:pos x="20" y="32"/>
                  </a:cxn>
                  <a:cxn ang="0">
                    <a:pos x="18" y="35"/>
                  </a:cxn>
                  <a:cxn ang="0">
                    <a:pos x="13" y="39"/>
                  </a:cxn>
                  <a:cxn ang="0">
                    <a:pos x="6" y="44"/>
                  </a:cxn>
                  <a:cxn ang="0">
                    <a:pos x="0" y="47"/>
                  </a:cxn>
                  <a:cxn ang="0">
                    <a:pos x="1" y="45"/>
                  </a:cxn>
                  <a:cxn ang="0">
                    <a:pos x="5" y="43"/>
                  </a:cxn>
                  <a:cxn ang="0">
                    <a:pos x="10" y="37"/>
                  </a:cxn>
                  <a:cxn ang="0">
                    <a:pos x="14" y="31"/>
                  </a:cxn>
                  <a:cxn ang="0">
                    <a:pos x="18" y="27"/>
                  </a:cxn>
                  <a:cxn ang="0">
                    <a:pos x="26" y="17"/>
                  </a:cxn>
                  <a:cxn ang="0">
                    <a:pos x="36" y="7"/>
                  </a:cxn>
                  <a:cxn ang="0">
                    <a:pos x="42" y="0"/>
                  </a:cxn>
                  <a:cxn ang="0">
                    <a:pos x="46" y="3"/>
                  </a:cxn>
                  <a:cxn ang="0">
                    <a:pos x="56" y="7"/>
                  </a:cxn>
                  <a:cxn ang="0">
                    <a:pos x="65" y="11"/>
                  </a:cxn>
                  <a:cxn ang="0">
                    <a:pos x="73" y="9"/>
                  </a:cxn>
                </a:cxnLst>
                <a:rect l="0" t="0" r="r" b="b"/>
                <a:pathLst>
                  <a:path w="73" h="47">
                    <a:moveTo>
                      <a:pt x="73" y="9"/>
                    </a:moveTo>
                    <a:lnTo>
                      <a:pt x="70" y="11"/>
                    </a:lnTo>
                    <a:lnTo>
                      <a:pt x="66" y="12"/>
                    </a:lnTo>
                    <a:lnTo>
                      <a:pt x="58" y="13"/>
                    </a:lnTo>
                    <a:lnTo>
                      <a:pt x="52" y="12"/>
                    </a:lnTo>
                    <a:lnTo>
                      <a:pt x="48" y="11"/>
                    </a:lnTo>
                    <a:lnTo>
                      <a:pt x="45" y="12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6" y="27"/>
                    </a:lnTo>
                    <a:lnTo>
                      <a:pt x="20" y="32"/>
                    </a:lnTo>
                    <a:lnTo>
                      <a:pt x="18" y="35"/>
                    </a:lnTo>
                    <a:lnTo>
                      <a:pt x="13" y="39"/>
                    </a:lnTo>
                    <a:lnTo>
                      <a:pt x="6" y="44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5" y="43"/>
                    </a:lnTo>
                    <a:lnTo>
                      <a:pt x="10" y="37"/>
                    </a:lnTo>
                    <a:lnTo>
                      <a:pt x="14" y="31"/>
                    </a:lnTo>
                    <a:lnTo>
                      <a:pt x="18" y="27"/>
                    </a:lnTo>
                    <a:lnTo>
                      <a:pt x="26" y="17"/>
                    </a:lnTo>
                    <a:lnTo>
                      <a:pt x="36" y="7"/>
                    </a:lnTo>
                    <a:lnTo>
                      <a:pt x="42" y="0"/>
                    </a:lnTo>
                    <a:lnTo>
                      <a:pt x="46" y="3"/>
                    </a:lnTo>
                    <a:lnTo>
                      <a:pt x="56" y="7"/>
                    </a:lnTo>
                    <a:lnTo>
                      <a:pt x="65" y="11"/>
                    </a:lnTo>
                    <a:lnTo>
                      <a:pt x="73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5" name="Freeform 394"/>
              <p:cNvSpPr>
                <a:spLocks/>
              </p:cNvSpPr>
              <p:nvPr/>
            </p:nvSpPr>
            <p:spPr bwMode="auto">
              <a:xfrm>
                <a:off x="5503863" y="5281613"/>
                <a:ext cx="44450" cy="4603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4" y="1"/>
                  </a:cxn>
                  <a:cxn ang="0">
                    <a:pos x="16" y="8"/>
                  </a:cxn>
                  <a:cxn ang="0">
                    <a:pos x="8" y="17"/>
                  </a:cxn>
                  <a:cxn ang="0">
                    <a:pos x="7" y="29"/>
                  </a:cxn>
                  <a:cxn ang="0">
                    <a:pos x="6" y="28"/>
                  </a:cxn>
                  <a:cxn ang="0">
                    <a:pos x="3" y="27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4" y="8"/>
                  </a:cxn>
                  <a:cxn ang="0">
                    <a:pos x="14" y="4"/>
                  </a:cxn>
                  <a:cxn ang="0">
                    <a:pos x="28" y="0"/>
                  </a:cxn>
                </a:cxnLst>
                <a:rect l="0" t="0" r="r" b="b"/>
                <a:pathLst>
                  <a:path w="28" h="29">
                    <a:moveTo>
                      <a:pt x="28" y="0"/>
                    </a:moveTo>
                    <a:lnTo>
                      <a:pt x="24" y="1"/>
                    </a:lnTo>
                    <a:lnTo>
                      <a:pt x="16" y="8"/>
                    </a:lnTo>
                    <a:lnTo>
                      <a:pt x="8" y="17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6" name="Freeform 395"/>
              <p:cNvSpPr>
                <a:spLocks/>
              </p:cNvSpPr>
              <p:nvPr/>
            </p:nvSpPr>
            <p:spPr bwMode="auto">
              <a:xfrm>
                <a:off x="5522913" y="5307013"/>
                <a:ext cx="30163" cy="20638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6" y="3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3" y="11"/>
                  </a:cxn>
                  <a:cxn ang="0">
                    <a:pos x="8" y="7"/>
                  </a:cxn>
                  <a:cxn ang="0">
                    <a:pos x="19" y="4"/>
                  </a:cxn>
                </a:cxnLst>
                <a:rect l="0" t="0" r="r" b="b"/>
                <a:pathLst>
                  <a:path w="19" h="13">
                    <a:moveTo>
                      <a:pt x="19" y="4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8" y="7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7" name="Freeform 396"/>
              <p:cNvSpPr>
                <a:spLocks/>
              </p:cNvSpPr>
              <p:nvPr/>
            </p:nvSpPr>
            <p:spPr bwMode="auto">
              <a:xfrm>
                <a:off x="5561013" y="5959475"/>
                <a:ext cx="136525" cy="398463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85" y="7"/>
                  </a:cxn>
                  <a:cxn ang="0">
                    <a:pos x="82" y="28"/>
                  </a:cxn>
                  <a:cxn ang="0">
                    <a:pos x="77" y="58"/>
                  </a:cxn>
                  <a:cxn ang="0">
                    <a:pos x="67" y="94"/>
                  </a:cxn>
                  <a:cxn ang="0">
                    <a:pos x="56" y="135"/>
                  </a:cxn>
                  <a:cxn ang="0">
                    <a:pos x="42" y="176"/>
                  </a:cxn>
                  <a:cxn ang="0">
                    <a:pos x="23" y="216"/>
                  </a:cxn>
                  <a:cxn ang="0">
                    <a:pos x="0" y="251"/>
                  </a:cxn>
                  <a:cxn ang="0">
                    <a:pos x="3" y="243"/>
                  </a:cxn>
                  <a:cxn ang="0">
                    <a:pos x="12" y="220"/>
                  </a:cxn>
                  <a:cxn ang="0">
                    <a:pos x="24" y="187"/>
                  </a:cxn>
                  <a:cxn ang="0">
                    <a:pos x="39" y="147"/>
                  </a:cxn>
                  <a:cxn ang="0">
                    <a:pos x="54" y="106"/>
                  </a:cxn>
                  <a:cxn ang="0">
                    <a:pos x="69" y="64"/>
                  </a:cxn>
                  <a:cxn ang="0">
                    <a:pos x="79" y="28"/>
                  </a:cxn>
                  <a:cxn ang="0">
                    <a:pos x="86" y="0"/>
                  </a:cxn>
                </a:cxnLst>
                <a:rect l="0" t="0" r="r" b="b"/>
                <a:pathLst>
                  <a:path w="86" h="251">
                    <a:moveTo>
                      <a:pt x="86" y="0"/>
                    </a:moveTo>
                    <a:lnTo>
                      <a:pt x="85" y="7"/>
                    </a:lnTo>
                    <a:lnTo>
                      <a:pt x="82" y="28"/>
                    </a:lnTo>
                    <a:lnTo>
                      <a:pt x="77" y="58"/>
                    </a:lnTo>
                    <a:lnTo>
                      <a:pt x="67" y="94"/>
                    </a:lnTo>
                    <a:lnTo>
                      <a:pt x="56" y="135"/>
                    </a:lnTo>
                    <a:lnTo>
                      <a:pt x="42" y="176"/>
                    </a:lnTo>
                    <a:lnTo>
                      <a:pt x="23" y="216"/>
                    </a:lnTo>
                    <a:lnTo>
                      <a:pt x="0" y="251"/>
                    </a:lnTo>
                    <a:lnTo>
                      <a:pt x="3" y="243"/>
                    </a:lnTo>
                    <a:lnTo>
                      <a:pt x="12" y="220"/>
                    </a:lnTo>
                    <a:lnTo>
                      <a:pt x="24" y="187"/>
                    </a:lnTo>
                    <a:lnTo>
                      <a:pt x="39" y="147"/>
                    </a:lnTo>
                    <a:lnTo>
                      <a:pt x="54" y="106"/>
                    </a:lnTo>
                    <a:lnTo>
                      <a:pt x="69" y="64"/>
                    </a:lnTo>
                    <a:lnTo>
                      <a:pt x="79" y="2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8" name="Freeform 397"/>
              <p:cNvSpPr>
                <a:spLocks/>
              </p:cNvSpPr>
              <p:nvPr/>
            </p:nvSpPr>
            <p:spPr bwMode="auto">
              <a:xfrm>
                <a:off x="5892800" y="5881688"/>
                <a:ext cx="84138" cy="13811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0" y="1"/>
                  </a:cxn>
                  <a:cxn ang="0">
                    <a:pos x="45" y="7"/>
                  </a:cxn>
                  <a:cxn ang="0">
                    <a:pos x="36" y="16"/>
                  </a:cxn>
                  <a:cxn ang="0">
                    <a:pos x="26" y="27"/>
                  </a:cxn>
                  <a:cxn ang="0">
                    <a:pos x="17" y="39"/>
                  </a:cxn>
                  <a:cxn ang="0">
                    <a:pos x="10" y="53"/>
                  </a:cxn>
                  <a:cxn ang="0">
                    <a:pos x="6" y="69"/>
                  </a:cxn>
                  <a:cxn ang="0">
                    <a:pos x="6" y="87"/>
                  </a:cxn>
                  <a:cxn ang="0">
                    <a:pos x="5" y="84"/>
                  </a:cxn>
                  <a:cxn ang="0">
                    <a:pos x="2" y="77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4" y="40"/>
                  </a:cxn>
                  <a:cxn ang="0">
                    <a:pos x="12" y="25"/>
                  </a:cxn>
                  <a:cxn ang="0">
                    <a:pos x="28" y="12"/>
                  </a:cxn>
                  <a:cxn ang="0">
                    <a:pos x="53" y="0"/>
                  </a:cxn>
                </a:cxnLst>
                <a:rect l="0" t="0" r="r" b="b"/>
                <a:pathLst>
                  <a:path w="53" h="87">
                    <a:moveTo>
                      <a:pt x="53" y="0"/>
                    </a:moveTo>
                    <a:lnTo>
                      <a:pt x="50" y="1"/>
                    </a:lnTo>
                    <a:lnTo>
                      <a:pt x="45" y="7"/>
                    </a:lnTo>
                    <a:lnTo>
                      <a:pt x="36" y="16"/>
                    </a:lnTo>
                    <a:lnTo>
                      <a:pt x="26" y="27"/>
                    </a:lnTo>
                    <a:lnTo>
                      <a:pt x="17" y="39"/>
                    </a:lnTo>
                    <a:lnTo>
                      <a:pt x="10" y="53"/>
                    </a:lnTo>
                    <a:lnTo>
                      <a:pt x="6" y="69"/>
                    </a:lnTo>
                    <a:lnTo>
                      <a:pt x="6" y="87"/>
                    </a:lnTo>
                    <a:lnTo>
                      <a:pt x="5" y="84"/>
                    </a:lnTo>
                    <a:lnTo>
                      <a:pt x="2" y="77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4" y="40"/>
                    </a:lnTo>
                    <a:lnTo>
                      <a:pt x="12" y="25"/>
                    </a:lnTo>
                    <a:lnTo>
                      <a:pt x="28" y="1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9" name="Freeform 398"/>
              <p:cNvSpPr>
                <a:spLocks/>
              </p:cNvSpPr>
              <p:nvPr/>
            </p:nvSpPr>
            <p:spPr bwMode="auto">
              <a:xfrm>
                <a:off x="5641975" y="6092825"/>
                <a:ext cx="257175" cy="334963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160" y="7"/>
                  </a:cxn>
                  <a:cxn ang="0">
                    <a:pos x="158" y="24"/>
                  </a:cxn>
                  <a:cxn ang="0">
                    <a:pos x="152" y="50"/>
                  </a:cxn>
                  <a:cxn ang="0">
                    <a:pos x="144" y="82"/>
                  </a:cxn>
                  <a:cxn ang="0">
                    <a:pos x="135" y="115"/>
                  </a:cxn>
                  <a:cxn ang="0">
                    <a:pos x="124" y="150"/>
                  </a:cxn>
                  <a:cxn ang="0">
                    <a:pos x="111" y="182"/>
                  </a:cxn>
                  <a:cxn ang="0">
                    <a:pos x="95" y="209"/>
                  </a:cxn>
                  <a:cxn ang="0">
                    <a:pos x="92" y="209"/>
                  </a:cxn>
                  <a:cxn ang="0">
                    <a:pos x="84" y="210"/>
                  </a:cxn>
                  <a:cxn ang="0">
                    <a:pos x="74" y="211"/>
                  </a:cxn>
                  <a:cxn ang="0">
                    <a:pos x="60" y="211"/>
                  </a:cxn>
                  <a:cxn ang="0">
                    <a:pos x="44" y="210"/>
                  </a:cxn>
                  <a:cxn ang="0">
                    <a:pos x="30" y="207"/>
                  </a:cxn>
                  <a:cxn ang="0">
                    <a:pos x="14" y="202"/>
                  </a:cxn>
                  <a:cxn ang="0">
                    <a:pos x="0" y="194"/>
                  </a:cxn>
                  <a:cxn ang="0">
                    <a:pos x="1" y="194"/>
                  </a:cxn>
                  <a:cxn ang="0">
                    <a:pos x="5" y="195"/>
                  </a:cxn>
                  <a:cxn ang="0">
                    <a:pos x="12" y="198"/>
                  </a:cxn>
                  <a:cxn ang="0">
                    <a:pos x="23" y="199"/>
                  </a:cxn>
                  <a:cxn ang="0">
                    <a:pos x="34" y="201"/>
                  </a:cxn>
                  <a:cxn ang="0">
                    <a:pos x="48" y="202"/>
                  </a:cxn>
                  <a:cxn ang="0">
                    <a:pos x="66" y="202"/>
                  </a:cxn>
                  <a:cxn ang="0">
                    <a:pos x="84" y="199"/>
                  </a:cxn>
                  <a:cxn ang="0">
                    <a:pos x="86" y="197"/>
                  </a:cxn>
                  <a:cxn ang="0">
                    <a:pos x="91" y="186"/>
                  </a:cxn>
                  <a:cxn ang="0">
                    <a:pos x="99" y="171"/>
                  </a:cxn>
                  <a:cxn ang="0">
                    <a:pos x="110" y="148"/>
                  </a:cxn>
                  <a:cxn ang="0">
                    <a:pos x="122" y="120"/>
                  </a:cxn>
                  <a:cxn ang="0">
                    <a:pos x="135" y="87"/>
                  </a:cxn>
                  <a:cxn ang="0">
                    <a:pos x="148" y="47"/>
                  </a:cxn>
                  <a:cxn ang="0">
                    <a:pos x="162" y="0"/>
                  </a:cxn>
                </a:cxnLst>
                <a:rect l="0" t="0" r="r" b="b"/>
                <a:pathLst>
                  <a:path w="162" h="211">
                    <a:moveTo>
                      <a:pt x="162" y="0"/>
                    </a:moveTo>
                    <a:lnTo>
                      <a:pt x="160" y="7"/>
                    </a:lnTo>
                    <a:lnTo>
                      <a:pt x="158" y="24"/>
                    </a:lnTo>
                    <a:lnTo>
                      <a:pt x="152" y="50"/>
                    </a:lnTo>
                    <a:lnTo>
                      <a:pt x="144" y="82"/>
                    </a:lnTo>
                    <a:lnTo>
                      <a:pt x="135" y="115"/>
                    </a:lnTo>
                    <a:lnTo>
                      <a:pt x="124" y="150"/>
                    </a:lnTo>
                    <a:lnTo>
                      <a:pt x="111" y="182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84" y="210"/>
                    </a:lnTo>
                    <a:lnTo>
                      <a:pt x="74" y="211"/>
                    </a:lnTo>
                    <a:lnTo>
                      <a:pt x="60" y="211"/>
                    </a:lnTo>
                    <a:lnTo>
                      <a:pt x="44" y="210"/>
                    </a:lnTo>
                    <a:lnTo>
                      <a:pt x="30" y="207"/>
                    </a:lnTo>
                    <a:lnTo>
                      <a:pt x="14" y="202"/>
                    </a:lnTo>
                    <a:lnTo>
                      <a:pt x="0" y="194"/>
                    </a:lnTo>
                    <a:lnTo>
                      <a:pt x="1" y="194"/>
                    </a:lnTo>
                    <a:lnTo>
                      <a:pt x="5" y="195"/>
                    </a:lnTo>
                    <a:lnTo>
                      <a:pt x="12" y="198"/>
                    </a:lnTo>
                    <a:lnTo>
                      <a:pt x="23" y="199"/>
                    </a:lnTo>
                    <a:lnTo>
                      <a:pt x="34" y="201"/>
                    </a:lnTo>
                    <a:lnTo>
                      <a:pt x="48" y="202"/>
                    </a:lnTo>
                    <a:lnTo>
                      <a:pt x="66" y="202"/>
                    </a:lnTo>
                    <a:lnTo>
                      <a:pt x="84" y="199"/>
                    </a:lnTo>
                    <a:lnTo>
                      <a:pt x="86" y="197"/>
                    </a:lnTo>
                    <a:lnTo>
                      <a:pt x="91" y="186"/>
                    </a:lnTo>
                    <a:lnTo>
                      <a:pt x="99" y="171"/>
                    </a:lnTo>
                    <a:lnTo>
                      <a:pt x="110" y="148"/>
                    </a:lnTo>
                    <a:lnTo>
                      <a:pt x="122" y="120"/>
                    </a:lnTo>
                    <a:lnTo>
                      <a:pt x="135" y="87"/>
                    </a:lnTo>
                    <a:lnTo>
                      <a:pt x="148" y="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0" name="Freeform 399"/>
              <p:cNvSpPr>
                <a:spLocks/>
              </p:cNvSpPr>
              <p:nvPr/>
            </p:nvSpPr>
            <p:spPr bwMode="auto">
              <a:xfrm>
                <a:off x="6335713" y="5927725"/>
                <a:ext cx="350838" cy="434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4" y="10"/>
                  </a:cxn>
                  <a:cxn ang="0">
                    <a:pos x="9" y="19"/>
                  </a:cxn>
                  <a:cxn ang="0">
                    <a:pos x="14" y="31"/>
                  </a:cxn>
                  <a:cxn ang="0">
                    <a:pos x="22" y="44"/>
                  </a:cxn>
                  <a:cxn ang="0">
                    <a:pos x="32" y="58"/>
                  </a:cxn>
                  <a:cxn ang="0">
                    <a:pos x="42" y="70"/>
                  </a:cxn>
                  <a:cxn ang="0">
                    <a:pos x="53" y="79"/>
                  </a:cxn>
                  <a:cxn ang="0">
                    <a:pos x="60" y="86"/>
                  </a:cxn>
                  <a:cxn ang="0">
                    <a:pos x="78" y="102"/>
                  </a:cxn>
                  <a:cxn ang="0">
                    <a:pos x="105" y="127"/>
                  </a:cxn>
                  <a:cxn ang="0">
                    <a:pos x="136" y="158"/>
                  </a:cxn>
                  <a:cxn ang="0">
                    <a:pos x="165" y="190"/>
                  </a:cxn>
                  <a:cxn ang="0">
                    <a:pos x="193" y="222"/>
                  </a:cxn>
                  <a:cxn ang="0">
                    <a:pos x="212" y="251"/>
                  </a:cxn>
                  <a:cxn ang="0">
                    <a:pos x="221" y="274"/>
                  </a:cxn>
                  <a:cxn ang="0">
                    <a:pos x="221" y="271"/>
                  </a:cxn>
                  <a:cxn ang="0">
                    <a:pos x="220" y="260"/>
                  </a:cxn>
                  <a:cxn ang="0">
                    <a:pos x="214" y="244"/>
                  </a:cxn>
                  <a:cxn ang="0">
                    <a:pos x="204" y="223"/>
                  </a:cxn>
                  <a:cxn ang="0">
                    <a:pos x="185" y="194"/>
                  </a:cxn>
                  <a:cxn ang="0">
                    <a:pos x="156" y="159"/>
                  </a:cxn>
                  <a:cxn ang="0">
                    <a:pos x="116" y="118"/>
                  </a:cxn>
                  <a:cxn ang="0">
                    <a:pos x="62" y="70"/>
                  </a:cxn>
                  <a:cxn ang="0">
                    <a:pos x="60" y="68"/>
                  </a:cxn>
                  <a:cxn ang="0">
                    <a:pos x="52" y="63"/>
                  </a:cxn>
                  <a:cxn ang="0">
                    <a:pos x="42" y="55"/>
                  </a:cxn>
                  <a:cxn ang="0">
                    <a:pos x="30" y="46"/>
                  </a:cxn>
                  <a:cxn ang="0">
                    <a:pos x="18" y="35"/>
                  </a:cxn>
                  <a:cxn ang="0">
                    <a:pos x="9" y="23"/>
                  </a:cxn>
                  <a:cxn ang="0">
                    <a:pos x="1" y="11"/>
                  </a:cxn>
                  <a:cxn ang="0">
                    <a:pos x="0" y="0"/>
                  </a:cxn>
                </a:cxnLst>
                <a:rect l="0" t="0" r="r" b="b"/>
                <a:pathLst>
                  <a:path w="221" h="274">
                    <a:moveTo>
                      <a:pt x="0" y="0"/>
                    </a:moveTo>
                    <a:lnTo>
                      <a:pt x="1" y="3"/>
                    </a:lnTo>
                    <a:lnTo>
                      <a:pt x="4" y="10"/>
                    </a:lnTo>
                    <a:lnTo>
                      <a:pt x="9" y="19"/>
                    </a:lnTo>
                    <a:lnTo>
                      <a:pt x="14" y="31"/>
                    </a:lnTo>
                    <a:lnTo>
                      <a:pt x="22" y="44"/>
                    </a:lnTo>
                    <a:lnTo>
                      <a:pt x="32" y="58"/>
                    </a:lnTo>
                    <a:lnTo>
                      <a:pt x="42" y="70"/>
                    </a:lnTo>
                    <a:lnTo>
                      <a:pt x="53" y="79"/>
                    </a:lnTo>
                    <a:lnTo>
                      <a:pt x="60" y="86"/>
                    </a:lnTo>
                    <a:lnTo>
                      <a:pt x="78" y="102"/>
                    </a:lnTo>
                    <a:lnTo>
                      <a:pt x="105" y="127"/>
                    </a:lnTo>
                    <a:lnTo>
                      <a:pt x="136" y="158"/>
                    </a:lnTo>
                    <a:lnTo>
                      <a:pt x="165" y="190"/>
                    </a:lnTo>
                    <a:lnTo>
                      <a:pt x="193" y="222"/>
                    </a:lnTo>
                    <a:lnTo>
                      <a:pt x="212" y="251"/>
                    </a:lnTo>
                    <a:lnTo>
                      <a:pt x="221" y="274"/>
                    </a:lnTo>
                    <a:lnTo>
                      <a:pt x="221" y="271"/>
                    </a:lnTo>
                    <a:lnTo>
                      <a:pt x="220" y="260"/>
                    </a:lnTo>
                    <a:lnTo>
                      <a:pt x="214" y="244"/>
                    </a:lnTo>
                    <a:lnTo>
                      <a:pt x="204" y="223"/>
                    </a:lnTo>
                    <a:lnTo>
                      <a:pt x="185" y="194"/>
                    </a:lnTo>
                    <a:lnTo>
                      <a:pt x="156" y="159"/>
                    </a:lnTo>
                    <a:lnTo>
                      <a:pt x="116" y="118"/>
                    </a:lnTo>
                    <a:lnTo>
                      <a:pt x="62" y="70"/>
                    </a:lnTo>
                    <a:lnTo>
                      <a:pt x="60" y="68"/>
                    </a:lnTo>
                    <a:lnTo>
                      <a:pt x="52" y="63"/>
                    </a:lnTo>
                    <a:lnTo>
                      <a:pt x="42" y="55"/>
                    </a:lnTo>
                    <a:lnTo>
                      <a:pt x="30" y="46"/>
                    </a:lnTo>
                    <a:lnTo>
                      <a:pt x="18" y="35"/>
                    </a:lnTo>
                    <a:lnTo>
                      <a:pt x="9" y="2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1" name="Freeform 400"/>
              <p:cNvSpPr>
                <a:spLocks/>
              </p:cNvSpPr>
              <p:nvPr/>
            </p:nvSpPr>
            <p:spPr bwMode="auto">
              <a:xfrm>
                <a:off x="6546850" y="5919788"/>
                <a:ext cx="323850" cy="311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5"/>
                  </a:cxn>
                  <a:cxn ang="0">
                    <a:pos x="27" y="19"/>
                  </a:cxn>
                  <a:cxn ang="0">
                    <a:pos x="53" y="40"/>
                  </a:cxn>
                  <a:cxn ang="0">
                    <a:pos x="87" y="67"/>
                  </a:cxn>
                  <a:cxn ang="0">
                    <a:pos x="122" y="97"/>
                  </a:cxn>
                  <a:cxn ang="0">
                    <a:pos x="155" y="129"/>
                  </a:cxn>
                  <a:cxn ang="0">
                    <a:pos x="184" y="164"/>
                  </a:cxn>
                  <a:cxn ang="0">
                    <a:pos x="204" y="196"/>
                  </a:cxn>
                  <a:cxn ang="0">
                    <a:pos x="203" y="192"/>
                  </a:cxn>
                  <a:cxn ang="0">
                    <a:pos x="198" y="179"/>
                  </a:cxn>
                  <a:cxn ang="0">
                    <a:pos x="186" y="159"/>
                  </a:cxn>
                  <a:cxn ang="0">
                    <a:pos x="168" y="133"/>
                  </a:cxn>
                  <a:cxn ang="0">
                    <a:pos x="142" y="103"/>
                  </a:cxn>
                  <a:cxn ang="0">
                    <a:pos x="106" y="69"/>
                  </a:cxn>
                  <a:cxn ang="0">
                    <a:pos x="59" y="35"/>
                  </a:cxn>
                  <a:cxn ang="0">
                    <a:pos x="0" y="0"/>
                  </a:cxn>
                </a:cxnLst>
                <a:rect l="0" t="0" r="r" b="b"/>
                <a:pathLst>
                  <a:path w="204" h="196">
                    <a:moveTo>
                      <a:pt x="0" y="0"/>
                    </a:moveTo>
                    <a:lnTo>
                      <a:pt x="7" y="5"/>
                    </a:lnTo>
                    <a:lnTo>
                      <a:pt x="27" y="19"/>
                    </a:lnTo>
                    <a:lnTo>
                      <a:pt x="53" y="40"/>
                    </a:lnTo>
                    <a:lnTo>
                      <a:pt x="87" y="67"/>
                    </a:lnTo>
                    <a:lnTo>
                      <a:pt x="122" y="97"/>
                    </a:lnTo>
                    <a:lnTo>
                      <a:pt x="155" y="129"/>
                    </a:lnTo>
                    <a:lnTo>
                      <a:pt x="184" y="164"/>
                    </a:lnTo>
                    <a:lnTo>
                      <a:pt x="204" y="196"/>
                    </a:lnTo>
                    <a:lnTo>
                      <a:pt x="203" y="192"/>
                    </a:lnTo>
                    <a:lnTo>
                      <a:pt x="198" y="179"/>
                    </a:lnTo>
                    <a:lnTo>
                      <a:pt x="186" y="159"/>
                    </a:lnTo>
                    <a:lnTo>
                      <a:pt x="168" y="133"/>
                    </a:lnTo>
                    <a:lnTo>
                      <a:pt x="142" y="103"/>
                    </a:lnTo>
                    <a:lnTo>
                      <a:pt x="106" y="69"/>
                    </a:lnTo>
                    <a:lnTo>
                      <a:pt x="59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2" name="Freeform 401"/>
              <p:cNvSpPr>
                <a:spLocks/>
              </p:cNvSpPr>
              <p:nvPr/>
            </p:nvSpPr>
            <p:spPr bwMode="auto">
              <a:xfrm>
                <a:off x="6731000" y="6311900"/>
                <a:ext cx="200025" cy="65088"/>
              </a:xfrm>
              <a:custGeom>
                <a:avLst/>
                <a:gdLst/>
                <a:ahLst/>
                <a:cxnLst>
                  <a:cxn ang="0">
                    <a:pos x="126" y="0"/>
                  </a:cxn>
                  <a:cxn ang="0">
                    <a:pos x="123" y="1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88" y="20"/>
                  </a:cxn>
                  <a:cxn ang="0">
                    <a:pos x="70" y="26"/>
                  </a:cxn>
                  <a:cxn ang="0">
                    <a:pos x="48" y="32"/>
                  </a:cxn>
                  <a:cxn ang="0">
                    <a:pos x="26" y="34"/>
                  </a:cxn>
                  <a:cxn ang="0">
                    <a:pos x="0" y="33"/>
                  </a:cxn>
                  <a:cxn ang="0">
                    <a:pos x="4" y="34"/>
                  </a:cxn>
                  <a:cxn ang="0">
                    <a:pos x="15" y="37"/>
                  </a:cxn>
                  <a:cxn ang="0">
                    <a:pos x="30" y="40"/>
                  </a:cxn>
                  <a:cxn ang="0">
                    <a:pos x="48" y="41"/>
                  </a:cxn>
                  <a:cxn ang="0">
                    <a:pos x="70" y="39"/>
                  </a:cxn>
                  <a:cxn ang="0">
                    <a:pos x="90" y="33"/>
                  </a:cxn>
                  <a:cxn ang="0">
                    <a:pos x="110" y="20"/>
                  </a:cxn>
                  <a:cxn ang="0">
                    <a:pos x="126" y="0"/>
                  </a:cxn>
                </a:cxnLst>
                <a:rect l="0" t="0" r="r" b="b"/>
                <a:pathLst>
                  <a:path w="126" h="41">
                    <a:moveTo>
                      <a:pt x="126" y="0"/>
                    </a:moveTo>
                    <a:lnTo>
                      <a:pt x="123" y="1"/>
                    </a:lnTo>
                    <a:lnTo>
                      <a:pt x="115" y="6"/>
                    </a:lnTo>
                    <a:lnTo>
                      <a:pt x="104" y="13"/>
                    </a:lnTo>
                    <a:lnTo>
                      <a:pt x="88" y="20"/>
                    </a:lnTo>
                    <a:lnTo>
                      <a:pt x="70" y="26"/>
                    </a:lnTo>
                    <a:lnTo>
                      <a:pt x="48" y="32"/>
                    </a:lnTo>
                    <a:lnTo>
                      <a:pt x="26" y="34"/>
                    </a:lnTo>
                    <a:lnTo>
                      <a:pt x="0" y="33"/>
                    </a:lnTo>
                    <a:lnTo>
                      <a:pt x="4" y="34"/>
                    </a:lnTo>
                    <a:lnTo>
                      <a:pt x="15" y="37"/>
                    </a:lnTo>
                    <a:lnTo>
                      <a:pt x="30" y="40"/>
                    </a:lnTo>
                    <a:lnTo>
                      <a:pt x="48" y="41"/>
                    </a:lnTo>
                    <a:lnTo>
                      <a:pt x="70" y="39"/>
                    </a:lnTo>
                    <a:lnTo>
                      <a:pt x="90" y="33"/>
                    </a:lnTo>
                    <a:lnTo>
                      <a:pt x="110" y="2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3" name="Freeform 402"/>
              <p:cNvSpPr>
                <a:spLocks/>
              </p:cNvSpPr>
              <p:nvPr/>
            </p:nvSpPr>
            <p:spPr bwMode="auto">
              <a:xfrm>
                <a:off x="6583363" y="6438900"/>
                <a:ext cx="366713" cy="11271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193" y="27"/>
                  </a:cxn>
                  <a:cxn ang="0">
                    <a:pos x="191" y="27"/>
                  </a:cxn>
                  <a:cxn ang="0">
                    <a:pos x="185" y="25"/>
                  </a:cxn>
                  <a:cxn ang="0">
                    <a:pos x="176" y="25"/>
                  </a:cxn>
                  <a:cxn ang="0">
                    <a:pos x="165" y="25"/>
                  </a:cxn>
                  <a:cxn ang="0">
                    <a:pos x="155" y="28"/>
                  </a:cxn>
                  <a:cxn ang="0">
                    <a:pos x="145" y="32"/>
                  </a:cxn>
                  <a:cxn ang="0">
                    <a:pos x="137" y="39"/>
                  </a:cxn>
                  <a:cxn ang="0">
                    <a:pos x="133" y="48"/>
                  </a:cxn>
                  <a:cxn ang="0">
                    <a:pos x="132" y="49"/>
                  </a:cxn>
                  <a:cxn ang="0">
                    <a:pos x="125" y="53"/>
                  </a:cxn>
                  <a:cxn ang="0">
                    <a:pos x="116" y="57"/>
                  </a:cxn>
                  <a:cxn ang="0">
                    <a:pos x="101" y="63"/>
                  </a:cxn>
                  <a:cxn ang="0">
                    <a:pos x="83" y="68"/>
                  </a:cxn>
                  <a:cxn ang="0">
                    <a:pos x="60" y="71"/>
                  </a:cxn>
                  <a:cxn ang="0">
                    <a:pos x="32" y="71"/>
                  </a:cxn>
                  <a:cxn ang="0">
                    <a:pos x="0" y="68"/>
                  </a:cxn>
                  <a:cxn ang="0">
                    <a:pos x="5" y="68"/>
                  </a:cxn>
                  <a:cxn ang="0">
                    <a:pos x="17" y="67"/>
                  </a:cxn>
                  <a:cxn ang="0">
                    <a:pos x="36" y="65"/>
                  </a:cxn>
                  <a:cxn ang="0">
                    <a:pos x="57" y="61"/>
                  </a:cxn>
                  <a:cxn ang="0">
                    <a:pos x="80" y="57"/>
                  </a:cxn>
                  <a:cxn ang="0">
                    <a:pos x="101" y="52"/>
                  </a:cxn>
                  <a:cxn ang="0">
                    <a:pos x="119" y="45"/>
                  </a:cxn>
                  <a:cxn ang="0">
                    <a:pos x="129" y="36"/>
                  </a:cxn>
                  <a:cxn ang="0">
                    <a:pos x="131" y="35"/>
                  </a:cxn>
                  <a:cxn ang="0">
                    <a:pos x="132" y="32"/>
                  </a:cxn>
                  <a:cxn ang="0">
                    <a:pos x="136" y="28"/>
                  </a:cxn>
                  <a:cxn ang="0">
                    <a:pos x="143" y="24"/>
                  </a:cxn>
                  <a:cxn ang="0">
                    <a:pos x="149" y="20"/>
                  </a:cxn>
                  <a:cxn ang="0">
                    <a:pos x="159" y="17"/>
                  </a:cxn>
                  <a:cxn ang="0">
                    <a:pos x="169" y="15"/>
                  </a:cxn>
                  <a:cxn ang="0">
                    <a:pos x="183" y="16"/>
                  </a:cxn>
                  <a:cxn ang="0">
                    <a:pos x="231" y="0"/>
                  </a:cxn>
                </a:cxnLst>
                <a:rect l="0" t="0" r="r" b="b"/>
                <a:pathLst>
                  <a:path w="231" h="71">
                    <a:moveTo>
                      <a:pt x="231" y="0"/>
                    </a:moveTo>
                    <a:lnTo>
                      <a:pt x="193" y="27"/>
                    </a:lnTo>
                    <a:lnTo>
                      <a:pt x="191" y="27"/>
                    </a:lnTo>
                    <a:lnTo>
                      <a:pt x="185" y="25"/>
                    </a:lnTo>
                    <a:lnTo>
                      <a:pt x="176" y="25"/>
                    </a:lnTo>
                    <a:lnTo>
                      <a:pt x="165" y="25"/>
                    </a:lnTo>
                    <a:lnTo>
                      <a:pt x="155" y="28"/>
                    </a:lnTo>
                    <a:lnTo>
                      <a:pt x="145" y="32"/>
                    </a:lnTo>
                    <a:lnTo>
                      <a:pt x="137" y="39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25" y="53"/>
                    </a:lnTo>
                    <a:lnTo>
                      <a:pt x="116" y="57"/>
                    </a:lnTo>
                    <a:lnTo>
                      <a:pt x="101" y="63"/>
                    </a:lnTo>
                    <a:lnTo>
                      <a:pt x="83" y="68"/>
                    </a:lnTo>
                    <a:lnTo>
                      <a:pt x="60" y="71"/>
                    </a:lnTo>
                    <a:lnTo>
                      <a:pt x="32" y="71"/>
                    </a:lnTo>
                    <a:lnTo>
                      <a:pt x="0" y="68"/>
                    </a:lnTo>
                    <a:lnTo>
                      <a:pt x="5" y="68"/>
                    </a:lnTo>
                    <a:lnTo>
                      <a:pt x="17" y="67"/>
                    </a:lnTo>
                    <a:lnTo>
                      <a:pt x="36" y="65"/>
                    </a:lnTo>
                    <a:lnTo>
                      <a:pt x="57" y="61"/>
                    </a:lnTo>
                    <a:lnTo>
                      <a:pt x="80" y="57"/>
                    </a:lnTo>
                    <a:lnTo>
                      <a:pt x="101" y="52"/>
                    </a:lnTo>
                    <a:lnTo>
                      <a:pt x="119" y="45"/>
                    </a:lnTo>
                    <a:lnTo>
                      <a:pt x="129" y="36"/>
                    </a:lnTo>
                    <a:lnTo>
                      <a:pt x="131" y="35"/>
                    </a:lnTo>
                    <a:lnTo>
                      <a:pt x="132" y="32"/>
                    </a:lnTo>
                    <a:lnTo>
                      <a:pt x="136" y="28"/>
                    </a:lnTo>
                    <a:lnTo>
                      <a:pt x="143" y="24"/>
                    </a:lnTo>
                    <a:lnTo>
                      <a:pt x="149" y="20"/>
                    </a:lnTo>
                    <a:lnTo>
                      <a:pt x="159" y="17"/>
                    </a:lnTo>
                    <a:lnTo>
                      <a:pt x="169" y="15"/>
                    </a:lnTo>
                    <a:lnTo>
                      <a:pt x="183" y="1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4" name="Freeform 403"/>
              <p:cNvSpPr>
                <a:spLocks/>
              </p:cNvSpPr>
              <p:nvPr/>
            </p:nvSpPr>
            <p:spPr bwMode="auto">
              <a:xfrm>
                <a:off x="5364163" y="6475413"/>
                <a:ext cx="409575" cy="71438"/>
              </a:xfrm>
              <a:custGeom>
                <a:avLst/>
                <a:gdLst/>
                <a:ahLst/>
                <a:cxnLst>
                  <a:cxn ang="0">
                    <a:pos x="258" y="40"/>
                  </a:cxn>
                  <a:cxn ang="0">
                    <a:pos x="201" y="45"/>
                  </a:cxn>
                  <a:cxn ang="0">
                    <a:pos x="199" y="44"/>
                  </a:cxn>
                  <a:cxn ang="0">
                    <a:pos x="194" y="41"/>
                  </a:cxn>
                  <a:cxn ang="0">
                    <a:pos x="187" y="37"/>
                  </a:cxn>
                  <a:cxn ang="0">
                    <a:pos x="179" y="33"/>
                  </a:cxn>
                  <a:cxn ang="0">
                    <a:pos x="168" y="30"/>
                  </a:cxn>
                  <a:cxn ang="0">
                    <a:pos x="158" y="30"/>
                  </a:cxn>
                  <a:cxn ang="0">
                    <a:pos x="146" y="32"/>
                  </a:cxn>
                  <a:cxn ang="0">
                    <a:pos x="134" y="37"/>
                  </a:cxn>
                  <a:cxn ang="0">
                    <a:pos x="131" y="37"/>
                  </a:cxn>
                  <a:cxn ang="0">
                    <a:pos x="122" y="37"/>
                  </a:cxn>
                  <a:cxn ang="0">
                    <a:pos x="108" y="37"/>
                  </a:cxn>
                  <a:cxn ang="0">
                    <a:pos x="91" y="36"/>
                  </a:cxn>
                  <a:cxn ang="0">
                    <a:pos x="71" y="32"/>
                  </a:cxn>
                  <a:cxn ang="0">
                    <a:pos x="48" y="25"/>
                  </a:cxn>
                  <a:cxn ang="0">
                    <a:pos x="24" y="14"/>
                  </a:cxn>
                  <a:cxn ang="0">
                    <a:pos x="0" y="0"/>
                  </a:cxn>
                  <a:cxn ang="0">
                    <a:pos x="4" y="1"/>
                  </a:cxn>
                  <a:cxn ang="0">
                    <a:pos x="16" y="5"/>
                  </a:cxn>
                  <a:cxn ang="0">
                    <a:pos x="35" y="10"/>
                  </a:cxn>
                  <a:cxn ang="0">
                    <a:pos x="56" y="17"/>
                  </a:cxn>
                  <a:cxn ang="0">
                    <a:pos x="79" y="22"/>
                  </a:cxn>
                  <a:cxn ang="0">
                    <a:pos x="102" y="25"/>
                  </a:cxn>
                  <a:cxn ang="0">
                    <a:pos x="122" y="26"/>
                  </a:cxn>
                  <a:cxn ang="0">
                    <a:pos x="139" y="24"/>
                  </a:cxn>
                  <a:cxn ang="0">
                    <a:pos x="140" y="22"/>
                  </a:cxn>
                  <a:cxn ang="0">
                    <a:pos x="144" y="21"/>
                  </a:cxn>
                  <a:cxn ang="0">
                    <a:pos x="151" y="20"/>
                  </a:cxn>
                  <a:cxn ang="0">
                    <a:pos x="160" y="18"/>
                  </a:cxn>
                  <a:cxn ang="0">
                    <a:pos x="170" y="18"/>
                  </a:cxn>
                  <a:cxn ang="0">
                    <a:pos x="180" y="21"/>
                  </a:cxn>
                  <a:cxn ang="0">
                    <a:pos x="191" y="26"/>
                  </a:cxn>
                  <a:cxn ang="0">
                    <a:pos x="202" y="36"/>
                  </a:cxn>
                  <a:cxn ang="0">
                    <a:pos x="258" y="40"/>
                  </a:cxn>
                </a:cxnLst>
                <a:rect l="0" t="0" r="r" b="b"/>
                <a:pathLst>
                  <a:path w="258" h="45">
                    <a:moveTo>
                      <a:pt x="258" y="40"/>
                    </a:moveTo>
                    <a:lnTo>
                      <a:pt x="201" y="45"/>
                    </a:lnTo>
                    <a:lnTo>
                      <a:pt x="199" y="44"/>
                    </a:lnTo>
                    <a:lnTo>
                      <a:pt x="194" y="41"/>
                    </a:lnTo>
                    <a:lnTo>
                      <a:pt x="187" y="37"/>
                    </a:lnTo>
                    <a:lnTo>
                      <a:pt x="179" y="33"/>
                    </a:lnTo>
                    <a:lnTo>
                      <a:pt x="168" y="30"/>
                    </a:lnTo>
                    <a:lnTo>
                      <a:pt x="158" y="30"/>
                    </a:lnTo>
                    <a:lnTo>
                      <a:pt x="146" y="32"/>
                    </a:lnTo>
                    <a:lnTo>
                      <a:pt x="134" y="37"/>
                    </a:lnTo>
                    <a:lnTo>
                      <a:pt x="131" y="37"/>
                    </a:lnTo>
                    <a:lnTo>
                      <a:pt x="122" y="37"/>
                    </a:lnTo>
                    <a:lnTo>
                      <a:pt x="108" y="37"/>
                    </a:lnTo>
                    <a:lnTo>
                      <a:pt x="91" y="36"/>
                    </a:lnTo>
                    <a:lnTo>
                      <a:pt x="71" y="32"/>
                    </a:lnTo>
                    <a:lnTo>
                      <a:pt x="48" y="25"/>
                    </a:lnTo>
                    <a:lnTo>
                      <a:pt x="24" y="14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16" y="5"/>
                    </a:lnTo>
                    <a:lnTo>
                      <a:pt x="35" y="10"/>
                    </a:lnTo>
                    <a:lnTo>
                      <a:pt x="56" y="17"/>
                    </a:lnTo>
                    <a:lnTo>
                      <a:pt x="79" y="22"/>
                    </a:lnTo>
                    <a:lnTo>
                      <a:pt x="102" y="25"/>
                    </a:lnTo>
                    <a:lnTo>
                      <a:pt x="122" y="26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4" y="21"/>
                    </a:lnTo>
                    <a:lnTo>
                      <a:pt x="151" y="20"/>
                    </a:lnTo>
                    <a:lnTo>
                      <a:pt x="160" y="18"/>
                    </a:lnTo>
                    <a:lnTo>
                      <a:pt x="170" y="18"/>
                    </a:lnTo>
                    <a:lnTo>
                      <a:pt x="180" y="21"/>
                    </a:lnTo>
                    <a:lnTo>
                      <a:pt x="191" y="26"/>
                    </a:lnTo>
                    <a:lnTo>
                      <a:pt x="202" y="36"/>
                    </a:lnTo>
                    <a:lnTo>
                      <a:pt x="25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5" name="Freeform 404"/>
              <p:cNvSpPr>
                <a:spLocks/>
              </p:cNvSpPr>
              <p:nvPr/>
            </p:nvSpPr>
            <p:spPr bwMode="auto">
              <a:xfrm>
                <a:off x="6256338" y="4843463"/>
                <a:ext cx="120650" cy="211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4" y="17"/>
                  </a:cxn>
                  <a:cxn ang="0">
                    <a:pos x="8" y="35"/>
                  </a:cxn>
                  <a:cxn ang="0">
                    <a:pos x="16" y="56"/>
                  </a:cxn>
                  <a:cxn ang="0">
                    <a:pos x="27" y="79"/>
                  </a:cxn>
                  <a:cxn ang="0">
                    <a:pos x="40" y="101"/>
                  </a:cxn>
                  <a:cxn ang="0">
                    <a:pos x="56" y="120"/>
                  </a:cxn>
                  <a:cxn ang="0">
                    <a:pos x="76" y="133"/>
                  </a:cxn>
                  <a:cxn ang="0">
                    <a:pos x="72" y="132"/>
                  </a:cxn>
                  <a:cxn ang="0">
                    <a:pos x="64" y="127"/>
                  </a:cxn>
                  <a:cxn ang="0">
                    <a:pos x="51" y="119"/>
                  </a:cxn>
                  <a:cxn ang="0">
                    <a:pos x="36" y="105"/>
                  </a:cxn>
                  <a:cxn ang="0">
                    <a:pos x="23" y="88"/>
                  </a:cxn>
                  <a:cxn ang="0">
                    <a:pos x="11" y="65"/>
                  </a:cxn>
                  <a:cxn ang="0">
                    <a:pos x="3" y="36"/>
                  </a:cxn>
                  <a:cxn ang="0">
                    <a:pos x="0" y="0"/>
                  </a:cxn>
                </a:cxnLst>
                <a:rect l="0" t="0" r="r" b="b"/>
                <a:pathLst>
                  <a:path w="76" h="133">
                    <a:moveTo>
                      <a:pt x="0" y="0"/>
                    </a:moveTo>
                    <a:lnTo>
                      <a:pt x="2" y="4"/>
                    </a:lnTo>
                    <a:lnTo>
                      <a:pt x="4" y="17"/>
                    </a:lnTo>
                    <a:lnTo>
                      <a:pt x="8" y="35"/>
                    </a:lnTo>
                    <a:lnTo>
                      <a:pt x="16" y="56"/>
                    </a:lnTo>
                    <a:lnTo>
                      <a:pt x="27" y="79"/>
                    </a:lnTo>
                    <a:lnTo>
                      <a:pt x="40" y="101"/>
                    </a:lnTo>
                    <a:lnTo>
                      <a:pt x="56" y="120"/>
                    </a:lnTo>
                    <a:lnTo>
                      <a:pt x="76" y="133"/>
                    </a:lnTo>
                    <a:lnTo>
                      <a:pt x="72" y="132"/>
                    </a:lnTo>
                    <a:lnTo>
                      <a:pt x="64" y="127"/>
                    </a:lnTo>
                    <a:lnTo>
                      <a:pt x="51" y="119"/>
                    </a:lnTo>
                    <a:lnTo>
                      <a:pt x="36" y="105"/>
                    </a:lnTo>
                    <a:lnTo>
                      <a:pt x="23" y="88"/>
                    </a:lnTo>
                    <a:lnTo>
                      <a:pt x="11" y="65"/>
                    </a:lnTo>
                    <a:lnTo>
                      <a:pt x="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6" name="Freeform 405"/>
              <p:cNvSpPr>
                <a:spLocks/>
              </p:cNvSpPr>
              <p:nvPr/>
            </p:nvSpPr>
            <p:spPr bwMode="auto">
              <a:xfrm>
                <a:off x="5368925" y="6389688"/>
                <a:ext cx="192088" cy="6032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91" y="2"/>
                  </a:cxn>
                  <a:cxn ang="0">
                    <a:pos x="85" y="6"/>
                  </a:cxn>
                  <a:cxn ang="0">
                    <a:pos x="79" y="11"/>
                  </a:cxn>
                  <a:cxn ang="0">
                    <a:pos x="68" y="16"/>
                  </a:cxn>
                  <a:cxn ang="0">
                    <a:pos x="55" y="23"/>
                  </a:cxn>
                  <a:cxn ang="0">
                    <a:pos x="39" y="27"/>
                  </a:cxn>
                  <a:cxn ang="0">
                    <a:pos x="20" y="30"/>
                  </a:cxn>
                  <a:cxn ang="0">
                    <a:pos x="0" y="30"/>
                  </a:cxn>
                  <a:cxn ang="0">
                    <a:pos x="8" y="31"/>
                  </a:cxn>
                  <a:cxn ang="0">
                    <a:pos x="29" y="34"/>
                  </a:cxn>
                  <a:cxn ang="0">
                    <a:pos x="56" y="36"/>
                  </a:cxn>
                  <a:cxn ang="0">
                    <a:pos x="84" y="38"/>
                  </a:cxn>
                  <a:cxn ang="0">
                    <a:pos x="108" y="36"/>
                  </a:cxn>
                  <a:cxn ang="0">
                    <a:pos x="121" y="31"/>
                  </a:cxn>
                  <a:cxn ang="0">
                    <a:pos x="117" y="19"/>
                  </a:cxn>
                  <a:cxn ang="0">
                    <a:pos x="92" y="0"/>
                  </a:cxn>
                </a:cxnLst>
                <a:rect l="0" t="0" r="r" b="b"/>
                <a:pathLst>
                  <a:path w="121" h="38">
                    <a:moveTo>
                      <a:pt x="92" y="0"/>
                    </a:moveTo>
                    <a:lnTo>
                      <a:pt x="91" y="2"/>
                    </a:lnTo>
                    <a:lnTo>
                      <a:pt x="85" y="6"/>
                    </a:lnTo>
                    <a:lnTo>
                      <a:pt x="79" y="11"/>
                    </a:lnTo>
                    <a:lnTo>
                      <a:pt x="68" y="16"/>
                    </a:lnTo>
                    <a:lnTo>
                      <a:pt x="55" y="23"/>
                    </a:lnTo>
                    <a:lnTo>
                      <a:pt x="39" y="27"/>
                    </a:lnTo>
                    <a:lnTo>
                      <a:pt x="20" y="30"/>
                    </a:lnTo>
                    <a:lnTo>
                      <a:pt x="0" y="30"/>
                    </a:lnTo>
                    <a:lnTo>
                      <a:pt x="8" y="31"/>
                    </a:lnTo>
                    <a:lnTo>
                      <a:pt x="29" y="34"/>
                    </a:lnTo>
                    <a:lnTo>
                      <a:pt x="56" y="36"/>
                    </a:lnTo>
                    <a:lnTo>
                      <a:pt x="84" y="38"/>
                    </a:lnTo>
                    <a:lnTo>
                      <a:pt x="108" y="36"/>
                    </a:lnTo>
                    <a:lnTo>
                      <a:pt x="121" y="31"/>
                    </a:lnTo>
                    <a:lnTo>
                      <a:pt x="117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7" name="Freeform 406"/>
              <p:cNvSpPr>
                <a:spLocks/>
              </p:cNvSpPr>
              <p:nvPr/>
            </p:nvSpPr>
            <p:spPr bwMode="auto">
              <a:xfrm>
                <a:off x="6256338" y="5311775"/>
                <a:ext cx="127000" cy="125413"/>
              </a:xfrm>
              <a:custGeom>
                <a:avLst/>
                <a:gdLst/>
                <a:ahLst/>
                <a:cxnLst>
                  <a:cxn ang="0">
                    <a:pos x="80" y="14"/>
                  </a:cxn>
                  <a:cxn ang="0">
                    <a:pos x="79" y="21"/>
                  </a:cxn>
                  <a:cxn ang="0">
                    <a:pos x="75" y="35"/>
                  </a:cxn>
                  <a:cxn ang="0">
                    <a:pos x="63" y="52"/>
                  </a:cxn>
                  <a:cxn ang="0">
                    <a:pos x="44" y="64"/>
                  </a:cxn>
                  <a:cxn ang="0">
                    <a:pos x="46" y="65"/>
                  </a:cxn>
                  <a:cxn ang="0">
                    <a:pos x="48" y="68"/>
                  </a:cxn>
                  <a:cxn ang="0">
                    <a:pos x="51" y="72"/>
                  </a:cxn>
                  <a:cxn ang="0">
                    <a:pos x="54" y="75"/>
                  </a:cxn>
                  <a:cxn ang="0">
                    <a:pos x="52" y="77"/>
                  </a:cxn>
                  <a:cxn ang="0">
                    <a:pos x="48" y="79"/>
                  </a:cxn>
                  <a:cxn ang="0">
                    <a:pos x="40" y="77"/>
                  </a:cxn>
                  <a:cxn ang="0">
                    <a:pos x="24" y="72"/>
                  </a:cxn>
                  <a:cxn ang="0">
                    <a:pos x="20" y="69"/>
                  </a:cxn>
                  <a:cxn ang="0">
                    <a:pos x="11" y="61"/>
                  </a:cxn>
                  <a:cxn ang="0">
                    <a:pos x="3" y="51"/>
                  </a:cxn>
                  <a:cxn ang="0">
                    <a:pos x="0" y="39"/>
                  </a:cxn>
                  <a:cxn ang="0">
                    <a:pos x="2" y="37"/>
                  </a:cxn>
                  <a:cxn ang="0">
                    <a:pos x="7" y="35"/>
                  </a:cxn>
                  <a:cxn ang="0">
                    <a:pos x="14" y="31"/>
                  </a:cxn>
                  <a:cxn ang="0">
                    <a:pos x="22" y="25"/>
                  </a:cxn>
                  <a:cxn ang="0">
                    <a:pos x="30" y="18"/>
                  </a:cxn>
                  <a:cxn ang="0">
                    <a:pos x="38" y="12"/>
                  </a:cxn>
                  <a:cxn ang="0">
                    <a:pos x="44" y="5"/>
                  </a:cxn>
                  <a:cxn ang="0">
                    <a:pos x="50" y="0"/>
                  </a:cxn>
                  <a:cxn ang="0">
                    <a:pos x="80" y="14"/>
                  </a:cxn>
                </a:cxnLst>
                <a:rect l="0" t="0" r="r" b="b"/>
                <a:pathLst>
                  <a:path w="80" h="79">
                    <a:moveTo>
                      <a:pt x="80" y="14"/>
                    </a:moveTo>
                    <a:lnTo>
                      <a:pt x="79" y="21"/>
                    </a:lnTo>
                    <a:lnTo>
                      <a:pt x="75" y="35"/>
                    </a:lnTo>
                    <a:lnTo>
                      <a:pt x="63" y="52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8" y="68"/>
                    </a:lnTo>
                    <a:lnTo>
                      <a:pt x="51" y="72"/>
                    </a:lnTo>
                    <a:lnTo>
                      <a:pt x="54" y="75"/>
                    </a:lnTo>
                    <a:lnTo>
                      <a:pt x="52" y="77"/>
                    </a:lnTo>
                    <a:lnTo>
                      <a:pt x="48" y="79"/>
                    </a:lnTo>
                    <a:lnTo>
                      <a:pt x="40" y="77"/>
                    </a:lnTo>
                    <a:lnTo>
                      <a:pt x="24" y="72"/>
                    </a:lnTo>
                    <a:lnTo>
                      <a:pt x="20" y="69"/>
                    </a:lnTo>
                    <a:lnTo>
                      <a:pt x="11" y="61"/>
                    </a:lnTo>
                    <a:lnTo>
                      <a:pt x="3" y="51"/>
                    </a:lnTo>
                    <a:lnTo>
                      <a:pt x="0" y="39"/>
                    </a:lnTo>
                    <a:lnTo>
                      <a:pt x="2" y="37"/>
                    </a:lnTo>
                    <a:lnTo>
                      <a:pt x="7" y="35"/>
                    </a:lnTo>
                    <a:lnTo>
                      <a:pt x="14" y="31"/>
                    </a:lnTo>
                    <a:lnTo>
                      <a:pt x="22" y="25"/>
                    </a:lnTo>
                    <a:lnTo>
                      <a:pt x="30" y="18"/>
                    </a:lnTo>
                    <a:lnTo>
                      <a:pt x="38" y="12"/>
                    </a:lnTo>
                    <a:lnTo>
                      <a:pt x="44" y="5"/>
                    </a:lnTo>
                    <a:lnTo>
                      <a:pt x="50" y="0"/>
                    </a:lnTo>
                    <a:lnTo>
                      <a:pt x="80" y="14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8" name="Freeform 407"/>
              <p:cNvSpPr>
                <a:spLocks/>
              </p:cNvSpPr>
              <p:nvPr/>
            </p:nvSpPr>
            <p:spPr bwMode="auto">
              <a:xfrm>
                <a:off x="5943600" y="5465763"/>
                <a:ext cx="736600" cy="427038"/>
              </a:xfrm>
              <a:custGeom>
                <a:avLst/>
                <a:gdLst/>
                <a:ahLst/>
                <a:cxnLst>
                  <a:cxn ang="0">
                    <a:pos x="440" y="20"/>
                  </a:cxn>
                  <a:cxn ang="0">
                    <a:pos x="46" y="0"/>
                  </a:cxn>
                  <a:cxn ang="0">
                    <a:pos x="42" y="0"/>
                  </a:cxn>
                  <a:cxn ang="0">
                    <a:pos x="32" y="3"/>
                  </a:cxn>
                  <a:cxn ang="0">
                    <a:pos x="20" y="10"/>
                  </a:cxn>
                  <a:cxn ang="0">
                    <a:pos x="12" y="26"/>
                  </a:cxn>
                  <a:cxn ang="0">
                    <a:pos x="8" y="66"/>
                  </a:cxn>
                  <a:cxn ang="0">
                    <a:pos x="6" y="123"/>
                  </a:cxn>
                  <a:cxn ang="0">
                    <a:pos x="4" y="174"/>
                  </a:cxn>
                  <a:cxn ang="0">
                    <a:pos x="4" y="195"/>
                  </a:cxn>
                  <a:cxn ang="0">
                    <a:pos x="1" y="204"/>
                  </a:cxn>
                  <a:cxn ang="0">
                    <a:pos x="0" y="224"/>
                  </a:cxn>
                  <a:cxn ang="0">
                    <a:pos x="2" y="246"/>
                  </a:cxn>
                  <a:cxn ang="0">
                    <a:pos x="16" y="258"/>
                  </a:cxn>
                  <a:cxn ang="0">
                    <a:pos x="445" y="269"/>
                  </a:cxn>
                  <a:cxn ang="0">
                    <a:pos x="449" y="267"/>
                  </a:cxn>
                  <a:cxn ang="0">
                    <a:pos x="457" y="262"/>
                  </a:cxn>
                  <a:cxn ang="0">
                    <a:pos x="464" y="250"/>
                  </a:cxn>
                  <a:cxn ang="0">
                    <a:pos x="464" y="228"/>
                  </a:cxn>
                  <a:cxn ang="0">
                    <a:pos x="464" y="54"/>
                  </a:cxn>
                  <a:cxn ang="0">
                    <a:pos x="464" y="48"/>
                  </a:cxn>
                  <a:cxn ang="0">
                    <a:pos x="460" y="38"/>
                  </a:cxn>
                  <a:cxn ang="0">
                    <a:pos x="453" y="26"/>
                  </a:cxn>
                  <a:cxn ang="0">
                    <a:pos x="440" y="20"/>
                  </a:cxn>
                </a:cxnLst>
                <a:rect l="0" t="0" r="r" b="b"/>
                <a:pathLst>
                  <a:path w="464" h="269">
                    <a:moveTo>
                      <a:pt x="440" y="20"/>
                    </a:moveTo>
                    <a:lnTo>
                      <a:pt x="46" y="0"/>
                    </a:lnTo>
                    <a:lnTo>
                      <a:pt x="42" y="0"/>
                    </a:lnTo>
                    <a:lnTo>
                      <a:pt x="32" y="3"/>
                    </a:lnTo>
                    <a:lnTo>
                      <a:pt x="20" y="10"/>
                    </a:lnTo>
                    <a:lnTo>
                      <a:pt x="12" y="26"/>
                    </a:lnTo>
                    <a:lnTo>
                      <a:pt x="8" y="66"/>
                    </a:lnTo>
                    <a:lnTo>
                      <a:pt x="6" y="123"/>
                    </a:lnTo>
                    <a:lnTo>
                      <a:pt x="4" y="174"/>
                    </a:lnTo>
                    <a:lnTo>
                      <a:pt x="4" y="195"/>
                    </a:lnTo>
                    <a:lnTo>
                      <a:pt x="1" y="204"/>
                    </a:lnTo>
                    <a:lnTo>
                      <a:pt x="0" y="224"/>
                    </a:lnTo>
                    <a:lnTo>
                      <a:pt x="2" y="246"/>
                    </a:lnTo>
                    <a:lnTo>
                      <a:pt x="16" y="258"/>
                    </a:lnTo>
                    <a:lnTo>
                      <a:pt x="445" y="269"/>
                    </a:lnTo>
                    <a:lnTo>
                      <a:pt x="449" y="267"/>
                    </a:lnTo>
                    <a:lnTo>
                      <a:pt x="457" y="262"/>
                    </a:lnTo>
                    <a:lnTo>
                      <a:pt x="464" y="250"/>
                    </a:lnTo>
                    <a:lnTo>
                      <a:pt x="464" y="228"/>
                    </a:lnTo>
                    <a:lnTo>
                      <a:pt x="464" y="54"/>
                    </a:lnTo>
                    <a:lnTo>
                      <a:pt x="464" y="48"/>
                    </a:lnTo>
                    <a:lnTo>
                      <a:pt x="460" y="38"/>
                    </a:lnTo>
                    <a:lnTo>
                      <a:pt x="453" y="26"/>
                    </a:lnTo>
                    <a:lnTo>
                      <a:pt x="440" y="20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9" name="Freeform 408"/>
              <p:cNvSpPr>
                <a:spLocks/>
              </p:cNvSpPr>
              <p:nvPr/>
            </p:nvSpPr>
            <p:spPr bwMode="auto">
              <a:xfrm>
                <a:off x="6348413" y="5468938"/>
                <a:ext cx="336550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0" y="18"/>
                  </a:cxn>
                  <a:cxn ang="0">
                    <a:pos x="184" y="18"/>
                  </a:cxn>
                  <a:cxn ang="0">
                    <a:pos x="193" y="21"/>
                  </a:cxn>
                  <a:cxn ang="0">
                    <a:pos x="204" y="26"/>
                  </a:cxn>
                  <a:cxn ang="0">
                    <a:pos x="209" y="36"/>
                  </a:cxn>
                  <a:cxn ang="0">
                    <a:pos x="209" y="34"/>
                  </a:cxn>
                  <a:cxn ang="0">
                    <a:pos x="210" y="32"/>
                  </a:cxn>
                  <a:cxn ang="0">
                    <a:pos x="212" y="28"/>
                  </a:cxn>
                  <a:cxn ang="0">
                    <a:pos x="210" y="24"/>
                  </a:cxn>
                  <a:cxn ang="0">
                    <a:pos x="206" y="18"/>
                  </a:cxn>
                  <a:cxn ang="0">
                    <a:pos x="200" y="14"/>
                  </a:cxn>
                  <a:cxn ang="0">
                    <a:pos x="189" y="10"/>
                  </a:cxn>
                  <a:cxn ang="0">
                    <a:pos x="172" y="8"/>
                  </a:cxn>
                  <a:cxn ang="0">
                    <a:pos x="0" y="0"/>
                  </a:cxn>
                </a:cxnLst>
                <a:rect l="0" t="0" r="r" b="b"/>
                <a:pathLst>
                  <a:path w="212" h="36">
                    <a:moveTo>
                      <a:pt x="0" y="0"/>
                    </a:moveTo>
                    <a:lnTo>
                      <a:pt x="180" y="18"/>
                    </a:lnTo>
                    <a:lnTo>
                      <a:pt x="184" y="18"/>
                    </a:lnTo>
                    <a:lnTo>
                      <a:pt x="193" y="21"/>
                    </a:lnTo>
                    <a:lnTo>
                      <a:pt x="204" y="26"/>
                    </a:lnTo>
                    <a:lnTo>
                      <a:pt x="209" y="36"/>
                    </a:lnTo>
                    <a:lnTo>
                      <a:pt x="209" y="34"/>
                    </a:lnTo>
                    <a:lnTo>
                      <a:pt x="210" y="32"/>
                    </a:lnTo>
                    <a:lnTo>
                      <a:pt x="212" y="28"/>
                    </a:lnTo>
                    <a:lnTo>
                      <a:pt x="210" y="24"/>
                    </a:lnTo>
                    <a:lnTo>
                      <a:pt x="206" y="18"/>
                    </a:lnTo>
                    <a:lnTo>
                      <a:pt x="200" y="14"/>
                    </a:lnTo>
                    <a:lnTo>
                      <a:pt x="189" y="10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0" name="Freeform 410"/>
              <p:cNvSpPr>
                <a:spLocks/>
              </p:cNvSpPr>
              <p:nvPr/>
            </p:nvSpPr>
            <p:spPr bwMode="auto">
              <a:xfrm>
                <a:off x="5976938" y="5880100"/>
                <a:ext cx="703263" cy="33338"/>
              </a:xfrm>
              <a:custGeom>
                <a:avLst/>
                <a:gdLst/>
                <a:ahLst/>
                <a:cxnLst>
                  <a:cxn ang="0">
                    <a:pos x="443" y="21"/>
                  </a:cxn>
                  <a:cxn ang="0">
                    <a:pos x="439" y="21"/>
                  </a:cxn>
                  <a:cxn ang="0">
                    <a:pos x="427" y="20"/>
                  </a:cxn>
                  <a:cxn ang="0">
                    <a:pos x="410" y="20"/>
                  </a:cxn>
                  <a:cxn ang="0">
                    <a:pos x="386" y="18"/>
                  </a:cxn>
                  <a:cxn ang="0">
                    <a:pos x="356" y="17"/>
                  </a:cxn>
                  <a:cxn ang="0">
                    <a:pos x="324" y="16"/>
                  </a:cxn>
                  <a:cxn ang="0">
                    <a:pos x="290" y="13"/>
                  </a:cxn>
                  <a:cxn ang="0">
                    <a:pos x="252" y="12"/>
                  </a:cxn>
                  <a:cxn ang="0">
                    <a:pos x="214" y="10"/>
                  </a:cxn>
                  <a:cxn ang="0">
                    <a:pos x="176" y="8"/>
                  </a:cxn>
                  <a:cxn ang="0">
                    <a:pos x="139" y="6"/>
                  </a:cxn>
                  <a:cxn ang="0">
                    <a:pos x="104" y="5"/>
                  </a:cxn>
                  <a:cxn ang="0">
                    <a:pos x="71" y="4"/>
                  </a:cxn>
                  <a:cxn ang="0">
                    <a:pos x="43" y="4"/>
                  </a:cxn>
                  <a:cxn ang="0">
                    <a:pos x="19" y="2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13" y="2"/>
                  </a:cxn>
                  <a:cxn ang="0">
                    <a:pos x="28" y="1"/>
                  </a:cxn>
                  <a:cxn ang="0">
                    <a:pos x="49" y="1"/>
                  </a:cxn>
                  <a:cxn ang="0">
                    <a:pos x="73" y="0"/>
                  </a:cxn>
                  <a:cxn ang="0">
                    <a:pos x="103" y="0"/>
                  </a:cxn>
                  <a:cxn ang="0">
                    <a:pos x="134" y="0"/>
                  </a:cxn>
                  <a:cxn ang="0">
                    <a:pos x="168" y="0"/>
                  </a:cxn>
                  <a:cxn ang="0">
                    <a:pos x="204" y="0"/>
                  </a:cxn>
                  <a:cxn ang="0">
                    <a:pos x="240" y="1"/>
                  </a:cxn>
                  <a:cxn ang="0">
                    <a:pos x="278" y="2"/>
                  </a:cxn>
                  <a:cxn ang="0">
                    <a:pos x="314" y="4"/>
                  </a:cxn>
                  <a:cxn ang="0">
                    <a:pos x="350" y="6"/>
                  </a:cxn>
                  <a:cxn ang="0">
                    <a:pos x="383" y="10"/>
                  </a:cxn>
                  <a:cxn ang="0">
                    <a:pos x="415" y="16"/>
                  </a:cxn>
                  <a:cxn ang="0">
                    <a:pos x="443" y="21"/>
                  </a:cxn>
                </a:cxnLst>
                <a:rect l="0" t="0" r="r" b="b"/>
                <a:pathLst>
                  <a:path w="443" h="21">
                    <a:moveTo>
                      <a:pt x="443" y="21"/>
                    </a:moveTo>
                    <a:lnTo>
                      <a:pt x="439" y="21"/>
                    </a:lnTo>
                    <a:lnTo>
                      <a:pt x="427" y="20"/>
                    </a:lnTo>
                    <a:lnTo>
                      <a:pt x="410" y="20"/>
                    </a:lnTo>
                    <a:lnTo>
                      <a:pt x="386" y="18"/>
                    </a:lnTo>
                    <a:lnTo>
                      <a:pt x="356" y="17"/>
                    </a:lnTo>
                    <a:lnTo>
                      <a:pt x="324" y="16"/>
                    </a:lnTo>
                    <a:lnTo>
                      <a:pt x="290" y="13"/>
                    </a:lnTo>
                    <a:lnTo>
                      <a:pt x="252" y="12"/>
                    </a:lnTo>
                    <a:lnTo>
                      <a:pt x="214" y="10"/>
                    </a:lnTo>
                    <a:lnTo>
                      <a:pt x="176" y="8"/>
                    </a:lnTo>
                    <a:lnTo>
                      <a:pt x="139" y="6"/>
                    </a:lnTo>
                    <a:lnTo>
                      <a:pt x="104" y="5"/>
                    </a:lnTo>
                    <a:lnTo>
                      <a:pt x="71" y="4"/>
                    </a:lnTo>
                    <a:lnTo>
                      <a:pt x="43" y="4"/>
                    </a:lnTo>
                    <a:lnTo>
                      <a:pt x="19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3" y="2"/>
                    </a:lnTo>
                    <a:lnTo>
                      <a:pt x="28" y="1"/>
                    </a:lnTo>
                    <a:lnTo>
                      <a:pt x="49" y="1"/>
                    </a:lnTo>
                    <a:lnTo>
                      <a:pt x="73" y="0"/>
                    </a:lnTo>
                    <a:lnTo>
                      <a:pt x="103" y="0"/>
                    </a:lnTo>
                    <a:lnTo>
                      <a:pt x="134" y="0"/>
                    </a:lnTo>
                    <a:lnTo>
                      <a:pt x="168" y="0"/>
                    </a:lnTo>
                    <a:lnTo>
                      <a:pt x="204" y="0"/>
                    </a:lnTo>
                    <a:lnTo>
                      <a:pt x="240" y="1"/>
                    </a:lnTo>
                    <a:lnTo>
                      <a:pt x="278" y="2"/>
                    </a:lnTo>
                    <a:lnTo>
                      <a:pt x="314" y="4"/>
                    </a:lnTo>
                    <a:lnTo>
                      <a:pt x="350" y="6"/>
                    </a:lnTo>
                    <a:lnTo>
                      <a:pt x="383" y="10"/>
                    </a:lnTo>
                    <a:lnTo>
                      <a:pt x="415" y="16"/>
                    </a:lnTo>
                    <a:lnTo>
                      <a:pt x="44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1" name="Freeform 411"/>
              <p:cNvSpPr>
                <a:spLocks/>
              </p:cNvSpPr>
              <p:nvPr/>
            </p:nvSpPr>
            <p:spPr bwMode="auto">
              <a:xfrm>
                <a:off x="5927725" y="5503863"/>
                <a:ext cx="30163" cy="358775"/>
              </a:xfrm>
              <a:custGeom>
                <a:avLst/>
                <a:gdLst/>
                <a:ahLst/>
                <a:cxnLst>
                  <a:cxn ang="0">
                    <a:pos x="11" y="226"/>
                  </a:cxn>
                  <a:cxn ang="0">
                    <a:pos x="10" y="223"/>
                  </a:cxn>
                  <a:cxn ang="0">
                    <a:pos x="6" y="215"/>
                  </a:cxn>
                  <a:cxn ang="0">
                    <a:pos x="2" y="203"/>
                  </a:cxn>
                  <a:cxn ang="0">
                    <a:pos x="0" y="186"/>
                  </a:cxn>
                  <a:cxn ang="0">
                    <a:pos x="3" y="162"/>
                  </a:cxn>
                  <a:cxn ang="0">
                    <a:pos x="8" y="106"/>
                  </a:cxn>
                  <a:cxn ang="0">
                    <a:pos x="14" y="43"/>
                  </a:cxn>
                  <a:cxn ang="0">
                    <a:pos x="14" y="0"/>
                  </a:cxn>
                  <a:cxn ang="0">
                    <a:pos x="16" y="14"/>
                  </a:cxn>
                  <a:cxn ang="0">
                    <a:pos x="19" y="52"/>
                  </a:cxn>
                  <a:cxn ang="0">
                    <a:pos x="18" y="111"/>
                  </a:cxn>
                  <a:cxn ang="0">
                    <a:pos x="8" y="183"/>
                  </a:cxn>
                  <a:cxn ang="0">
                    <a:pos x="7" y="188"/>
                  </a:cxn>
                  <a:cxn ang="0">
                    <a:pos x="6" y="202"/>
                  </a:cxn>
                  <a:cxn ang="0">
                    <a:pos x="7" y="216"/>
                  </a:cxn>
                  <a:cxn ang="0">
                    <a:pos x="11" y="226"/>
                  </a:cxn>
                </a:cxnLst>
                <a:rect l="0" t="0" r="r" b="b"/>
                <a:pathLst>
                  <a:path w="19" h="226">
                    <a:moveTo>
                      <a:pt x="11" y="226"/>
                    </a:moveTo>
                    <a:lnTo>
                      <a:pt x="10" y="223"/>
                    </a:lnTo>
                    <a:lnTo>
                      <a:pt x="6" y="215"/>
                    </a:lnTo>
                    <a:lnTo>
                      <a:pt x="2" y="203"/>
                    </a:lnTo>
                    <a:lnTo>
                      <a:pt x="0" y="186"/>
                    </a:lnTo>
                    <a:lnTo>
                      <a:pt x="3" y="162"/>
                    </a:lnTo>
                    <a:lnTo>
                      <a:pt x="8" y="106"/>
                    </a:lnTo>
                    <a:lnTo>
                      <a:pt x="14" y="43"/>
                    </a:lnTo>
                    <a:lnTo>
                      <a:pt x="14" y="0"/>
                    </a:lnTo>
                    <a:lnTo>
                      <a:pt x="16" y="14"/>
                    </a:lnTo>
                    <a:lnTo>
                      <a:pt x="19" y="52"/>
                    </a:lnTo>
                    <a:lnTo>
                      <a:pt x="18" y="111"/>
                    </a:lnTo>
                    <a:lnTo>
                      <a:pt x="8" y="183"/>
                    </a:lnTo>
                    <a:lnTo>
                      <a:pt x="7" y="188"/>
                    </a:lnTo>
                    <a:lnTo>
                      <a:pt x="6" y="202"/>
                    </a:lnTo>
                    <a:lnTo>
                      <a:pt x="7" y="216"/>
                    </a:lnTo>
                    <a:lnTo>
                      <a:pt x="11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2" name="Freeform 412"/>
              <p:cNvSpPr>
                <a:spLocks/>
              </p:cNvSpPr>
              <p:nvPr/>
            </p:nvSpPr>
            <p:spPr bwMode="auto">
              <a:xfrm>
                <a:off x="5945188" y="5453063"/>
                <a:ext cx="273050" cy="31750"/>
              </a:xfrm>
              <a:custGeom>
                <a:avLst/>
                <a:gdLst/>
                <a:ahLst/>
                <a:cxnLst>
                  <a:cxn ang="0">
                    <a:pos x="172" y="10"/>
                  </a:cxn>
                  <a:cxn ang="0">
                    <a:pos x="47" y="8"/>
                  </a:cxn>
                  <a:cxn ang="0">
                    <a:pos x="45" y="8"/>
                  </a:cxn>
                  <a:cxn ang="0">
                    <a:pos x="40" y="8"/>
                  </a:cxn>
                  <a:cxn ang="0">
                    <a:pos x="33" y="8"/>
                  </a:cxn>
                  <a:cxn ang="0">
                    <a:pos x="25" y="8"/>
                  </a:cxn>
                  <a:cxn ang="0">
                    <a:pos x="17" y="10"/>
                  </a:cxn>
                  <a:cxn ang="0">
                    <a:pos x="11" y="12"/>
                  </a:cxn>
                  <a:cxn ang="0">
                    <a:pos x="4" y="15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0" y="16"/>
                  </a:cxn>
                  <a:cxn ang="0">
                    <a:pos x="1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7" y="0"/>
                  </a:cxn>
                  <a:cxn ang="0">
                    <a:pos x="40" y="0"/>
                  </a:cxn>
                  <a:cxn ang="0">
                    <a:pos x="172" y="10"/>
                  </a:cxn>
                </a:cxnLst>
                <a:rect l="0" t="0" r="r" b="b"/>
                <a:pathLst>
                  <a:path w="172" h="20">
                    <a:moveTo>
                      <a:pt x="172" y="10"/>
                    </a:moveTo>
                    <a:lnTo>
                      <a:pt x="47" y="8"/>
                    </a:lnTo>
                    <a:lnTo>
                      <a:pt x="45" y="8"/>
                    </a:lnTo>
                    <a:lnTo>
                      <a:pt x="40" y="8"/>
                    </a:lnTo>
                    <a:lnTo>
                      <a:pt x="33" y="8"/>
                    </a:lnTo>
                    <a:lnTo>
                      <a:pt x="25" y="8"/>
                    </a:lnTo>
                    <a:lnTo>
                      <a:pt x="17" y="10"/>
                    </a:lnTo>
                    <a:lnTo>
                      <a:pt x="11" y="12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17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3" name="Freeform 413"/>
              <p:cNvSpPr>
                <a:spLocks/>
              </p:cNvSpPr>
              <p:nvPr/>
            </p:nvSpPr>
            <p:spPr bwMode="auto">
              <a:xfrm>
                <a:off x="6323013" y="5232400"/>
                <a:ext cx="134938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5" y="8"/>
                  </a:cxn>
                  <a:cxn ang="0">
                    <a:pos x="12" y="16"/>
                  </a:cxn>
                  <a:cxn ang="0">
                    <a:pos x="22" y="26"/>
                  </a:cxn>
                  <a:cxn ang="0">
                    <a:pos x="34" y="36"/>
                  </a:cxn>
                  <a:cxn ang="0">
                    <a:pos x="49" y="44"/>
                  </a:cxn>
                  <a:cxn ang="0">
                    <a:pos x="65" y="50"/>
                  </a:cxn>
                  <a:cxn ang="0">
                    <a:pos x="85" y="52"/>
                  </a:cxn>
                  <a:cxn ang="0">
                    <a:pos x="84" y="52"/>
                  </a:cxn>
                  <a:cxn ang="0">
                    <a:pos x="78" y="50"/>
                  </a:cxn>
                  <a:cxn ang="0">
                    <a:pos x="72" y="47"/>
                  </a:cxn>
                  <a:cxn ang="0">
                    <a:pos x="61" y="42"/>
                  </a:cxn>
                  <a:cxn ang="0">
                    <a:pos x="49" y="35"/>
                  </a:cxn>
                  <a:cxn ang="0">
                    <a:pos x="34" y="27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52">
                    <a:moveTo>
                      <a:pt x="0" y="0"/>
                    </a:moveTo>
                    <a:lnTo>
                      <a:pt x="1" y="3"/>
                    </a:lnTo>
                    <a:lnTo>
                      <a:pt x="5" y="8"/>
                    </a:lnTo>
                    <a:lnTo>
                      <a:pt x="12" y="16"/>
                    </a:lnTo>
                    <a:lnTo>
                      <a:pt x="22" y="26"/>
                    </a:lnTo>
                    <a:lnTo>
                      <a:pt x="34" y="36"/>
                    </a:lnTo>
                    <a:lnTo>
                      <a:pt x="49" y="44"/>
                    </a:lnTo>
                    <a:lnTo>
                      <a:pt x="65" y="50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78" y="50"/>
                    </a:lnTo>
                    <a:lnTo>
                      <a:pt x="72" y="47"/>
                    </a:lnTo>
                    <a:lnTo>
                      <a:pt x="61" y="42"/>
                    </a:lnTo>
                    <a:lnTo>
                      <a:pt x="49" y="35"/>
                    </a:lnTo>
                    <a:lnTo>
                      <a:pt x="34" y="27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4" name="Freeform 414"/>
              <p:cNvSpPr>
                <a:spLocks/>
              </p:cNvSpPr>
              <p:nvPr/>
            </p:nvSpPr>
            <p:spPr bwMode="auto">
              <a:xfrm>
                <a:off x="6299200" y="5260975"/>
                <a:ext cx="134938" cy="87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5" y="9"/>
                  </a:cxn>
                  <a:cxn ang="0">
                    <a:pos x="11" y="17"/>
                  </a:cxn>
                  <a:cxn ang="0">
                    <a:pos x="20" y="28"/>
                  </a:cxn>
                  <a:cxn ang="0">
                    <a:pos x="32" y="37"/>
                  </a:cxn>
                  <a:cxn ang="0">
                    <a:pos x="47" y="46"/>
                  </a:cxn>
                  <a:cxn ang="0">
                    <a:pos x="64" y="53"/>
                  </a:cxn>
                  <a:cxn ang="0">
                    <a:pos x="85" y="55"/>
                  </a:cxn>
                  <a:cxn ang="0">
                    <a:pos x="84" y="55"/>
                  </a:cxn>
                  <a:cxn ang="0">
                    <a:pos x="80" y="53"/>
                  </a:cxn>
                  <a:cxn ang="0">
                    <a:pos x="73" y="52"/>
                  </a:cxn>
                  <a:cxn ang="0">
                    <a:pos x="65" y="48"/>
                  </a:cxn>
                  <a:cxn ang="0">
                    <a:pos x="53" y="41"/>
                  </a:cxn>
                  <a:cxn ang="0">
                    <a:pos x="39" y="32"/>
                  </a:cxn>
                  <a:cxn ang="0">
                    <a:pos x="20" y="18"/>
                  </a:cxn>
                  <a:cxn ang="0">
                    <a:pos x="0" y="0"/>
                  </a:cxn>
                </a:cxnLst>
                <a:rect l="0" t="0" r="r" b="b"/>
                <a:pathLst>
                  <a:path w="85" h="55">
                    <a:moveTo>
                      <a:pt x="0" y="0"/>
                    </a:moveTo>
                    <a:lnTo>
                      <a:pt x="1" y="2"/>
                    </a:lnTo>
                    <a:lnTo>
                      <a:pt x="5" y="9"/>
                    </a:lnTo>
                    <a:lnTo>
                      <a:pt x="11" y="17"/>
                    </a:lnTo>
                    <a:lnTo>
                      <a:pt x="20" y="28"/>
                    </a:lnTo>
                    <a:lnTo>
                      <a:pt x="32" y="37"/>
                    </a:lnTo>
                    <a:lnTo>
                      <a:pt x="47" y="46"/>
                    </a:lnTo>
                    <a:lnTo>
                      <a:pt x="64" y="53"/>
                    </a:lnTo>
                    <a:lnTo>
                      <a:pt x="85" y="55"/>
                    </a:lnTo>
                    <a:lnTo>
                      <a:pt x="84" y="55"/>
                    </a:lnTo>
                    <a:lnTo>
                      <a:pt x="80" y="53"/>
                    </a:lnTo>
                    <a:lnTo>
                      <a:pt x="73" y="52"/>
                    </a:lnTo>
                    <a:lnTo>
                      <a:pt x="65" y="48"/>
                    </a:lnTo>
                    <a:lnTo>
                      <a:pt x="53" y="41"/>
                    </a:lnTo>
                    <a:lnTo>
                      <a:pt x="39" y="32"/>
                    </a:lnTo>
                    <a:lnTo>
                      <a:pt x="2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5" name="Freeform 415"/>
              <p:cNvSpPr>
                <a:spLocks/>
              </p:cNvSpPr>
              <p:nvPr/>
            </p:nvSpPr>
            <p:spPr bwMode="auto">
              <a:xfrm>
                <a:off x="5697538" y="5538788"/>
                <a:ext cx="192088" cy="349250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17" y="6"/>
                  </a:cxn>
                  <a:cxn ang="0">
                    <a:pos x="104" y="25"/>
                  </a:cxn>
                  <a:cxn ang="0">
                    <a:pos x="87" y="52"/>
                  </a:cxn>
                  <a:cxn ang="0">
                    <a:pos x="67" y="85"/>
                  </a:cxn>
                  <a:cxn ang="0">
                    <a:pos x="45" y="121"/>
                  </a:cxn>
                  <a:cxn ang="0">
                    <a:pos x="25" y="158"/>
                  </a:cxn>
                  <a:cxn ang="0">
                    <a:pos x="9" y="192"/>
                  </a:cxn>
                  <a:cxn ang="0">
                    <a:pos x="0" y="220"/>
                  </a:cxn>
                  <a:cxn ang="0">
                    <a:pos x="0" y="215"/>
                  </a:cxn>
                  <a:cxn ang="0">
                    <a:pos x="3" y="201"/>
                  </a:cxn>
                  <a:cxn ang="0">
                    <a:pos x="8" y="178"/>
                  </a:cxn>
                  <a:cxn ang="0">
                    <a:pos x="19" y="150"/>
                  </a:cxn>
                  <a:cxn ang="0">
                    <a:pos x="33" y="117"/>
                  </a:cxn>
                  <a:cxn ang="0">
                    <a:pos x="55" y="80"/>
                  </a:cxn>
                  <a:cxn ang="0">
                    <a:pos x="84" y="41"/>
                  </a:cxn>
                  <a:cxn ang="0">
                    <a:pos x="121" y="0"/>
                  </a:cxn>
                </a:cxnLst>
                <a:rect l="0" t="0" r="r" b="b"/>
                <a:pathLst>
                  <a:path w="121" h="220">
                    <a:moveTo>
                      <a:pt x="121" y="0"/>
                    </a:moveTo>
                    <a:lnTo>
                      <a:pt x="117" y="6"/>
                    </a:lnTo>
                    <a:lnTo>
                      <a:pt x="104" y="25"/>
                    </a:lnTo>
                    <a:lnTo>
                      <a:pt x="87" y="52"/>
                    </a:lnTo>
                    <a:lnTo>
                      <a:pt x="67" y="85"/>
                    </a:lnTo>
                    <a:lnTo>
                      <a:pt x="45" y="121"/>
                    </a:lnTo>
                    <a:lnTo>
                      <a:pt x="25" y="158"/>
                    </a:lnTo>
                    <a:lnTo>
                      <a:pt x="9" y="192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3" y="201"/>
                    </a:lnTo>
                    <a:lnTo>
                      <a:pt x="8" y="178"/>
                    </a:lnTo>
                    <a:lnTo>
                      <a:pt x="19" y="150"/>
                    </a:lnTo>
                    <a:lnTo>
                      <a:pt x="33" y="117"/>
                    </a:lnTo>
                    <a:lnTo>
                      <a:pt x="55" y="80"/>
                    </a:lnTo>
                    <a:lnTo>
                      <a:pt x="84" y="4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6" name="Freeform 416"/>
              <p:cNvSpPr>
                <a:spLocks/>
              </p:cNvSpPr>
              <p:nvPr/>
            </p:nvSpPr>
            <p:spPr bwMode="auto">
              <a:xfrm>
                <a:off x="5997575" y="5226050"/>
                <a:ext cx="55563" cy="2111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6" y="6"/>
                  </a:cxn>
                  <a:cxn ang="0">
                    <a:pos x="2" y="20"/>
                  </a:cxn>
                  <a:cxn ang="0">
                    <a:pos x="0" y="40"/>
                  </a:cxn>
                  <a:cxn ang="0">
                    <a:pos x="4" y="64"/>
                  </a:cxn>
                  <a:cxn ang="0">
                    <a:pos x="14" y="90"/>
                  </a:cxn>
                  <a:cxn ang="0">
                    <a:pos x="23" y="111"/>
                  </a:cxn>
                  <a:cxn ang="0">
                    <a:pos x="31" y="127"/>
                  </a:cxn>
                  <a:cxn ang="0">
                    <a:pos x="35" y="133"/>
                  </a:cxn>
                  <a:cxn ang="0">
                    <a:pos x="32" y="123"/>
                  </a:cxn>
                  <a:cxn ang="0">
                    <a:pos x="27" y="103"/>
                  </a:cxn>
                  <a:cxn ang="0">
                    <a:pos x="22" y="79"/>
                  </a:cxn>
                  <a:cxn ang="0">
                    <a:pos x="19" y="62"/>
                  </a:cxn>
                  <a:cxn ang="0">
                    <a:pos x="18" y="46"/>
                  </a:cxn>
                  <a:cxn ang="0">
                    <a:pos x="14" y="24"/>
                  </a:cxn>
                  <a:cxn ang="0">
                    <a:pos x="8" y="7"/>
                  </a:cxn>
                  <a:cxn ang="0">
                    <a:pos x="7" y="0"/>
                  </a:cxn>
                </a:cxnLst>
                <a:rect l="0" t="0" r="r" b="b"/>
                <a:pathLst>
                  <a:path w="35" h="133">
                    <a:moveTo>
                      <a:pt x="7" y="0"/>
                    </a:moveTo>
                    <a:lnTo>
                      <a:pt x="6" y="6"/>
                    </a:lnTo>
                    <a:lnTo>
                      <a:pt x="2" y="20"/>
                    </a:lnTo>
                    <a:lnTo>
                      <a:pt x="0" y="40"/>
                    </a:lnTo>
                    <a:lnTo>
                      <a:pt x="4" y="64"/>
                    </a:lnTo>
                    <a:lnTo>
                      <a:pt x="14" y="90"/>
                    </a:lnTo>
                    <a:lnTo>
                      <a:pt x="23" y="111"/>
                    </a:lnTo>
                    <a:lnTo>
                      <a:pt x="31" y="127"/>
                    </a:lnTo>
                    <a:lnTo>
                      <a:pt x="35" y="133"/>
                    </a:lnTo>
                    <a:lnTo>
                      <a:pt x="32" y="123"/>
                    </a:lnTo>
                    <a:lnTo>
                      <a:pt x="27" y="103"/>
                    </a:lnTo>
                    <a:lnTo>
                      <a:pt x="22" y="79"/>
                    </a:lnTo>
                    <a:lnTo>
                      <a:pt x="19" y="62"/>
                    </a:lnTo>
                    <a:lnTo>
                      <a:pt x="18" y="46"/>
                    </a:lnTo>
                    <a:lnTo>
                      <a:pt x="14" y="24"/>
                    </a:lnTo>
                    <a:lnTo>
                      <a:pt x="8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7" name="Freeform 417"/>
              <p:cNvSpPr>
                <a:spLocks/>
              </p:cNvSpPr>
              <p:nvPr/>
            </p:nvSpPr>
            <p:spPr bwMode="auto">
              <a:xfrm>
                <a:off x="6583363" y="6338888"/>
                <a:ext cx="361950" cy="193675"/>
              </a:xfrm>
              <a:custGeom>
                <a:avLst/>
                <a:gdLst/>
                <a:ahLst/>
                <a:cxnLst>
                  <a:cxn ang="0">
                    <a:pos x="12" y="94"/>
                  </a:cxn>
                  <a:cxn ang="0">
                    <a:pos x="10" y="95"/>
                  </a:cxn>
                  <a:cxn ang="0">
                    <a:pos x="9" y="98"/>
                  </a:cxn>
                  <a:cxn ang="0">
                    <a:pos x="5" y="100"/>
                  </a:cxn>
                  <a:cxn ang="0">
                    <a:pos x="1" y="106"/>
                  </a:cxn>
                  <a:cxn ang="0">
                    <a:pos x="0" y="111"/>
                  </a:cxn>
                  <a:cxn ang="0">
                    <a:pos x="0" y="116"/>
                  </a:cxn>
                  <a:cxn ang="0">
                    <a:pos x="1" y="120"/>
                  </a:cxn>
                  <a:cxn ang="0">
                    <a:pos x="1" y="122"/>
                  </a:cxn>
                  <a:cxn ang="0">
                    <a:pos x="2" y="122"/>
                  </a:cxn>
                  <a:cxn ang="0">
                    <a:pos x="8" y="122"/>
                  </a:cxn>
                  <a:cxn ang="0">
                    <a:pos x="14" y="122"/>
                  </a:cxn>
                  <a:cxn ang="0">
                    <a:pos x="24" y="122"/>
                  </a:cxn>
                  <a:cxn ang="0">
                    <a:pos x="33" y="122"/>
                  </a:cxn>
                  <a:cxn ang="0">
                    <a:pos x="44" y="122"/>
                  </a:cxn>
                  <a:cxn ang="0">
                    <a:pos x="54" y="120"/>
                  </a:cxn>
                  <a:cxn ang="0">
                    <a:pos x="65" y="119"/>
                  </a:cxn>
                  <a:cxn ang="0">
                    <a:pos x="74" y="118"/>
                  </a:cxn>
                  <a:cxn ang="0">
                    <a:pos x="84" y="115"/>
                  </a:cxn>
                  <a:cxn ang="0">
                    <a:pos x="92" y="112"/>
                  </a:cxn>
                  <a:cxn ang="0">
                    <a:pos x="100" y="108"/>
                  </a:cxn>
                  <a:cxn ang="0">
                    <a:pos x="108" y="104"/>
                  </a:cxn>
                  <a:cxn ang="0">
                    <a:pos x="116" y="100"/>
                  </a:cxn>
                  <a:cxn ang="0">
                    <a:pos x="123" y="95"/>
                  </a:cxn>
                  <a:cxn ang="0">
                    <a:pos x="129" y="90"/>
                  </a:cxn>
                  <a:cxn ang="0">
                    <a:pos x="137" y="84"/>
                  </a:cxn>
                  <a:cxn ang="0">
                    <a:pos x="149" y="78"/>
                  </a:cxn>
                  <a:cxn ang="0">
                    <a:pos x="160" y="71"/>
                  </a:cxn>
                  <a:cxn ang="0">
                    <a:pos x="165" y="68"/>
                  </a:cxn>
                  <a:cxn ang="0">
                    <a:pos x="193" y="74"/>
                  </a:cxn>
                  <a:cxn ang="0">
                    <a:pos x="225" y="52"/>
                  </a:cxn>
                  <a:cxn ang="0">
                    <a:pos x="228" y="31"/>
                  </a:cxn>
                  <a:cxn ang="0">
                    <a:pos x="219" y="0"/>
                  </a:cxn>
                  <a:cxn ang="0">
                    <a:pos x="217" y="1"/>
                  </a:cxn>
                  <a:cxn ang="0">
                    <a:pos x="213" y="4"/>
                  </a:cxn>
                  <a:cxn ang="0">
                    <a:pos x="208" y="9"/>
                  </a:cxn>
                  <a:cxn ang="0">
                    <a:pos x="203" y="15"/>
                  </a:cxn>
                  <a:cxn ang="0">
                    <a:pos x="195" y="20"/>
                  </a:cxn>
                  <a:cxn ang="0">
                    <a:pos x="188" y="26"/>
                  </a:cxn>
                  <a:cxn ang="0">
                    <a:pos x="181" y="30"/>
                  </a:cxn>
                  <a:cxn ang="0">
                    <a:pos x="175" y="31"/>
                  </a:cxn>
                  <a:cxn ang="0">
                    <a:pos x="168" y="32"/>
                  </a:cxn>
                  <a:cxn ang="0">
                    <a:pos x="156" y="32"/>
                  </a:cxn>
                  <a:cxn ang="0">
                    <a:pos x="143" y="34"/>
                  </a:cxn>
                  <a:cxn ang="0">
                    <a:pos x="129" y="34"/>
                  </a:cxn>
                  <a:cxn ang="0">
                    <a:pos x="116" y="34"/>
                  </a:cxn>
                  <a:cxn ang="0">
                    <a:pos x="104" y="34"/>
                  </a:cxn>
                  <a:cxn ang="0">
                    <a:pos x="96" y="34"/>
                  </a:cxn>
                  <a:cxn ang="0">
                    <a:pos x="93" y="34"/>
                  </a:cxn>
                  <a:cxn ang="0">
                    <a:pos x="91" y="38"/>
                  </a:cxn>
                  <a:cxn ang="0">
                    <a:pos x="85" y="47"/>
                  </a:cxn>
                  <a:cxn ang="0">
                    <a:pos x="77" y="58"/>
                  </a:cxn>
                  <a:cxn ang="0">
                    <a:pos x="68" y="66"/>
                  </a:cxn>
                  <a:cxn ang="0">
                    <a:pos x="62" y="70"/>
                  </a:cxn>
                  <a:cxn ang="0">
                    <a:pos x="54" y="74"/>
                  </a:cxn>
                  <a:cxn ang="0">
                    <a:pos x="45" y="78"/>
                  </a:cxn>
                  <a:cxn ang="0">
                    <a:pos x="36" y="83"/>
                  </a:cxn>
                  <a:cxn ang="0">
                    <a:pos x="26" y="87"/>
                  </a:cxn>
                  <a:cxn ang="0">
                    <a:pos x="18" y="91"/>
                  </a:cxn>
                  <a:cxn ang="0">
                    <a:pos x="13" y="92"/>
                  </a:cxn>
                  <a:cxn ang="0">
                    <a:pos x="12" y="94"/>
                  </a:cxn>
                </a:cxnLst>
                <a:rect l="0" t="0" r="r" b="b"/>
                <a:pathLst>
                  <a:path w="228" h="122">
                    <a:moveTo>
                      <a:pt x="12" y="94"/>
                    </a:moveTo>
                    <a:lnTo>
                      <a:pt x="10" y="95"/>
                    </a:lnTo>
                    <a:lnTo>
                      <a:pt x="9" y="98"/>
                    </a:lnTo>
                    <a:lnTo>
                      <a:pt x="5" y="100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1" y="120"/>
                    </a:lnTo>
                    <a:lnTo>
                      <a:pt x="1" y="122"/>
                    </a:lnTo>
                    <a:lnTo>
                      <a:pt x="2" y="122"/>
                    </a:lnTo>
                    <a:lnTo>
                      <a:pt x="8" y="122"/>
                    </a:lnTo>
                    <a:lnTo>
                      <a:pt x="14" y="122"/>
                    </a:lnTo>
                    <a:lnTo>
                      <a:pt x="24" y="122"/>
                    </a:lnTo>
                    <a:lnTo>
                      <a:pt x="33" y="122"/>
                    </a:lnTo>
                    <a:lnTo>
                      <a:pt x="44" y="122"/>
                    </a:lnTo>
                    <a:lnTo>
                      <a:pt x="54" y="120"/>
                    </a:lnTo>
                    <a:lnTo>
                      <a:pt x="65" y="119"/>
                    </a:lnTo>
                    <a:lnTo>
                      <a:pt x="74" y="118"/>
                    </a:lnTo>
                    <a:lnTo>
                      <a:pt x="84" y="115"/>
                    </a:lnTo>
                    <a:lnTo>
                      <a:pt x="92" y="112"/>
                    </a:lnTo>
                    <a:lnTo>
                      <a:pt x="100" y="108"/>
                    </a:lnTo>
                    <a:lnTo>
                      <a:pt x="108" y="104"/>
                    </a:lnTo>
                    <a:lnTo>
                      <a:pt x="116" y="100"/>
                    </a:lnTo>
                    <a:lnTo>
                      <a:pt x="123" y="95"/>
                    </a:lnTo>
                    <a:lnTo>
                      <a:pt x="129" y="90"/>
                    </a:lnTo>
                    <a:lnTo>
                      <a:pt x="137" y="84"/>
                    </a:lnTo>
                    <a:lnTo>
                      <a:pt x="149" y="78"/>
                    </a:lnTo>
                    <a:lnTo>
                      <a:pt x="160" y="71"/>
                    </a:lnTo>
                    <a:lnTo>
                      <a:pt x="165" y="68"/>
                    </a:lnTo>
                    <a:lnTo>
                      <a:pt x="193" y="74"/>
                    </a:lnTo>
                    <a:lnTo>
                      <a:pt x="225" y="52"/>
                    </a:lnTo>
                    <a:lnTo>
                      <a:pt x="228" y="31"/>
                    </a:lnTo>
                    <a:lnTo>
                      <a:pt x="219" y="0"/>
                    </a:lnTo>
                    <a:lnTo>
                      <a:pt x="217" y="1"/>
                    </a:lnTo>
                    <a:lnTo>
                      <a:pt x="213" y="4"/>
                    </a:lnTo>
                    <a:lnTo>
                      <a:pt x="208" y="9"/>
                    </a:lnTo>
                    <a:lnTo>
                      <a:pt x="203" y="15"/>
                    </a:lnTo>
                    <a:lnTo>
                      <a:pt x="195" y="20"/>
                    </a:lnTo>
                    <a:lnTo>
                      <a:pt x="188" y="26"/>
                    </a:lnTo>
                    <a:lnTo>
                      <a:pt x="181" y="30"/>
                    </a:lnTo>
                    <a:lnTo>
                      <a:pt x="175" y="31"/>
                    </a:lnTo>
                    <a:lnTo>
                      <a:pt x="168" y="32"/>
                    </a:lnTo>
                    <a:lnTo>
                      <a:pt x="156" y="32"/>
                    </a:lnTo>
                    <a:lnTo>
                      <a:pt x="143" y="34"/>
                    </a:lnTo>
                    <a:lnTo>
                      <a:pt x="129" y="34"/>
                    </a:lnTo>
                    <a:lnTo>
                      <a:pt x="116" y="34"/>
                    </a:lnTo>
                    <a:lnTo>
                      <a:pt x="104" y="34"/>
                    </a:lnTo>
                    <a:lnTo>
                      <a:pt x="96" y="34"/>
                    </a:lnTo>
                    <a:lnTo>
                      <a:pt x="93" y="34"/>
                    </a:lnTo>
                    <a:lnTo>
                      <a:pt x="91" y="38"/>
                    </a:lnTo>
                    <a:lnTo>
                      <a:pt x="85" y="47"/>
                    </a:lnTo>
                    <a:lnTo>
                      <a:pt x="77" y="58"/>
                    </a:lnTo>
                    <a:lnTo>
                      <a:pt x="68" y="66"/>
                    </a:lnTo>
                    <a:lnTo>
                      <a:pt x="62" y="70"/>
                    </a:lnTo>
                    <a:lnTo>
                      <a:pt x="54" y="74"/>
                    </a:lnTo>
                    <a:lnTo>
                      <a:pt x="45" y="78"/>
                    </a:lnTo>
                    <a:lnTo>
                      <a:pt x="36" y="83"/>
                    </a:lnTo>
                    <a:lnTo>
                      <a:pt x="26" y="87"/>
                    </a:lnTo>
                    <a:lnTo>
                      <a:pt x="18" y="91"/>
                    </a:lnTo>
                    <a:lnTo>
                      <a:pt x="13" y="92"/>
                    </a:lnTo>
                    <a:lnTo>
                      <a:pt x="12" y="9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8" name="Freeform 418"/>
              <p:cNvSpPr>
                <a:spLocks/>
              </p:cNvSpPr>
              <p:nvPr/>
            </p:nvSpPr>
            <p:spPr bwMode="auto">
              <a:xfrm>
                <a:off x="6602413" y="6408738"/>
                <a:ext cx="169863" cy="7937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62" y="2"/>
                  </a:cxn>
                  <a:cxn ang="0">
                    <a:pos x="60" y="7"/>
                  </a:cxn>
                  <a:cxn ang="0">
                    <a:pos x="57" y="14"/>
                  </a:cxn>
                  <a:cxn ang="0">
                    <a:pos x="52" y="22"/>
                  </a:cxn>
                  <a:cxn ang="0">
                    <a:pos x="44" y="30"/>
                  </a:cxn>
                  <a:cxn ang="0">
                    <a:pos x="33" y="38"/>
                  </a:cxn>
                  <a:cxn ang="0">
                    <a:pos x="18" y="44"/>
                  </a:cxn>
                  <a:cxn ang="0">
                    <a:pos x="0" y="50"/>
                  </a:cxn>
                  <a:cxn ang="0">
                    <a:pos x="8" y="50"/>
                  </a:cxn>
                  <a:cxn ang="0">
                    <a:pos x="28" y="47"/>
                  </a:cxn>
                  <a:cxn ang="0">
                    <a:pos x="53" y="44"/>
                  </a:cxn>
                  <a:cxn ang="0">
                    <a:pos x="79" y="39"/>
                  </a:cxn>
                  <a:cxn ang="0">
                    <a:pos x="99" y="32"/>
                  </a:cxn>
                  <a:cxn ang="0">
                    <a:pos x="107" y="24"/>
                  </a:cxn>
                  <a:cxn ang="0">
                    <a:pos x="96" y="14"/>
                  </a:cxn>
                  <a:cxn ang="0">
                    <a:pos x="62" y="0"/>
                  </a:cxn>
                </a:cxnLst>
                <a:rect l="0" t="0" r="r" b="b"/>
                <a:pathLst>
                  <a:path w="107" h="50">
                    <a:moveTo>
                      <a:pt x="62" y="0"/>
                    </a:moveTo>
                    <a:lnTo>
                      <a:pt x="62" y="2"/>
                    </a:lnTo>
                    <a:lnTo>
                      <a:pt x="60" y="7"/>
                    </a:lnTo>
                    <a:lnTo>
                      <a:pt x="57" y="14"/>
                    </a:lnTo>
                    <a:lnTo>
                      <a:pt x="52" y="22"/>
                    </a:lnTo>
                    <a:lnTo>
                      <a:pt x="44" y="30"/>
                    </a:lnTo>
                    <a:lnTo>
                      <a:pt x="33" y="38"/>
                    </a:lnTo>
                    <a:lnTo>
                      <a:pt x="18" y="44"/>
                    </a:lnTo>
                    <a:lnTo>
                      <a:pt x="0" y="50"/>
                    </a:lnTo>
                    <a:lnTo>
                      <a:pt x="8" y="50"/>
                    </a:lnTo>
                    <a:lnTo>
                      <a:pt x="28" y="47"/>
                    </a:lnTo>
                    <a:lnTo>
                      <a:pt x="53" y="44"/>
                    </a:lnTo>
                    <a:lnTo>
                      <a:pt x="79" y="39"/>
                    </a:lnTo>
                    <a:lnTo>
                      <a:pt x="99" y="32"/>
                    </a:lnTo>
                    <a:lnTo>
                      <a:pt x="107" y="24"/>
                    </a:lnTo>
                    <a:lnTo>
                      <a:pt x="96" y="1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993"/>
            <p:cNvGrpSpPr/>
            <p:nvPr/>
          </p:nvGrpSpPr>
          <p:grpSpPr>
            <a:xfrm flipH="1">
              <a:off x="1600198" y="8458217"/>
              <a:ext cx="914400" cy="1143008"/>
              <a:chOff x="5357813" y="4306888"/>
              <a:chExt cx="1592263" cy="2244725"/>
            </a:xfrm>
          </p:grpSpPr>
          <p:sp>
            <p:nvSpPr>
              <p:cNvPr id="1269" name="Freeform 333"/>
              <p:cNvSpPr>
                <a:spLocks/>
              </p:cNvSpPr>
              <p:nvPr/>
            </p:nvSpPr>
            <p:spPr bwMode="auto">
              <a:xfrm>
                <a:off x="5357813" y="6389688"/>
                <a:ext cx="436563" cy="12700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0" y="32"/>
                  </a:cxn>
                  <a:cxn ang="0">
                    <a:pos x="3" y="42"/>
                  </a:cxn>
                  <a:cxn ang="0">
                    <a:pos x="8" y="46"/>
                  </a:cxn>
                  <a:cxn ang="0">
                    <a:pos x="11" y="46"/>
                  </a:cxn>
                  <a:cxn ang="0">
                    <a:pos x="24" y="50"/>
                  </a:cxn>
                  <a:cxn ang="0">
                    <a:pos x="44" y="56"/>
                  </a:cxn>
                  <a:cxn ang="0">
                    <a:pos x="66" y="62"/>
                  </a:cxn>
                  <a:cxn ang="0">
                    <a:pos x="83" y="66"/>
                  </a:cxn>
                  <a:cxn ang="0">
                    <a:pos x="102" y="70"/>
                  </a:cxn>
                  <a:cxn ang="0">
                    <a:pos x="119" y="72"/>
                  </a:cxn>
                  <a:cxn ang="0">
                    <a:pos x="131" y="74"/>
                  </a:cxn>
                  <a:cxn ang="0">
                    <a:pos x="136" y="71"/>
                  </a:cxn>
                  <a:cxn ang="0">
                    <a:pos x="159" y="63"/>
                  </a:cxn>
                  <a:cxn ang="0">
                    <a:pos x="180" y="66"/>
                  </a:cxn>
                  <a:cxn ang="0">
                    <a:pos x="202" y="78"/>
                  </a:cxn>
                  <a:cxn ang="0">
                    <a:pos x="249" y="80"/>
                  </a:cxn>
                  <a:cxn ang="0">
                    <a:pos x="274" y="30"/>
                  </a:cxn>
                  <a:cxn ang="0">
                    <a:pos x="261" y="31"/>
                  </a:cxn>
                  <a:cxn ang="0">
                    <a:pos x="238" y="31"/>
                  </a:cxn>
                  <a:cxn ang="0">
                    <a:pos x="211" y="30"/>
                  </a:cxn>
                  <a:cxn ang="0">
                    <a:pos x="186" y="24"/>
                  </a:cxn>
                  <a:cxn ang="0">
                    <a:pos x="166" y="18"/>
                  </a:cxn>
                  <a:cxn ang="0">
                    <a:pos x="151" y="12"/>
                  </a:cxn>
                  <a:cxn ang="0">
                    <a:pos x="143" y="7"/>
                  </a:cxn>
                  <a:cxn ang="0">
                    <a:pos x="122" y="14"/>
                  </a:cxn>
                  <a:cxn ang="0">
                    <a:pos x="98" y="0"/>
                  </a:cxn>
                  <a:cxn ang="0">
                    <a:pos x="90" y="6"/>
                  </a:cxn>
                  <a:cxn ang="0">
                    <a:pos x="78" y="11"/>
                  </a:cxn>
                  <a:cxn ang="0">
                    <a:pos x="64" y="18"/>
                  </a:cxn>
                  <a:cxn ang="0">
                    <a:pos x="52" y="22"/>
                  </a:cxn>
                  <a:cxn ang="0">
                    <a:pos x="36" y="26"/>
                  </a:cxn>
                  <a:cxn ang="0">
                    <a:pos x="19" y="28"/>
                  </a:cxn>
                  <a:cxn ang="0">
                    <a:pos x="8" y="30"/>
                  </a:cxn>
                </a:cxnLst>
                <a:rect l="0" t="0" r="r" b="b"/>
                <a:pathLst>
                  <a:path w="275" h="80">
                    <a:moveTo>
                      <a:pt x="7" y="30"/>
                    </a:moveTo>
                    <a:lnTo>
                      <a:pt x="6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3" y="42"/>
                    </a:lnTo>
                    <a:lnTo>
                      <a:pt x="7" y="4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1" y="46"/>
                    </a:lnTo>
                    <a:lnTo>
                      <a:pt x="16" y="48"/>
                    </a:lnTo>
                    <a:lnTo>
                      <a:pt x="24" y="50"/>
                    </a:lnTo>
                    <a:lnTo>
                      <a:pt x="35" y="52"/>
                    </a:lnTo>
                    <a:lnTo>
                      <a:pt x="44" y="56"/>
                    </a:lnTo>
                    <a:lnTo>
                      <a:pt x="56" y="59"/>
                    </a:lnTo>
                    <a:lnTo>
                      <a:pt x="66" y="62"/>
                    </a:lnTo>
                    <a:lnTo>
                      <a:pt x="75" y="64"/>
                    </a:lnTo>
                    <a:lnTo>
                      <a:pt x="83" y="66"/>
                    </a:lnTo>
                    <a:lnTo>
                      <a:pt x="92" y="67"/>
                    </a:lnTo>
                    <a:lnTo>
                      <a:pt x="102" y="70"/>
                    </a:lnTo>
                    <a:lnTo>
                      <a:pt x="111" y="71"/>
                    </a:lnTo>
                    <a:lnTo>
                      <a:pt x="119" y="72"/>
                    </a:lnTo>
                    <a:lnTo>
                      <a:pt x="126" y="72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6" y="71"/>
                    </a:lnTo>
                    <a:lnTo>
                      <a:pt x="147" y="67"/>
                    </a:lnTo>
                    <a:lnTo>
                      <a:pt x="159" y="63"/>
                    </a:lnTo>
                    <a:lnTo>
                      <a:pt x="170" y="62"/>
                    </a:lnTo>
                    <a:lnTo>
                      <a:pt x="180" y="66"/>
                    </a:lnTo>
                    <a:lnTo>
                      <a:pt x="193" y="72"/>
                    </a:lnTo>
                    <a:lnTo>
                      <a:pt x="202" y="78"/>
                    </a:lnTo>
                    <a:lnTo>
                      <a:pt x="206" y="80"/>
                    </a:lnTo>
                    <a:lnTo>
                      <a:pt x="249" y="80"/>
                    </a:lnTo>
                    <a:lnTo>
                      <a:pt x="275" y="30"/>
                    </a:lnTo>
                    <a:lnTo>
                      <a:pt x="274" y="30"/>
                    </a:lnTo>
                    <a:lnTo>
                      <a:pt x="269" y="30"/>
                    </a:lnTo>
                    <a:lnTo>
                      <a:pt x="261" y="31"/>
                    </a:lnTo>
                    <a:lnTo>
                      <a:pt x="250" y="31"/>
                    </a:lnTo>
                    <a:lnTo>
                      <a:pt x="238" y="31"/>
                    </a:lnTo>
                    <a:lnTo>
                      <a:pt x="225" y="30"/>
                    </a:lnTo>
                    <a:lnTo>
                      <a:pt x="211" y="30"/>
                    </a:lnTo>
                    <a:lnTo>
                      <a:pt x="198" y="27"/>
                    </a:lnTo>
                    <a:lnTo>
                      <a:pt x="186" y="24"/>
                    </a:lnTo>
                    <a:lnTo>
                      <a:pt x="175" y="22"/>
                    </a:lnTo>
                    <a:lnTo>
                      <a:pt x="166" y="18"/>
                    </a:lnTo>
                    <a:lnTo>
                      <a:pt x="158" y="15"/>
                    </a:lnTo>
                    <a:lnTo>
                      <a:pt x="151" y="12"/>
                    </a:lnTo>
                    <a:lnTo>
                      <a:pt x="146" y="10"/>
                    </a:lnTo>
                    <a:lnTo>
                      <a:pt x="143" y="7"/>
                    </a:lnTo>
                    <a:lnTo>
                      <a:pt x="142" y="7"/>
                    </a:lnTo>
                    <a:lnTo>
                      <a:pt x="122" y="14"/>
                    </a:lnTo>
                    <a:lnTo>
                      <a:pt x="99" y="0"/>
                    </a:lnTo>
                    <a:lnTo>
                      <a:pt x="98" y="0"/>
                    </a:lnTo>
                    <a:lnTo>
                      <a:pt x="95" y="3"/>
                    </a:lnTo>
                    <a:lnTo>
                      <a:pt x="90" y="6"/>
                    </a:lnTo>
                    <a:lnTo>
                      <a:pt x="84" y="8"/>
                    </a:lnTo>
                    <a:lnTo>
                      <a:pt x="78" y="11"/>
                    </a:lnTo>
                    <a:lnTo>
                      <a:pt x="71" y="15"/>
                    </a:lnTo>
                    <a:lnTo>
                      <a:pt x="64" y="18"/>
                    </a:lnTo>
                    <a:lnTo>
                      <a:pt x="59" y="20"/>
                    </a:lnTo>
                    <a:lnTo>
                      <a:pt x="52" y="22"/>
                    </a:lnTo>
                    <a:lnTo>
                      <a:pt x="44" y="23"/>
                    </a:lnTo>
                    <a:lnTo>
                      <a:pt x="36" y="26"/>
                    </a:lnTo>
                    <a:lnTo>
                      <a:pt x="27" y="27"/>
                    </a:lnTo>
                    <a:lnTo>
                      <a:pt x="19" y="28"/>
                    </a:lnTo>
                    <a:lnTo>
                      <a:pt x="14" y="28"/>
                    </a:lnTo>
                    <a:lnTo>
                      <a:pt x="8" y="30"/>
                    </a:lnTo>
                    <a:lnTo>
                      <a:pt x="7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Freeform 334"/>
              <p:cNvSpPr>
                <a:spLocks/>
              </p:cNvSpPr>
              <p:nvPr/>
            </p:nvSpPr>
            <p:spPr bwMode="auto">
              <a:xfrm>
                <a:off x="6332538" y="5862638"/>
                <a:ext cx="595313" cy="508000"/>
              </a:xfrm>
              <a:custGeom>
                <a:avLst/>
                <a:gdLst/>
                <a:ahLst/>
                <a:cxnLst>
                  <a:cxn ang="0">
                    <a:pos x="122" y="25"/>
                  </a:cxn>
                  <a:cxn ang="0">
                    <a:pos x="124" y="27"/>
                  </a:cxn>
                  <a:cxn ang="0">
                    <a:pos x="131" y="32"/>
                  </a:cxn>
                  <a:cxn ang="0">
                    <a:pos x="142" y="40"/>
                  </a:cxn>
                  <a:cxn ang="0">
                    <a:pos x="155" y="51"/>
                  </a:cxn>
                  <a:cxn ang="0">
                    <a:pos x="171" y="64"/>
                  </a:cxn>
                  <a:cxn ang="0">
                    <a:pos x="190" y="79"/>
                  </a:cxn>
                  <a:cxn ang="0">
                    <a:pos x="210" y="95"/>
                  </a:cxn>
                  <a:cxn ang="0">
                    <a:pos x="231" y="113"/>
                  </a:cxn>
                  <a:cxn ang="0">
                    <a:pos x="253" y="132"/>
                  </a:cxn>
                  <a:cxn ang="0">
                    <a:pos x="275" y="152"/>
                  </a:cxn>
                  <a:cxn ang="0">
                    <a:pos x="295" y="172"/>
                  </a:cxn>
                  <a:cxn ang="0">
                    <a:pos x="317" y="193"/>
                  </a:cxn>
                  <a:cxn ang="0">
                    <a:pos x="334" y="213"/>
                  </a:cxn>
                  <a:cxn ang="0">
                    <a:pos x="351" y="233"/>
                  </a:cxn>
                  <a:cxn ang="0">
                    <a:pos x="365" y="252"/>
                  </a:cxn>
                  <a:cxn ang="0">
                    <a:pos x="375" y="271"/>
                  </a:cxn>
                  <a:cxn ang="0">
                    <a:pos x="374" y="273"/>
                  </a:cxn>
                  <a:cxn ang="0">
                    <a:pos x="370" y="280"/>
                  </a:cxn>
                  <a:cxn ang="0">
                    <a:pos x="363" y="291"/>
                  </a:cxn>
                  <a:cxn ang="0">
                    <a:pos x="351" y="301"/>
                  </a:cxn>
                  <a:cxn ang="0">
                    <a:pos x="335" y="311"/>
                  </a:cxn>
                  <a:cxn ang="0">
                    <a:pos x="311" y="317"/>
                  </a:cxn>
                  <a:cxn ang="0">
                    <a:pos x="282" y="320"/>
                  </a:cxn>
                  <a:cxn ang="0">
                    <a:pos x="243" y="316"/>
                  </a:cxn>
                  <a:cxn ang="0">
                    <a:pos x="237" y="308"/>
                  </a:cxn>
                  <a:cxn ang="0">
                    <a:pos x="220" y="287"/>
                  </a:cxn>
                  <a:cxn ang="0">
                    <a:pos x="196" y="255"/>
                  </a:cxn>
                  <a:cxn ang="0">
                    <a:pos x="166" y="217"/>
                  </a:cxn>
                  <a:cxn ang="0">
                    <a:pos x="134" y="179"/>
                  </a:cxn>
                  <a:cxn ang="0">
                    <a:pos x="100" y="143"/>
                  </a:cxn>
                  <a:cxn ang="0">
                    <a:pos x="71" y="112"/>
                  </a:cxn>
                  <a:cxn ang="0">
                    <a:pos x="46" y="91"/>
                  </a:cxn>
                  <a:cxn ang="0">
                    <a:pos x="43" y="88"/>
                  </a:cxn>
                  <a:cxn ang="0">
                    <a:pos x="38" y="83"/>
                  </a:cxn>
                  <a:cxn ang="0">
                    <a:pos x="30" y="73"/>
                  </a:cxn>
                  <a:cxn ang="0">
                    <a:pos x="20" y="63"/>
                  </a:cxn>
                  <a:cxn ang="0">
                    <a:pos x="12" y="51"/>
                  </a:cxn>
                  <a:cxn ang="0">
                    <a:pos x="4" y="37"/>
                  </a:cxn>
                  <a:cxn ang="0">
                    <a:pos x="0" y="25"/>
                  </a:cxn>
                  <a:cxn ang="0">
                    <a:pos x="0" y="13"/>
                  </a:cxn>
                  <a:cxn ang="0">
                    <a:pos x="7" y="5"/>
                  </a:cxn>
                  <a:cxn ang="0">
                    <a:pos x="22" y="1"/>
                  </a:cxn>
                  <a:cxn ang="0">
                    <a:pos x="39" y="0"/>
                  </a:cxn>
                  <a:cxn ang="0">
                    <a:pos x="60" y="1"/>
                  </a:cxn>
                  <a:cxn ang="0">
                    <a:pos x="80" y="5"/>
                  </a:cxn>
                  <a:cxn ang="0">
                    <a:pos x="99" y="11"/>
                  </a:cxn>
                  <a:cxn ang="0">
                    <a:pos x="114" y="17"/>
                  </a:cxn>
                  <a:cxn ang="0">
                    <a:pos x="122" y="25"/>
                  </a:cxn>
                </a:cxnLst>
                <a:rect l="0" t="0" r="r" b="b"/>
                <a:pathLst>
                  <a:path w="375" h="320">
                    <a:moveTo>
                      <a:pt x="122" y="25"/>
                    </a:moveTo>
                    <a:lnTo>
                      <a:pt x="124" y="27"/>
                    </a:lnTo>
                    <a:lnTo>
                      <a:pt x="131" y="32"/>
                    </a:lnTo>
                    <a:lnTo>
                      <a:pt x="142" y="40"/>
                    </a:lnTo>
                    <a:lnTo>
                      <a:pt x="155" y="51"/>
                    </a:lnTo>
                    <a:lnTo>
                      <a:pt x="171" y="64"/>
                    </a:lnTo>
                    <a:lnTo>
                      <a:pt x="190" y="79"/>
                    </a:lnTo>
                    <a:lnTo>
                      <a:pt x="210" y="95"/>
                    </a:lnTo>
                    <a:lnTo>
                      <a:pt x="231" y="113"/>
                    </a:lnTo>
                    <a:lnTo>
                      <a:pt x="253" y="132"/>
                    </a:lnTo>
                    <a:lnTo>
                      <a:pt x="275" y="152"/>
                    </a:lnTo>
                    <a:lnTo>
                      <a:pt x="295" y="172"/>
                    </a:lnTo>
                    <a:lnTo>
                      <a:pt x="317" y="193"/>
                    </a:lnTo>
                    <a:lnTo>
                      <a:pt x="334" y="213"/>
                    </a:lnTo>
                    <a:lnTo>
                      <a:pt x="351" y="233"/>
                    </a:lnTo>
                    <a:lnTo>
                      <a:pt x="365" y="252"/>
                    </a:lnTo>
                    <a:lnTo>
                      <a:pt x="375" y="271"/>
                    </a:lnTo>
                    <a:lnTo>
                      <a:pt x="374" y="273"/>
                    </a:lnTo>
                    <a:lnTo>
                      <a:pt x="370" y="280"/>
                    </a:lnTo>
                    <a:lnTo>
                      <a:pt x="363" y="291"/>
                    </a:lnTo>
                    <a:lnTo>
                      <a:pt x="351" y="301"/>
                    </a:lnTo>
                    <a:lnTo>
                      <a:pt x="335" y="311"/>
                    </a:lnTo>
                    <a:lnTo>
                      <a:pt x="311" y="317"/>
                    </a:lnTo>
                    <a:lnTo>
                      <a:pt x="282" y="320"/>
                    </a:lnTo>
                    <a:lnTo>
                      <a:pt x="243" y="316"/>
                    </a:lnTo>
                    <a:lnTo>
                      <a:pt x="237" y="308"/>
                    </a:lnTo>
                    <a:lnTo>
                      <a:pt x="220" y="287"/>
                    </a:lnTo>
                    <a:lnTo>
                      <a:pt x="196" y="255"/>
                    </a:lnTo>
                    <a:lnTo>
                      <a:pt x="166" y="217"/>
                    </a:lnTo>
                    <a:lnTo>
                      <a:pt x="134" y="179"/>
                    </a:lnTo>
                    <a:lnTo>
                      <a:pt x="100" y="143"/>
                    </a:lnTo>
                    <a:lnTo>
                      <a:pt x="71" y="112"/>
                    </a:lnTo>
                    <a:lnTo>
                      <a:pt x="46" y="91"/>
                    </a:lnTo>
                    <a:lnTo>
                      <a:pt x="43" y="88"/>
                    </a:lnTo>
                    <a:lnTo>
                      <a:pt x="38" y="83"/>
                    </a:lnTo>
                    <a:lnTo>
                      <a:pt x="30" y="73"/>
                    </a:lnTo>
                    <a:lnTo>
                      <a:pt x="20" y="63"/>
                    </a:lnTo>
                    <a:lnTo>
                      <a:pt x="12" y="51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7" y="5"/>
                    </a:lnTo>
                    <a:lnTo>
                      <a:pt x="22" y="1"/>
                    </a:lnTo>
                    <a:lnTo>
                      <a:pt x="39" y="0"/>
                    </a:lnTo>
                    <a:lnTo>
                      <a:pt x="60" y="1"/>
                    </a:lnTo>
                    <a:lnTo>
                      <a:pt x="80" y="5"/>
                    </a:lnTo>
                    <a:lnTo>
                      <a:pt x="99" y="11"/>
                    </a:lnTo>
                    <a:lnTo>
                      <a:pt x="114" y="17"/>
                    </a:lnTo>
                    <a:lnTo>
                      <a:pt x="122" y="25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Freeform 335"/>
              <p:cNvSpPr>
                <a:spLocks/>
              </p:cNvSpPr>
              <p:nvPr/>
            </p:nvSpPr>
            <p:spPr bwMode="auto">
              <a:xfrm>
                <a:off x="5654675" y="4975225"/>
                <a:ext cx="355600" cy="320675"/>
              </a:xfrm>
              <a:custGeom>
                <a:avLst/>
                <a:gdLst/>
                <a:ahLst/>
                <a:cxnLst>
                  <a:cxn ang="0">
                    <a:pos x="224" y="104"/>
                  </a:cxn>
                  <a:cxn ang="0">
                    <a:pos x="220" y="108"/>
                  </a:cxn>
                  <a:cxn ang="0">
                    <a:pos x="211" y="117"/>
                  </a:cxn>
                  <a:cxn ang="0">
                    <a:pos x="195" y="130"/>
                  </a:cxn>
                  <a:cxn ang="0">
                    <a:pos x="174" y="146"/>
                  </a:cxn>
                  <a:cxn ang="0">
                    <a:pos x="146" y="164"/>
                  </a:cxn>
                  <a:cxn ang="0">
                    <a:pos x="114" y="180"/>
                  </a:cxn>
                  <a:cxn ang="0">
                    <a:pos x="76" y="193"/>
                  </a:cxn>
                  <a:cxn ang="0">
                    <a:pos x="35" y="202"/>
                  </a:cxn>
                  <a:cxn ang="0">
                    <a:pos x="35" y="190"/>
                  </a:cxn>
                  <a:cxn ang="0">
                    <a:pos x="31" y="165"/>
                  </a:cxn>
                  <a:cxn ang="0">
                    <a:pos x="20" y="138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27" y="112"/>
                  </a:cxn>
                  <a:cxn ang="0">
                    <a:pos x="56" y="97"/>
                  </a:cxn>
                  <a:cxn ang="0">
                    <a:pos x="90" y="80"/>
                  </a:cxn>
                  <a:cxn ang="0">
                    <a:pos x="124" y="61"/>
                  </a:cxn>
                  <a:cxn ang="0">
                    <a:pos x="156" y="40"/>
                  </a:cxn>
                  <a:cxn ang="0">
                    <a:pos x="182" y="20"/>
                  </a:cxn>
                  <a:cxn ang="0">
                    <a:pos x="198" y="0"/>
                  </a:cxn>
                  <a:cxn ang="0">
                    <a:pos x="224" y="104"/>
                  </a:cxn>
                </a:cxnLst>
                <a:rect l="0" t="0" r="r" b="b"/>
                <a:pathLst>
                  <a:path w="224" h="202">
                    <a:moveTo>
                      <a:pt x="224" y="104"/>
                    </a:moveTo>
                    <a:lnTo>
                      <a:pt x="220" y="108"/>
                    </a:lnTo>
                    <a:lnTo>
                      <a:pt x="211" y="117"/>
                    </a:lnTo>
                    <a:lnTo>
                      <a:pt x="195" y="130"/>
                    </a:lnTo>
                    <a:lnTo>
                      <a:pt x="174" y="146"/>
                    </a:lnTo>
                    <a:lnTo>
                      <a:pt x="146" y="164"/>
                    </a:lnTo>
                    <a:lnTo>
                      <a:pt x="114" y="180"/>
                    </a:lnTo>
                    <a:lnTo>
                      <a:pt x="76" y="193"/>
                    </a:lnTo>
                    <a:lnTo>
                      <a:pt x="35" y="202"/>
                    </a:lnTo>
                    <a:lnTo>
                      <a:pt x="35" y="190"/>
                    </a:lnTo>
                    <a:lnTo>
                      <a:pt x="31" y="165"/>
                    </a:lnTo>
                    <a:lnTo>
                      <a:pt x="20" y="138"/>
                    </a:lnTo>
                    <a:lnTo>
                      <a:pt x="0" y="124"/>
                    </a:lnTo>
                    <a:lnTo>
                      <a:pt x="8" y="121"/>
                    </a:lnTo>
                    <a:lnTo>
                      <a:pt x="27" y="112"/>
                    </a:lnTo>
                    <a:lnTo>
                      <a:pt x="56" y="97"/>
                    </a:lnTo>
                    <a:lnTo>
                      <a:pt x="90" y="80"/>
                    </a:lnTo>
                    <a:lnTo>
                      <a:pt x="124" y="61"/>
                    </a:lnTo>
                    <a:lnTo>
                      <a:pt x="156" y="40"/>
                    </a:lnTo>
                    <a:lnTo>
                      <a:pt x="182" y="20"/>
                    </a:lnTo>
                    <a:lnTo>
                      <a:pt x="198" y="0"/>
                    </a:lnTo>
                    <a:lnTo>
                      <a:pt x="224" y="104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Freeform 336"/>
              <p:cNvSpPr>
                <a:spLocks/>
              </p:cNvSpPr>
              <p:nvPr/>
            </p:nvSpPr>
            <p:spPr bwMode="auto">
              <a:xfrm>
                <a:off x="5907088" y="4591050"/>
                <a:ext cx="762000" cy="966788"/>
              </a:xfrm>
              <a:custGeom>
                <a:avLst/>
                <a:gdLst/>
                <a:ahLst/>
                <a:cxnLst>
                  <a:cxn ang="0">
                    <a:pos x="223" y="1"/>
                  </a:cxn>
                  <a:cxn ang="0">
                    <a:pos x="231" y="15"/>
                  </a:cxn>
                  <a:cxn ang="0">
                    <a:pos x="248" y="33"/>
                  </a:cxn>
                  <a:cxn ang="0">
                    <a:pos x="274" y="49"/>
                  </a:cxn>
                  <a:cxn ang="0">
                    <a:pos x="292" y="56"/>
                  </a:cxn>
                  <a:cxn ang="0">
                    <a:pos x="315" y="65"/>
                  </a:cxn>
                  <a:cxn ang="0">
                    <a:pos x="346" y="83"/>
                  </a:cxn>
                  <a:cxn ang="0">
                    <a:pos x="370" y="111"/>
                  </a:cxn>
                  <a:cxn ang="0">
                    <a:pos x="378" y="133"/>
                  </a:cxn>
                  <a:cxn ang="0">
                    <a:pos x="398" y="174"/>
                  </a:cxn>
                  <a:cxn ang="0">
                    <a:pos x="428" y="228"/>
                  </a:cxn>
                  <a:cxn ang="0">
                    <a:pos x="460" y="275"/>
                  </a:cxn>
                  <a:cxn ang="0">
                    <a:pos x="476" y="290"/>
                  </a:cxn>
                  <a:cxn ang="0">
                    <a:pos x="479" y="312"/>
                  </a:cxn>
                  <a:cxn ang="0">
                    <a:pos x="460" y="334"/>
                  </a:cxn>
                  <a:cxn ang="0">
                    <a:pos x="438" y="359"/>
                  </a:cxn>
                  <a:cxn ang="0">
                    <a:pos x="402" y="399"/>
                  </a:cxn>
                  <a:cxn ang="0">
                    <a:pos x="360" y="439"/>
                  </a:cxn>
                  <a:cxn ang="0">
                    <a:pos x="335" y="462"/>
                  </a:cxn>
                  <a:cxn ang="0">
                    <a:pos x="326" y="475"/>
                  </a:cxn>
                  <a:cxn ang="0">
                    <a:pos x="320" y="479"/>
                  </a:cxn>
                  <a:cxn ang="0">
                    <a:pos x="322" y="483"/>
                  </a:cxn>
                  <a:cxn ang="0">
                    <a:pos x="318" y="493"/>
                  </a:cxn>
                  <a:cxn ang="0">
                    <a:pos x="303" y="505"/>
                  </a:cxn>
                  <a:cxn ang="0">
                    <a:pos x="308" y="539"/>
                  </a:cxn>
                  <a:cxn ang="0">
                    <a:pos x="327" y="607"/>
                  </a:cxn>
                  <a:cxn ang="0">
                    <a:pos x="303" y="602"/>
                  </a:cxn>
                  <a:cxn ang="0">
                    <a:pos x="262" y="593"/>
                  </a:cxn>
                  <a:cxn ang="0">
                    <a:pos x="208" y="582"/>
                  </a:cxn>
                  <a:cxn ang="0">
                    <a:pos x="151" y="571"/>
                  </a:cxn>
                  <a:cxn ang="0">
                    <a:pos x="93" y="566"/>
                  </a:cxn>
                  <a:cxn ang="0">
                    <a:pos x="45" y="565"/>
                  </a:cxn>
                  <a:cxn ang="0">
                    <a:pos x="11" y="571"/>
                  </a:cxn>
                  <a:cxn ang="0">
                    <a:pos x="1" y="573"/>
                  </a:cxn>
                  <a:cxn ang="0">
                    <a:pos x="9" y="525"/>
                  </a:cxn>
                  <a:cxn ang="0">
                    <a:pos x="24" y="455"/>
                  </a:cxn>
                  <a:cxn ang="0">
                    <a:pos x="45" y="392"/>
                  </a:cxn>
                  <a:cxn ang="0">
                    <a:pos x="57" y="362"/>
                  </a:cxn>
                  <a:cxn ang="0">
                    <a:pos x="64" y="294"/>
                  </a:cxn>
                  <a:cxn ang="0">
                    <a:pos x="93" y="184"/>
                  </a:cxn>
                  <a:cxn ang="0">
                    <a:pos x="164" y="60"/>
                  </a:cxn>
                </a:cxnLst>
                <a:rect l="0" t="0" r="r" b="b"/>
                <a:pathLst>
                  <a:path w="480" h="609">
                    <a:moveTo>
                      <a:pt x="222" y="0"/>
                    </a:moveTo>
                    <a:lnTo>
                      <a:pt x="223" y="1"/>
                    </a:lnTo>
                    <a:lnTo>
                      <a:pt x="226" y="7"/>
                    </a:lnTo>
                    <a:lnTo>
                      <a:pt x="231" y="15"/>
                    </a:lnTo>
                    <a:lnTo>
                      <a:pt x="239" y="23"/>
                    </a:lnTo>
                    <a:lnTo>
                      <a:pt x="248" y="33"/>
                    </a:lnTo>
                    <a:lnTo>
                      <a:pt x="260" y="41"/>
                    </a:lnTo>
                    <a:lnTo>
                      <a:pt x="274" y="49"/>
                    </a:lnTo>
                    <a:lnTo>
                      <a:pt x="288" y="55"/>
                    </a:lnTo>
                    <a:lnTo>
                      <a:pt x="292" y="56"/>
                    </a:lnTo>
                    <a:lnTo>
                      <a:pt x="302" y="59"/>
                    </a:lnTo>
                    <a:lnTo>
                      <a:pt x="315" y="65"/>
                    </a:lnTo>
                    <a:lnTo>
                      <a:pt x="330" y="73"/>
                    </a:lnTo>
                    <a:lnTo>
                      <a:pt x="346" y="83"/>
                    </a:lnTo>
                    <a:lnTo>
                      <a:pt x="359" y="96"/>
                    </a:lnTo>
                    <a:lnTo>
                      <a:pt x="370" y="111"/>
                    </a:lnTo>
                    <a:lnTo>
                      <a:pt x="375" y="128"/>
                    </a:lnTo>
                    <a:lnTo>
                      <a:pt x="378" y="133"/>
                    </a:lnTo>
                    <a:lnTo>
                      <a:pt x="386" y="149"/>
                    </a:lnTo>
                    <a:lnTo>
                      <a:pt x="398" y="174"/>
                    </a:lnTo>
                    <a:lnTo>
                      <a:pt x="412" y="200"/>
                    </a:lnTo>
                    <a:lnTo>
                      <a:pt x="428" y="228"/>
                    </a:lnTo>
                    <a:lnTo>
                      <a:pt x="446" y="254"/>
                    </a:lnTo>
                    <a:lnTo>
                      <a:pt x="460" y="275"/>
                    </a:lnTo>
                    <a:lnTo>
                      <a:pt x="474" y="287"/>
                    </a:lnTo>
                    <a:lnTo>
                      <a:pt x="476" y="290"/>
                    </a:lnTo>
                    <a:lnTo>
                      <a:pt x="480" y="299"/>
                    </a:lnTo>
                    <a:lnTo>
                      <a:pt x="479" y="312"/>
                    </a:lnTo>
                    <a:lnTo>
                      <a:pt x="463" y="330"/>
                    </a:lnTo>
                    <a:lnTo>
                      <a:pt x="460" y="334"/>
                    </a:lnTo>
                    <a:lnTo>
                      <a:pt x="451" y="344"/>
                    </a:lnTo>
                    <a:lnTo>
                      <a:pt x="438" y="359"/>
                    </a:lnTo>
                    <a:lnTo>
                      <a:pt x="420" y="378"/>
                    </a:lnTo>
                    <a:lnTo>
                      <a:pt x="402" y="399"/>
                    </a:lnTo>
                    <a:lnTo>
                      <a:pt x="380" y="419"/>
                    </a:lnTo>
                    <a:lnTo>
                      <a:pt x="360" y="439"/>
                    </a:lnTo>
                    <a:lnTo>
                      <a:pt x="342" y="455"/>
                    </a:lnTo>
                    <a:lnTo>
                      <a:pt x="335" y="462"/>
                    </a:lnTo>
                    <a:lnTo>
                      <a:pt x="330" y="468"/>
                    </a:lnTo>
                    <a:lnTo>
                      <a:pt x="326" y="475"/>
                    </a:lnTo>
                    <a:lnTo>
                      <a:pt x="320" y="478"/>
                    </a:lnTo>
                    <a:lnTo>
                      <a:pt x="320" y="479"/>
                    </a:lnTo>
                    <a:lnTo>
                      <a:pt x="322" y="481"/>
                    </a:lnTo>
                    <a:lnTo>
                      <a:pt x="322" y="483"/>
                    </a:lnTo>
                    <a:lnTo>
                      <a:pt x="320" y="489"/>
                    </a:lnTo>
                    <a:lnTo>
                      <a:pt x="318" y="493"/>
                    </a:lnTo>
                    <a:lnTo>
                      <a:pt x="312" y="499"/>
                    </a:lnTo>
                    <a:lnTo>
                      <a:pt x="303" y="505"/>
                    </a:lnTo>
                    <a:lnTo>
                      <a:pt x="290" y="511"/>
                    </a:lnTo>
                    <a:lnTo>
                      <a:pt x="308" y="539"/>
                    </a:lnTo>
                    <a:lnTo>
                      <a:pt x="330" y="609"/>
                    </a:lnTo>
                    <a:lnTo>
                      <a:pt x="327" y="607"/>
                    </a:lnTo>
                    <a:lnTo>
                      <a:pt x="318" y="606"/>
                    </a:lnTo>
                    <a:lnTo>
                      <a:pt x="303" y="602"/>
                    </a:lnTo>
                    <a:lnTo>
                      <a:pt x="283" y="598"/>
                    </a:lnTo>
                    <a:lnTo>
                      <a:pt x="262" y="593"/>
                    </a:lnTo>
                    <a:lnTo>
                      <a:pt x="235" y="587"/>
                    </a:lnTo>
                    <a:lnTo>
                      <a:pt x="208" y="582"/>
                    </a:lnTo>
                    <a:lnTo>
                      <a:pt x="179" y="577"/>
                    </a:lnTo>
                    <a:lnTo>
                      <a:pt x="151" y="571"/>
                    </a:lnTo>
                    <a:lnTo>
                      <a:pt x="121" y="569"/>
                    </a:lnTo>
                    <a:lnTo>
                      <a:pt x="93" y="566"/>
                    </a:lnTo>
                    <a:lnTo>
                      <a:pt x="68" y="565"/>
                    </a:lnTo>
                    <a:lnTo>
                      <a:pt x="45" y="565"/>
                    </a:lnTo>
                    <a:lnTo>
                      <a:pt x="25" y="567"/>
                    </a:lnTo>
                    <a:lnTo>
                      <a:pt x="11" y="571"/>
                    </a:lnTo>
                    <a:lnTo>
                      <a:pt x="0" y="579"/>
                    </a:lnTo>
                    <a:lnTo>
                      <a:pt x="1" y="573"/>
                    </a:lnTo>
                    <a:lnTo>
                      <a:pt x="4" y="553"/>
                    </a:lnTo>
                    <a:lnTo>
                      <a:pt x="9" y="525"/>
                    </a:lnTo>
                    <a:lnTo>
                      <a:pt x="16" y="491"/>
                    </a:lnTo>
                    <a:lnTo>
                      <a:pt x="24" y="455"/>
                    </a:lnTo>
                    <a:lnTo>
                      <a:pt x="35" y="420"/>
                    </a:lnTo>
                    <a:lnTo>
                      <a:pt x="45" y="392"/>
                    </a:lnTo>
                    <a:lnTo>
                      <a:pt x="57" y="371"/>
                    </a:lnTo>
                    <a:lnTo>
                      <a:pt x="57" y="362"/>
                    </a:lnTo>
                    <a:lnTo>
                      <a:pt x="59" y="335"/>
                    </a:lnTo>
                    <a:lnTo>
                      <a:pt x="64" y="294"/>
                    </a:lnTo>
                    <a:lnTo>
                      <a:pt x="75" y="243"/>
                    </a:lnTo>
                    <a:lnTo>
                      <a:pt x="93" y="184"/>
                    </a:lnTo>
                    <a:lnTo>
                      <a:pt x="123" y="123"/>
                    </a:lnTo>
                    <a:lnTo>
                      <a:pt x="164" y="6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Freeform 337"/>
              <p:cNvSpPr>
                <a:spLocks/>
              </p:cNvSpPr>
              <p:nvPr/>
            </p:nvSpPr>
            <p:spPr bwMode="auto">
              <a:xfrm>
                <a:off x="6303963" y="5241925"/>
                <a:ext cx="146050" cy="1031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6" y="9"/>
                  </a:cxn>
                  <a:cxn ang="0">
                    <a:pos x="4" y="12"/>
                  </a:cxn>
                  <a:cxn ang="0">
                    <a:pos x="1" y="14"/>
                  </a:cxn>
                  <a:cxn ang="0">
                    <a:pos x="0" y="16"/>
                  </a:cxn>
                  <a:cxn ang="0">
                    <a:pos x="32" y="45"/>
                  </a:cxn>
                  <a:cxn ang="0">
                    <a:pos x="78" y="65"/>
                  </a:cxn>
                  <a:cxn ang="0">
                    <a:pos x="80" y="64"/>
                  </a:cxn>
                  <a:cxn ang="0">
                    <a:pos x="81" y="61"/>
                  </a:cxn>
                  <a:cxn ang="0">
                    <a:pos x="82" y="58"/>
                  </a:cxn>
                  <a:cxn ang="0">
                    <a:pos x="85" y="54"/>
                  </a:cxn>
                  <a:cxn ang="0">
                    <a:pos x="88" y="52"/>
                  </a:cxn>
                  <a:cxn ang="0">
                    <a:pos x="89" y="49"/>
                  </a:cxn>
                  <a:cxn ang="0">
                    <a:pos x="92" y="46"/>
                  </a:cxn>
                  <a:cxn ang="0">
                    <a:pos x="92" y="45"/>
                  </a:cxn>
                  <a:cxn ang="0">
                    <a:pos x="90" y="45"/>
                  </a:cxn>
                  <a:cxn ang="0">
                    <a:pos x="86" y="42"/>
                  </a:cxn>
                  <a:cxn ang="0">
                    <a:pos x="81" y="41"/>
                  </a:cxn>
                  <a:cxn ang="0">
                    <a:pos x="76" y="37"/>
                  </a:cxn>
                  <a:cxn ang="0">
                    <a:pos x="69" y="34"/>
                  </a:cxn>
                  <a:cxn ang="0">
                    <a:pos x="62" y="32"/>
                  </a:cxn>
                  <a:cxn ang="0">
                    <a:pos x="56" y="29"/>
                  </a:cxn>
                  <a:cxn ang="0">
                    <a:pos x="52" y="26"/>
                  </a:cxn>
                  <a:cxn ang="0">
                    <a:pos x="41" y="20"/>
                  </a:cxn>
                  <a:cxn ang="0">
                    <a:pos x="29" y="10"/>
                  </a:cxn>
                  <a:cxn ang="0">
                    <a:pos x="18" y="4"/>
                  </a:cxn>
                  <a:cxn ang="0">
                    <a:pos x="14" y="0"/>
                  </a:cxn>
                </a:cxnLst>
                <a:rect l="0" t="0" r="r" b="b"/>
                <a:pathLst>
                  <a:path w="92" h="65">
                    <a:moveTo>
                      <a:pt x="14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6" y="9"/>
                    </a:lnTo>
                    <a:lnTo>
                      <a:pt x="4" y="12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32" y="45"/>
                    </a:lnTo>
                    <a:lnTo>
                      <a:pt x="78" y="65"/>
                    </a:lnTo>
                    <a:lnTo>
                      <a:pt x="80" y="64"/>
                    </a:lnTo>
                    <a:lnTo>
                      <a:pt x="81" y="61"/>
                    </a:lnTo>
                    <a:lnTo>
                      <a:pt x="82" y="58"/>
                    </a:lnTo>
                    <a:lnTo>
                      <a:pt x="85" y="54"/>
                    </a:lnTo>
                    <a:lnTo>
                      <a:pt x="88" y="52"/>
                    </a:lnTo>
                    <a:lnTo>
                      <a:pt x="89" y="49"/>
                    </a:lnTo>
                    <a:lnTo>
                      <a:pt x="92" y="46"/>
                    </a:lnTo>
                    <a:lnTo>
                      <a:pt x="92" y="45"/>
                    </a:lnTo>
                    <a:lnTo>
                      <a:pt x="90" y="45"/>
                    </a:lnTo>
                    <a:lnTo>
                      <a:pt x="86" y="42"/>
                    </a:lnTo>
                    <a:lnTo>
                      <a:pt x="81" y="41"/>
                    </a:lnTo>
                    <a:lnTo>
                      <a:pt x="76" y="37"/>
                    </a:lnTo>
                    <a:lnTo>
                      <a:pt x="69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2" y="26"/>
                    </a:lnTo>
                    <a:lnTo>
                      <a:pt x="41" y="20"/>
                    </a:lnTo>
                    <a:lnTo>
                      <a:pt x="29" y="10"/>
                    </a:lnTo>
                    <a:lnTo>
                      <a:pt x="18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Freeform 338"/>
              <p:cNvSpPr>
                <a:spLocks/>
              </p:cNvSpPr>
              <p:nvPr/>
            </p:nvSpPr>
            <p:spPr bwMode="auto">
              <a:xfrm>
                <a:off x="5614988" y="5172075"/>
                <a:ext cx="95250" cy="1301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4" y="5"/>
                  </a:cxn>
                  <a:cxn ang="0">
                    <a:pos x="9" y="2"/>
                  </a:cxn>
                  <a:cxn ang="0">
                    <a:pos x="14" y="1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5" y="0"/>
                  </a:cxn>
                  <a:cxn ang="0">
                    <a:pos x="27" y="1"/>
                  </a:cxn>
                  <a:cxn ang="0">
                    <a:pos x="32" y="5"/>
                  </a:cxn>
                  <a:cxn ang="0">
                    <a:pos x="39" y="12"/>
                  </a:cxn>
                  <a:cxn ang="0">
                    <a:pos x="44" y="21"/>
                  </a:cxn>
                  <a:cxn ang="0">
                    <a:pos x="49" y="37"/>
                  </a:cxn>
                  <a:cxn ang="0">
                    <a:pos x="55" y="54"/>
                  </a:cxn>
                  <a:cxn ang="0">
                    <a:pos x="59" y="70"/>
                  </a:cxn>
                  <a:cxn ang="0">
                    <a:pos x="60" y="77"/>
                  </a:cxn>
                  <a:cxn ang="0">
                    <a:pos x="59" y="77"/>
                  </a:cxn>
                  <a:cxn ang="0">
                    <a:pos x="56" y="76"/>
                  </a:cxn>
                  <a:cxn ang="0">
                    <a:pos x="51" y="76"/>
                  </a:cxn>
                  <a:cxn ang="0">
                    <a:pos x="47" y="76"/>
                  </a:cxn>
                  <a:cxn ang="0">
                    <a:pos x="43" y="77"/>
                  </a:cxn>
                  <a:cxn ang="0">
                    <a:pos x="37" y="80"/>
                  </a:cxn>
                  <a:cxn ang="0">
                    <a:pos x="32" y="81"/>
                  </a:cxn>
                  <a:cxn ang="0">
                    <a:pos x="31" y="82"/>
                  </a:cxn>
                  <a:cxn ang="0">
                    <a:pos x="29" y="77"/>
                  </a:cxn>
                  <a:cxn ang="0">
                    <a:pos x="28" y="66"/>
                  </a:cxn>
                  <a:cxn ang="0">
                    <a:pos x="25" y="53"/>
                  </a:cxn>
                  <a:cxn ang="0">
                    <a:pos x="21" y="42"/>
                  </a:cxn>
                  <a:cxn ang="0">
                    <a:pos x="16" y="33"/>
                  </a:cxn>
                  <a:cxn ang="0">
                    <a:pos x="9" y="22"/>
                  </a:cxn>
                  <a:cxn ang="0">
                    <a:pos x="2" y="13"/>
                  </a:cxn>
                  <a:cxn ang="0">
                    <a:pos x="0" y="9"/>
                  </a:cxn>
                </a:cxnLst>
                <a:rect l="0" t="0" r="r" b="b"/>
                <a:pathLst>
                  <a:path w="60" h="82">
                    <a:moveTo>
                      <a:pt x="0" y="9"/>
                    </a:moveTo>
                    <a:lnTo>
                      <a:pt x="0" y="8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1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9" y="12"/>
                    </a:lnTo>
                    <a:lnTo>
                      <a:pt x="44" y="21"/>
                    </a:lnTo>
                    <a:lnTo>
                      <a:pt x="49" y="37"/>
                    </a:lnTo>
                    <a:lnTo>
                      <a:pt x="55" y="54"/>
                    </a:lnTo>
                    <a:lnTo>
                      <a:pt x="59" y="70"/>
                    </a:lnTo>
                    <a:lnTo>
                      <a:pt x="60" y="77"/>
                    </a:lnTo>
                    <a:lnTo>
                      <a:pt x="59" y="77"/>
                    </a:lnTo>
                    <a:lnTo>
                      <a:pt x="56" y="76"/>
                    </a:lnTo>
                    <a:lnTo>
                      <a:pt x="51" y="76"/>
                    </a:lnTo>
                    <a:lnTo>
                      <a:pt x="47" y="76"/>
                    </a:lnTo>
                    <a:lnTo>
                      <a:pt x="43" y="77"/>
                    </a:lnTo>
                    <a:lnTo>
                      <a:pt x="37" y="80"/>
                    </a:lnTo>
                    <a:lnTo>
                      <a:pt x="32" y="81"/>
                    </a:lnTo>
                    <a:lnTo>
                      <a:pt x="31" y="82"/>
                    </a:lnTo>
                    <a:lnTo>
                      <a:pt x="29" y="77"/>
                    </a:lnTo>
                    <a:lnTo>
                      <a:pt x="28" y="66"/>
                    </a:lnTo>
                    <a:lnTo>
                      <a:pt x="25" y="53"/>
                    </a:lnTo>
                    <a:lnTo>
                      <a:pt x="21" y="42"/>
                    </a:lnTo>
                    <a:lnTo>
                      <a:pt x="16" y="33"/>
                    </a:lnTo>
                    <a:lnTo>
                      <a:pt x="9" y="22"/>
                    </a:lnTo>
                    <a:lnTo>
                      <a:pt x="2" y="1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Freeform 339"/>
              <p:cNvSpPr>
                <a:spLocks/>
              </p:cNvSpPr>
              <p:nvPr/>
            </p:nvSpPr>
            <p:spPr bwMode="auto">
              <a:xfrm>
                <a:off x="5969000" y="4567238"/>
                <a:ext cx="290513" cy="608013"/>
              </a:xfrm>
              <a:custGeom>
                <a:avLst/>
                <a:gdLst/>
                <a:ahLst/>
                <a:cxnLst>
                  <a:cxn ang="0">
                    <a:pos x="65" y="20"/>
                  </a:cxn>
                  <a:cxn ang="0">
                    <a:pos x="65" y="22"/>
                  </a:cxn>
                  <a:cxn ang="0">
                    <a:pos x="64" y="23"/>
                  </a:cxn>
                  <a:cxn ang="0">
                    <a:pos x="62" y="27"/>
                  </a:cxn>
                  <a:cxn ang="0">
                    <a:pos x="62" y="34"/>
                  </a:cxn>
                  <a:cxn ang="0">
                    <a:pos x="62" y="39"/>
                  </a:cxn>
                  <a:cxn ang="0">
                    <a:pos x="64" y="44"/>
                  </a:cxn>
                  <a:cxn ang="0">
                    <a:pos x="64" y="47"/>
                  </a:cxn>
                  <a:cxn ang="0">
                    <a:pos x="64" y="48"/>
                  </a:cxn>
                  <a:cxn ang="0">
                    <a:pos x="62" y="50"/>
                  </a:cxn>
                  <a:cxn ang="0">
                    <a:pos x="60" y="52"/>
                  </a:cxn>
                  <a:cxn ang="0">
                    <a:pos x="56" y="55"/>
                  </a:cxn>
                  <a:cxn ang="0">
                    <a:pos x="50" y="56"/>
                  </a:cxn>
                  <a:cxn ang="0">
                    <a:pos x="40" y="63"/>
                  </a:cxn>
                  <a:cxn ang="0">
                    <a:pos x="33" y="72"/>
                  </a:cxn>
                  <a:cxn ang="0">
                    <a:pos x="25" y="87"/>
                  </a:cxn>
                  <a:cxn ang="0">
                    <a:pos x="18" y="106"/>
                  </a:cxn>
                  <a:cxn ang="0">
                    <a:pos x="12" y="128"/>
                  </a:cxn>
                  <a:cxn ang="0">
                    <a:pos x="6" y="160"/>
                  </a:cxn>
                  <a:cxn ang="0">
                    <a:pos x="1" y="195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0" y="319"/>
                  </a:cxn>
                  <a:cxn ang="0">
                    <a:pos x="17" y="365"/>
                  </a:cxn>
                  <a:cxn ang="0">
                    <a:pos x="20" y="383"/>
                  </a:cxn>
                  <a:cxn ang="0">
                    <a:pos x="21" y="377"/>
                  </a:cxn>
                  <a:cxn ang="0">
                    <a:pos x="25" y="361"/>
                  </a:cxn>
                  <a:cxn ang="0">
                    <a:pos x="30" y="338"/>
                  </a:cxn>
                  <a:cxn ang="0">
                    <a:pos x="38" y="311"/>
                  </a:cxn>
                  <a:cxn ang="0">
                    <a:pos x="45" y="285"/>
                  </a:cxn>
                  <a:cxn ang="0">
                    <a:pos x="52" y="259"/>
                  </a:cxn>
                  <a:cxn ang="0">
                    <a:pos x="57" y="239"/>
                  </a:cxn>
                  <a:cxn ang="0">
                    <a:pos x="61" y="229"/>
                  </a:cxn>
                  <a:cxn ang="0">
                    <a:pos x="65" y="219"/>
                  </a:cxn>
                  <a:cxn ang="0">
                    <a:pos x="73" y="202"/>
                  </a:cxn>
                  <a:cxn ang="0">
                    <a:pos x="82" y="179"/>
                  </a:cxn>
                  <a:cxn ang="0">
                    <a:pos x="93" y="154"/>
                  </a:cxn>
                  <a:cxn ang="0">
                    <a:pos x="104" y="128"/>
                  </a:cxn>
                  <a:cxn ang="0">
                    <a:pos x="116" y="106"/>
                  </a:cxn>
                  <a:cxn ang="0">
                    <a:pos x="125" y="87"/>
                  </a:cxn>
                  <a:cxn ang="0">
                    <a:pos x="133" y="76"/>
                  </a:cxn>
                  <a:cxn ang="0">
                    <a:pos x="141" y="68"/>
                  </a:cxn>
                  <a:cxn ang="0">
                    <a:pos x="149" y="59"/>
                  </a:cxn>
                  <a:cxn ang="0">
                    <a:pos x="157" y="48"/>
                  </a:cxn>
                  <a:cxn ang="0">
                    <a:pos x="165" y="39"/>
                  </a:cxn>
                  <a:cxn ang="0">
                    <a:pos x="172" y="30"/>
                  </a:cxn>
                  <a:cxn ang="0">
                    <a:pos x="177" y="22"/>
                  </a:cxn>
                  <a:cxn ang="0">
                    <a:pos x="181" y="16"/>
                  </a:cxn>
                  <a:cxn ang="0">
                    <a:pos x="183" y="15"/>
                  </a:cxn>
                  <a:cxn ang="0">
                    <a:pos x="181" y="15"/>
                  </a:cxn>
                  <a:cxn ang="0">
                    <a:pos x="179" y="14"/>
                  </a:cxn>
                  <a:cxn ang="0">
                    <a:pos x="175" y="12"/>
                  </a:cxn>
                  <a:cxn ang="0">
                    <a:pos x="169" y="11"/>
                  </a:cxn>
                  <a:cxn ang="0">
                    <a:pos x="165" y="7"/>
                  </a:cxn>
                  <a:cxn ang="0">
                    <a:pos x="161" y="4"/>
                  </a:cxn>
                  <a:cxn ang="0">
                    <a:pos x="160" y="2"/>
                  </a:cxn>
                  <a:cxn ang="0">
                    <a:pos x="159" y="0"/>
                  </a:cxn>
                  <a:cxn ang="0">
                    <a:pos x="78" y="54"/>
                  </a:cxn>
                  <a:cxn ang="0">
                    <a:pos x="65" y="20"/>
                  </a:cxn>
                </a:cxnLst>
                <a:rect l="0" t="0" r="r" b="b"/>
                <a:pathLst>
                  <a:path w="183" h="383">
                    <a:moveTo>
                      <a:pt x="65" y="20"/>
                    </a:moveTo>
                    <a:lnTo>
                      <a:pt x="65" y="22"/>
                    </a:lnTo>
                    <a:lnTo>
                      <a:pt x="64" y="23"/>
                    </a:lnTo>
                    <a:lnTo>
                      <a:pt x="62" y="27"/>
                    </a:lnTo>
                    <a:lnTo>
                      <a:pt x="62" y="34"/>
                    </a:lnTo>
                    <a:lnTo>
                      <a:pt x="62" y="39"/>
                    </a:lnTo>
                    <a:lnTo>
                      <a:pt x="64" y="44"/>
                    </a:lnTo>
                    <a:lnTo>
                      <a:pt x="64" y="47"/>
                    </a:lnTo>
                    <a:lnTo>
                      <a:pt x="64" y="48"/>
                    </a:lnTo>
                    <a:lnTo>
                      <a:pt x="62" y="50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0" y="56"/>
                    </a:lnTo>
                    <a:lnTo>
                      <a:pt x="40" y="63"/>
                    </a:lnTo>
                    <a:lnTo>
                      <a:pt x="33" y="72"/>
                    </a:lnTo>
                    <a:lnTo>
                      <a:pt x="25" y="87"/>
                    </a:lnTo>
                    <a:lnTo>
                      <a:pt x="18" y="106"/>
                    </a:lnTo>
                    <a:lnTo>
                      <a:pt x="12" y="128"/>
                    </a:lnTo>
                    <a:lnTo>
                      <a:pt x="6" y="160"/>
                    </a:lnTo>
                    <a:lnTo>
                      <a:pt x="1" y="195"/>
                    </a:lnTo>
                    <a:lnTo>
                      <a:pt x="0" y="227"/>
                    </a:lnTo>
                    <a:lnTo>
                      <a:pt x="4" y="267"/>
                    </a:lnTo>
                    <a:lnTo>
                      <a:pt x="10" y="319"/>
                    </a:lnTo>
                    <a:lnTo>
                      <a:pt x="17" y="365"/>
                    </a:lnTo>
                    <a:lnTo>
                      <a:pt x="20" y="383"/>
                    </a:lnTo>
                    <a:lnTo>
                      <a:pt x="21" y="377"/>
                    </a:lnTo>
                    <a:lnTo>
                      <a:pt x="25" y="361"/>
                    </a:lnTo>
                    <a:lnTo>
                      <a:pt x="30" y="338"/>
                    </a:lnTo>
                    <a:lnTo>
                      <a:pt x="38" y="311"/>
                    </a:lnTo>
                    <a:lnTo>
                      <a:pt x="45" y="285"/>
                    </a:lnTo>
                    <a:lnTo>
                      <a:pt x="52" y="259"/>
                    </a:lnTo>
                    <a:lnTo>
                      <a:pt x="57" y="239"/>
                    </a:lnTo>
                    <a:lnTo>
                      <a:pt x="61" y="229"/>
                    </a:lnTo>
                    <a:lnTo>
                      <a:pt x="65" y="219"/>
                    </a:lnTo>
                    <a:lnTo>
                      <a:pt x="73" y="202"/>
                    </a:lnTo>
                    <a:lnTo>
                      <a:pt x="82" y="179"/>
                    </a:lnTo>
                    <a:lnTo>
                      <a:pt x="93" y="154"/>
                    </a:lnTo>
                    <a:lnTo>
                      <a:pt x="104" y="128"/>
                    </a:lnTo>
                    <a:lnTo>
                      <a:pt x="116" y="106"/>
                    </a:lnTo>
                    <a:lnTo>
                      <a:pt x="125" y="87"/>
                    </a:lnTo>
                    <a:lnTo>
                      <a:pt x="133" y="76"/>
                    </a:lnTo>
                    <a:lnTo>
                      <a:pt x="141" y="68"/>
                    </a:lnTo>
                    <a:lnTo>
                      <a:pt x="149" y="59"/>
                    </a:lnTo>
                    <a:lnTo>
                      <a:pt x="157" y="48"/>
                    </a:lnTo>
                    <a:lnTo>
                      <a:pt x="165" y="39"/>
                    </a:lnTo>
                    <a:lnTo>
                      <a:pt x="172" y="30"/>
                    </a:lnTo>
                    <a:lnTo>
                      <a:pt x="177" y="22"/>
                    </a:lnTo>
                    <a:lnTo>
                      <a:pt x="181" y="16"/>
                    </a:lnTo>
                    <a:lnTo>
                      <a:pt x="183" y="15"/>
                    </a:lnTo>
                    <a:lnTo>
                      <a:pt x="181" y="15"/>
                    </a:lnTo>
                    <a:lnTo>
                      <a:pt x="179" y="14"/>
                    </a:lnTo>
                    <a:lnTo>
                      <a:pt x="175" y="12"/>
                    </a:lnTo>
                    <a:lnTo>
                      <a:pt x="169" y="11"/>
                    </a:lnTo>
                    <a:lnTo>
                      <a:pt x="165" y="7"/>
                    </a:lnTo>
                    <a:lnTo>
                      <a:pt x="161" y="4"/>
                    </a:lnTo>
                    <a:lnTo>
                      <a:pt x="160" y="2"/>
                    </a:lnTo>
                    <a:lnTo>
                      <a:pt x="159" y="0"/>
                    </a:lnTo>
                    <a:lnTo>
                      <a:pt x="78" y="54"/>
                    </a:lnTo>
                    <a:lnTo>
                      <a:pt x="65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Freeform 340"/>
              <p:cNvSpPr>
                <a:spLocks/>
              </p:cNvSpPr>
              <p:nvPr/>
            </p:nvSpPr>
            <p:spPr bwMode="auto">
              <a:xfrm>
                <a:off x="5583238" y="5443538"/>
                <a:ext cx="414338" cy="982663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237" y="2"/>
                  </a:cxn>
                  <a:cxn ang="0">
                    <a:pos x="231" y="10"/>
                  </a:cxn>
                  <a:cxn ang="0">
                    <a:pos x="223" y="22"/>
                  </a:cxn>
                  <a:cxn ang="0">
                    <a:pos x="213" y="37"/>
                  </a:cxn>
                  <a:cxn ang="0">
                    <a:pos x="204" y="53"/>
                  </a:cxn>
                  <a:cxn ang="0">
                    <a:pos x="196" y="69"/>
                  </a:cxn>
                  <a:cxn ang="0">
                    <a:pos x="187" y="82"/>
                  </a:cxn>
                  <a:cxn ang="0">
                    <a:pos x="180" y="93"/>
                  </a:cxn>
                  <a:cxn ang="0">
                    <a:pos x="175" y="100"/>
                  </a:cxn>
                  <a:cxn ang="0">
                    <a:pos x="163" y="116"/>
                  </a:cxn>
                  <a:cxn ang="0">
                    <a:pos x="144" y="142"/>
                  </a:cxn>
                  <a:cxn ang="0">
                    <a:pos x="124" y="176"/>
                  </a:cxn>
                  <a:cxn ang="0">
                    <a:pos x="103" y="216"/>
                  </a:cxn>
                  <a:cxn ang="0">
                    <a:pos x="85" y="258"/>
                  </a:cxn>
                  <a:cxn ang="0">
                    <a:pos x="72" y="304"/>
                  </a:cxn>
                  <a:cxn ang="0">
                    <a:pos x="68" y="351"/>
                  </a:cxn>
                  <a:cxn ang="0">
                    <a:pos x="67" y="357"/>
                  </a:cxn>
                  <a:cxn ang="0">
                    <a:pos x="65" y="375"/>
                  </a:cxn>
                  <a:cxn ang="0">
                    <a:pos x="61" y="400"/>
                  </a:cxn>
                  <a:cxn ang="0">
                    <a:pos x="56" y="432"/>
                  </a:cxn>
                  <a:cxn ang="0">
                    <a:pos x="49" y="465"/>
                  </a:cxn>
                  <a:cxn ang="0">
                    <a:pos x="41" y="501"/>
                  </a:cxn>
                  <a:cxn ang="0">
                    <a:pos x="30" y="533"/>
                  </a:cxn>
                  <a:cxn ang="0">
                    <a:pos x="20" y="561"/>
                  </a:cxn>
                  <a:cxn ang="0">
                    <a:pos x="17" y="563"/>
                  </a:cxn>
                  <a:cxn ang="0">
                    <a:pos x="9" y="568"/>
                  </a:cxn>
                  <a:cxn ang="0">
                    <a:pos x="2" y="575"/>
                  </a:cxn>
                  <a:cxn ang="0">
                    <a:pos x="0" y="583"/>
                  </a:cxn>
                  <a:cxn ang="0">
                    <a:pos x="4" y="592"/>
                  </a:cxn>
                  <a:cxn ang="0">
                    <a:pos x="18" y="602"/>
                  </a:cxn>
                  <a:cxn ang="0">
                    <a:pos x="49" y="611"/>
                  </a:cxn>
                  <a:cxn ang="0">
                    <a:pos x="99" y="619"/>
                  </a:cxn>
                  <a:cxn ang="0">
                    <a:pos x="103" y="615"/>
                  </a:cxn>
                  <a:cxn ang="0">
                    <a:pos x="113" y="603"/>
                  </a:cxn>
                  <a:cxn ang="0">
                    <a:pos x="128" y="583"/>
                  </a:cxn>
                  <a:cxn ang="0">
                    <a:pos x="145" y="553"/>
                  </a:cxn>
                  <a:cxn ang="0">
                    <a:pos x="163" y="516"/>
                  </a:cxn>
                  <a:cxn ang="0">
                    <a:pos x="177" y="469"/>
                  </a:cxn>
                  <a:cxn ang="0">
                    <a:pos x="187" y="413"/>
                  </a:cxn>
                  <a:cxn ang="0">
                    <a:pos x="189" y="348"/>
                  </a:cxn>
                  <a:cxn ang="0">
                    <a:pos x="191" y="345"/>
                  </a:cxn>
                  <a:cxn ang="0">
                    <a:pos x="192" y="336"/>
                  </a:cxn>
                  <a:cxn ang="0">
                    <a:pos x="197" y="324"/>
                  </a:cxn>
                  <a:cxn ang="0">
                    <a:pos x="203" y="311"/>
                  </a:cxn>
                  <a:cxn ang="0">
                    <a:pos x="212" y="296"/>
                  </a:cxn>
                  <a:cxn ang="0">
                    <a:pos x="223" y="283"/>
                  </a:cxn>
                  <a:cxn ang="0">
                    <a:pos x="236" y="271"/>
                  </a:cxn>
                  <a:cxn ang="0">
                    <a:pos x="252" y="264"/>
                  </a:cxn>
                  <a:cxn ang="0">
                    <a:pos x="256" y="224"/>
                  </a:cxn>
                  <a:cxn ang="0">
                    <a:pos x="261" y="134"/>
                  </a:cxn>
                  <a:cxn ang="0">
                    <a:pos x="259" y="44"/>
                  </a:cxn>
                  <a:cxn ang="0">
                    <a:pos x="241" y="0"/>
                  </a:cxn>
                </a:cxnLst>
                <a:rect l="0" t="0" r="r" b="b"/>
                <a:pathLst>
                  <a:path w="261" h="619">
                    <a:moveTo>
                      <a:pt x="241" y="0"/>
                    </a:moveTo>
                    <a:lnTo>
                      <a:pt x="237" y="2"/>
                    </a:lnTo>
                    <a:lnTo>
                      <a:pt x="231" y="10"/>
                    </a:lnTo>
                    <a:lnTo>
                      <a:pt x="223" y="22"/>
                    </a:lnTo>
                    <a:lnTo>
                      <a:pt x="213" y="37"/>
                    </a:lnTo>
                    <a:lnTo>
                      <a:pt x="204" y="53"/>
                    </a:lnTo>
                    <a:lnTo>
                      <a:pt x="196" y="69"/>
                    </a:lnTo>
                    <a:lnTo>
                      <a:pt x="187" y="82"/>
                    </a:lnTo>
                    <a:lnTo>
                      <a:pt x="180" y="93"/>
                    </a:lnTo>
                    <a:lnTo>
                      <a:pt x="175" y="100"/>
                    </a:lnTo>
                    <a:lnTo>
                      <a:pt x="163" y="116"/>
                    </a:lnTo>
                    <a:lnTo>
                      <a:pt x="144" y="142"/>
                    </a:lnTo>
                    <a:lnTo>
                      <a:pt x="124" y="176"/>
                    </a:lnTo>
                    <a:lnTo>
                      <a:pt x="103" y="216"/>
                    </a:lnTo>
                    <a:lnTo>
                      <a:pt x="85" y="258"/>
                    </a:lnTo>
                    <a:lnTo>
                      <a:pt x="72" y="304"/>
                    </a:lnTo>
                    <a:lnTo>
                      <a:pt x="68" y="351"/>
                    </a:lnTo>
                    <a:lnTo>
                      <a:pt x="67" y="357"/>
                    </a:lnTo>
                    <a:lnTo>
                      <a:pt x="65" y="375"/>
                    </a:lnTo>
                    <a:lnTo>
                      <a:pt x="61" y="400"/>
                    </a:lnTo>
                    <a:lnTo>
                      <a:pt x="56" y="432"/>
                    </a:lnTo>
                    <a:lnTo>
                      <a:pt x="49" y="465"/>
                    </a:lnTo>
                    <a:lnTo>
                      <a:pt x="41" y="501"/>
                    </a:lnTo>
                    <a:lnTo>
                      <a:pt x="30" y="533"/>
                    </a:lnTo>
                    <a:lnTo>
                      <a:pt x="20" y="561"/>
                    </a:lnTo>
                    <a:lnTo>
                      <a:pt x="17" y="563"/>
                    </a:lnTo>
                    <a:lnTo>
                      <a:pt x="9" y="568"/>
                    </a:lnTo>
                    <a:lnTo>
                      <a:pt x="2" y="575"/>
                    </a:lnTo>
                    <a:lnTo>
                      <a:pt x="0" y="583"/>
                    </a:lnTo>
                    <a:lnTo>
                      <a:pt x="4" y="592"/>
                    </a:lnTo>
                    <a:lnTo>
                      <a:pt x="18" y="602"/>
                    </a:lnTo>
                    <a:lnTo>
                      <a:pt x="49" y="611"/>
                    </a:lnTo>
                    <a:lnTo>
                      <a:pt x="99" y="619"/>
                    </a:lnTo>
                    <a:lnTo>
                      <a:pt x="103" y="615"/>
                    </a:lnTo>
                    <a:lnTo>
                      <a:pt x="113" y="603"/>
                    </a:lnTo>
                    <a:lnTo>
                      <a:pt x="128" y="583"/>
                    </a:lnTo>
                    <a:lnTo>
                      <a:pt x="145" y="553"/>
                    </a:lnTo>
                    <a:lnTo>
                      <a:pt x="163" y="516"/>
                    </a:lnTo>
                    <a:lnTo>
                      <a:pt x="177" y="469"/>
                    </a:lnTo>
                    <a:lnTo>
                      <a:pt x="187" y="413"/>
                    </a:lnTo>
                    <a:lnTo>
                      <a:pt x="189" y="348"/>
                    </a:lnTo>
                    <a:lnTo>
                      <a:pt x="191" y="345"/>
                    </a:lnTo>
                    <a:lnTo>
                      <a:pt x="192" y="336"/>
                    </a:lnTo>
                    <a:lnTo>
                      <a:pt x="197" y="324"/>
                    </a:lnTo>
                    <a:lnTo>
                      <a:pt x="203" y="311"/>
                    </a:lnTo>
                    <a:lnTo>
                      <a:pt x="212" y="296"/>
                    </a:lnTo>
                    <a:lnTo>
                      <a:pt x="223" y="283"/>
                    </a:lnTo>
                    <a:lnTo>
                      <a:pt x="236" y="271"/>
                    </a:lnTo>
                    <a:lnTo>
                      <a:pt x="252" y="264"/>
                    </a:lnTo>
                    <a:lnTo>
                      <a:pt x="256" y="224"/>
                    </a:lnTo>
                    <a:lnTo>
                      <a:pt x="261" y="134"/>
                    </a:lnTo>
                    <a:lnTo>
                      <a:pt x="259" y="4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Freeform 341"/>
              <p:cNvSpPr>
                <a:spLocks/>
              </p:cNvSpPr>
              <p:nvPr/>
            </p:nvSpPr>
            <p:spPr bwMode="auto">
              <a:xfrm>
                <a:off x="5964238" y="4652963"/>
                <a:ext cx="84138" cy="254000"/>
              </a:xfrm>
              <a:custGeom>
                <a:avLst/>
                <a:gdLst/>
                <a:ahLst/>
                <a:cxnLst>
                  <a:cxn ang="0">
                    <a:pos x="5" y="160"/>
                  </a:cxn>
                  <a:cxn ang="0">
                    <a:pos x="5" y="153"/>
                  </a:cxn>
                  <a:cxn ang="0">
                    <a:pos x="8" y="137"/>
                  </a:cxn>
                  <a:cxn ang="0">
                    <a:pos x="11" y="115"/>
                  </a:cxn>
                  <a:cxn ang="0">
                    <a:pos x="16" y="86"/>
                  </a:cxn>
                  <a:cxn ang="0">
                    <a:pos x="23" y="60"/>
                  </a:cxn>
                  <a:cxn ang="0">
                    <a:pos x="31" y="33"/>
                  </a:cxn>
                  <a:cxn ang="0">
                    <a:pos x="41" y="14"/>
                  </a:cxn>
                  <a:cxn ang="0">
                    <a:pos x="53" y="2"/>
                  </a:cxn>
                  <a:cxn ang="0">
                    <a:pos x="51" y="1"/>
                  </a:cxn>
                  <a:cxn ang="0">
                    <a:pos x="41" y="0"/>
                  </a:cxn>
                  <a:cxn ang="0">
                    <a:pos x="31" y="2"/>
                  </a:cxn>
                  <a:cxn ang="0">
                    <a:pos x="19" y="9"/>
                  </a:cxn>
                  <a:cxn ang="0">
                    <a:pos x="8" y="26"/>
                  </a:cxn>
                  <a:cxn ang="0">
                    <a:pos x="1" y="54"/>
                  </a:cxn>
                  <a:cxn ang="0">
                    <a:pos x="0" y="98"/>
                  </a:cxn>
                  <a:cxn ang="0">
                    <a:pos x="5" y="160"/>
                  </a:cxn>
                </a:cxnLst>
                <a:rect l="0" t="0" r="r" b="b"/>
                <a:pathLst>
                  <a:path w="53" h="160">
                    <a:moveTo>
                      <a:pt x="5" y="160"/>
                    </a:moveTo>
                    <a:lnTo>
                      <a:pt x="5" y="153"/>
                    </a:lnTo>
                    <a:lnTo>
                      <a:pt x="8" y="137"/>
                    </a:lnTo>
                    <a:lnTo>
                      <a:pt x="11" y="115"/>
                    </a:lnTo>
                    <a:lnTo>
                      <a:pt x="16" y="86"/>
                    </a:lnTo>
                    <a:lnTo>
                      <a:pt x="23" y="60"/>
                    </a:lnTo>
                    <a:lnTo>
                      <a:pt x="31" y="33"/>
                    </a:lnTo>
                    <a:lnTo>
                      <a:pt x="41" y="14"/>
                    </a:lnTo>
                    <a:lnTo>
                      <a:pt x="53" y="2"/>
                    </a:lnTo>
                    <a:lnTo>
                      <a:pt x="51" y="1"/>
                    </a:lnTo>
                    <a:lnTo>
                      <a:pt x="41" y="0"/>
                    </a:lnTo>
                    <a:lnTo>
                      <a:pt x="31" y="2"/>
                    </a:lnTo>
                    <a:lnTo>
                      <a:pt x="19" y="9"/>
                    </a:lnTo>
                    <a:lnTo>
                      <a:pt x="8" y="26"/>
                    </a:lnTo>
                    <a:lnTo>
                      <a:pt x="1" y="54"/>
                    </a:lnTo>
                    <a:lnTo>
                      <a:pt x="0" y="98"/>
                    </a:lnTo>
                    <a:lnTo>
                      <a:pt x="5" y="16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Freeform 342"/>
              <p:cNvSpPr>
                <a:spLocks/>
              </p:cNvSpPr>
              <p:nvPr/>
            </p:nvSpPr>
            <p:spPr bwMode="auto">
              <a:xfrm>
                <a:off x="6003925" y="4667250"/>
                <a:ext cx="87313" cy="307975"/>
              </a:xfrm>
              <a:custGeom>
                <a:avLst/>
                <a:gdLst/>
                <a:ahLst/>
                <a:cxnLst>
                  <a:cxn ang="0">
                    <a:pos x="55" y="13"/>
                  </a:cxn>
                  <a:cxn ang="0">
                    <a:pos x="31" y="43"/>
                  </a:cxn>
                  <a:cxn ang="0">
                    <a:pos x="24" y="130"/>
                  </a:cxn>
                  <a:cxn ang="0">
                    <a:pos x="0" y="194"/>
                  </a:cxn>
                  <a:cxn ang="0">
                    <a:pos x="2" y="174"/>
                  </a:cxn>
                  <a:cxn ang="0">
                    <a:pos x="4" y="130"/>
                  </a:cxn>
                  <a:cxn ang="0">
                    <a:pos x="11" y="80"/>
                  </a:cxn>
                  <a:cxn ang="0">
                    <a:pos x="23" y="48"/>
                  </a:cxn>
                  <a:cxn ang="0">
                    <a:pos x="28" y="20"/>
                  </a:cxn>
                  <a:cxn ang="0">
                    <a:pos x="48" y="0"/>
                  </a:cxn>
                  <a:cxn ang="0">
                    <a:pos x="55" y="13"/>
                  </a:cxn>
                </a:cxnLst>
                <a:rect l="0" t="0" r="r" b="b"/>
                <a:pathLst>
                  <a:path w="55" h="194">
                    <a:moveTo>
                      <a:pt x="55" y="13"/>
                    </a:moveTo>
                    <a:lnTo>
                      <a:pt x="31" y="43"/>
                    </a:lnTo>
                    <a:lnTo>
                      <a:pt x="24" y="130"/>
                    </a:lnTo>
                    <a:lnTo>
                      <a:pt x="0" y="194"/>
                    </a:lnTo>
                    <a:lnTo>
                      <a:pt x="2" y="174"/>
                    </a:lnTo>
                    <a:lnTo>
                      <a:pt x="4" y="130"/>
                    </a:lnTo>
                    <a:lnTo>
                      <a:pt x="11" y="80"/>
                    </a:lnTo>
                    <a:lnTo>
                      <a:pt x="23" y="48"/>
                    </a:lnTo>
                    <a:lnTo>
                      <a:pt x="28" y="20"/>
                    </a:lnTo>
                    <a:lnTo>
                      <a:pt x="48" y="0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7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Freeform 343"/>
              <p:cNvSpPr>
                <a:spLocks/>
              </p:cNvSpPr>
              <p:nvPr/>
            </p:nvSpPr>
            <p:spPr bwMode="auto">
              <a:xfrm>
                <a:off x="5434013" y="5203825"/>
                <a:ext cx="188913" cy="127000"/>
              </a:xfrm>
              <a:custGeom>
                <a:avLst/>
                <a:gdLst/>
                <a:ahLst/>
                <a:cxnLst>
                  <a:cxn ang="0">
                    <a:pos x="119" y="28"/>
                  </a:cxn>
                  <a:cxn ang="0">
                    <a:pos x="119" y="29"/>
                  </a:cxn>
                  <a:cxn ang="0">
                    <a:pos x="118" y="33"/>
                  </a:cxn>
                  <a:cxn ang="0">
                    <a:pos x="115" y="38"/>
                  </a:cxn>
                  <a:cxn ang="0">
                    <a:pos x="110" y="44"/>
                  </a:cxn>
                  <a:cxn ang="0">
                    <a:pos x="104" y="50"/>
                  </a:cxn>
                  <a:cxn ang="0">
                    <a:pos x="96" y="57"/>
                  </a:cxn>
                  <a:cxn ang="0">
                    <a:pos x="86" y="61"/>
                  </a:cxn>
                  <a:cxn ang="0">
                    <a:pos x="72" y="64"/>
                  </a:cxn>
                  <a:cxn ang="0">
                    <a:pos x="70" y="65"/>
                  </a:cxn>
                  <a:cxn ang="0">
                    <a:pos x="64" y="69"/>
                  </a:cxn>
                  <a:cxn ang="0">
                    <a:pos x="58" y="73"/>
                  </a:cxn>
                  <a:cxn ang="0">
                    <a:pos x="56" y="78"/>
                  </a:cxn>
                  <a:cxn ang="0">
                    <a:pos x="56" y="76"/>
                  </a:cxn>
                  <a:cxn ang="0">
                    <a:pos x="56" y="68"/>
                  </a:cxn>
                  <a:cxn ang="0">
                    <a:pos x="60" y="57"/>
                  </a:cxn>
                  <a:cxn ang="0">
                    <a:pos x="72" y="49"/>
                  </a:cxn>
                  <a:cxn ang="0">
                    <a:pos x="46" y="48"/>
                  </a:cxn>
                  <a:cxn ang="0">
                    <a:pos x="22" y="65"/>
                  </a:cxn>
                  <a:cxn ang="0">
                    <a:pos x="2" y="80"/>
                  </a:cxn>
                  <a:cxn ang="0">
                    <a:pos x="0" y="49"/>
                  </a:cxn>
                  <a:cxn ang="0">
                    <a:pos x="2" y="48"/>
                  </a:cxn>
                  <a:cxn ang="0">
                    <a:pos x="6" y="42"/>
                  </a:cxn>
                  <a:cxn ang="0">
                    <a:pos x="11" y="36"/>
                  </a:cxn>
                  <a:cxn ang="0">
                    <a:pos x="18" y="28"/>
                  </a:cxn>
                  <a:cxn ang="0">
                    <a:pos x="27" y="21"/>
                  </a:cxn>
                  <a:cxn ang="0">
                    <a:pos x="36" y="14"/>
                  </a:cxn>
                  <a:cxn ang="0">
                    <a:pos x="47" y="9"/>
                  </a:cxn>
                  <a:cxn ang="0">
                    <a:pos x="58" y="8"/>
                  </a:cxn>
                  <a:cxn ang="0">
                    <a:pos x="59" y="8"/>
                  </a:cxn>
                  <a:cxn ang="0">
                    <a:pos x="64" y="8"/>
                  </a:cxn>
                  <a:cxn ang="0">
                    <a:pos x="70" y="8"/>
                  </a:cxn>
                  <a:cxn ang="0">
                    <a:pos x="78" y="6"/>
                  </a:cxn>
                  <a:cxn ang="0">
                    <a:pos x="87" y="6"/>
                  </a:cxn>
                  <a:cxn ang="0">
                    <a:pos x="95" y="4"/>
                  </a:cxn>
                  <a:cxn ang="0">
                    <a:pos x="102" y="2"/>
                  </a:cxn>
                  <a:cxn ang="0">
                    <a:pos x="108" y="0"/>
                  </a:cxn>
                  <a:cxn ang="0">
                    <a:pos x="119" y="28"/>
                  </a:cxn>
                </a:cxnLst>
                <a:rect l="0" t="0" r="r" b="b"/>
                <a:pathLst>
                  <a:path w="119" h="80">
                    <a:moveTo>
                      <a:pt x="119" y="28"/>
                    </a:moveTo>
                    <a:lnTo>
                      <a:pt x="119" y="29"/>
                    </a:lnTo>
                    <a:lnTo>
                      <a:pt x="118" y="33"/>
                    </a:lnTo>
                    <a:lnTo>
                      <a:pt x="115" y="38"/>
                    </a:lnTo>
                    <a:lnTo>
                      <a:pt x="110" y="44"/>
                    </a:lnTo>
                    <a:lnTo>
                      <a:pt x="104" y="50"/>
                    </a:lnTo>
                    <a:lnTo>
                      <a:pt x="96" y="57"/>
                    </a:lnTo>
                    <a:lnTo>
                      <a:pt x="86" y="61"/>
                    </a:lnTo>
                    <a:lnTo>
                      <a:pt x="72" y="64"/>
                    </a:lnTo>
                    <a:lnTo>
                      <a:pt x="70" y="65"/>
                    </a:lnTo>
                    <a:lnTo>
                      <a:pt x="64" y="69"/>
                    </a:lnTo>
                    <a:lnTo>
                      <a:pt x="58" y="73"/>
                    </a:lnTo>
                    <a:lnTo>
                      <a:pt x="56" y="78"/>
                    </a:lnTo>
                    <a:lnTo>
                      <a:pt x="56" y="76"/>
                    </a:lnTo>
                    <a:lnTo>
                      <a:pt x="56" y="68"/>
                    </a:lnTo>
                    <a:lnTo>
                      <a:pt x="60" y="57"/>
                    </a:lnTo>
                    <a:lnTo>
                      <a:pt x="72" y="49"/>
                    </a:lnTo>
                    <a:lnTo>
                      <a:pt x="46" y="48"/>
                    </a:lnTo>
                    <a:lnTo>
                      <a:pt x="22" y="65"/>
                    </a:lnTo>
                    <a:lnTo>
                      <a:pt x="2" y="80"/>
                    </a:lnTo>
                    <a:lnTo>
                      <a:pt x="0" y="49"/>
                    </a:lnTo>
                    <a:lnTo>
                      <a:pt x="2" y="48"/>
                    </a:lnTo>
                    <a:lnTo>
                      <a:pt x="6" y="42"/>
                    </a:lnTo>
                    <a:lnTo>
                      <a:pt x="11" y="36"/>
                    </a:lnTo>
                    <a:lnTo>
                      <a:pt x="18" y="28"/>
                    </a:lnTo>
                    <a:lnTo>
                      <a:pt x="27" y="21"/>
                    </a:lnTo>
                    <a:lnTo>
                      <a:pt x="36" y="14"/>
                    </a:lnTo>
                    <a:lnTo>
                      <a:pt x="47" y="9"/>
                    </a:lnTo>
                    <a:lnTo>
                      <a:pt x="58" y="8"/>
                    </a:lnTo>
                    <a:lnTo>
                      <a:pt x="59" y="8"/>
                    </a:lnTo>
                    <a:lnTo>
                      <a:pt x="64" y="8"/>
                    </a:lnTo>
                    <a:lnTo>
                      <a:pt x="70" y="8"/>
                    </a:lnTo>
                    <a:lnTo>
                      <a:pt x="78" y="6"/>
                    </a:lnTo>
                    <a:lnTo>
                      <a:pt x="87" y="6"/>
                    </a:lnTo>
                    <a:lnTo>
                      <a:pt x="95" y="4"/>
                    </a:lnTo>
                    <a:lnTo>
                      <a:pt x="102" y="2"/>
                    </a:lnTo>
                    <a:lnTo>
                      <a:pt x="108" y="0"/>
                    </a:lnTo>
                    <a:lnTo>
                      <a:pt x="119" y="28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Freeform 344"/>
              <p:cNvSpPr>
                <a:spLocks/>
              </p:cNvSpPr>
              <p:nvPr/>
            </p:nvSpPr>
            <p:spPr bwMode="auto">
              <a:xfrm>
                <a:off x="5995988" y="4356100"/>
                <a:ext cx="227013" cy="306388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7" y="8"/>
                  </a:cxn>
                  <a:cxn ang="0">
                    <a:pos x="31" y="4"/>
                  </a:cxn>
                  <a:cxn ang="0">
                    <a:pos x="36" y="1"/>
                  </a:cxn>
                  <a:cxn ang="0">
                    <a:pos x="43" y="0"/>
                  </a:cxn>
                  <a:cxn ang="0">
                    <a:pos x="48" y="0"/>
                  </a:cxn>
                  <a:cxn ang="0">
                    <a:pos x="55" y="0"/>
                  </a:cxn>
                  <a:cxn ang="0">
                    <a:pos x="61" y="0"/>
                  </a:cxn>
                  <a:cxn ang="0">
                    <a:pos x="69" y="0"/>
                  </a:cxn>
                  <a:cxn ang="0">
                    <a:pos x="76" y="1"/>
                  </a:cxn>
                  <a:cxn ang="0">
                    <a:pos x="83" y="3"/>
                  </a:cxn>
                  <a:cxn ang="0">
                    <a:pos x="89" y="4"/>
                  </a:cxn>
                  <a:cxn ang="0">
                    <a:pos x="95" y="5"/>
                  </a:cxn>
                  <a:cxn ang="0">
                    <a:pos x="104" y="15"/>
                  </a:cxn>
                  <a:cxn ang="0">
                    <a:pos x="105" y="29"/>
                  </a:cxn>
                  <a:cxn ang="0">
                    <a:pos x="100" y="48"/>
                  </a:cxn>
                  <a:cxn ang="0">
                    <a:pos x="85" y="69"/>
                  </a:cxn>
                  <a:cxn ang="0">
                    <a:pos x="116" y="45"/>
                  </a:cxn>
                  <a:cxn ang="0">
                    <a:pos x="118" y="45"/>
                  </a:cxn>
                  <a:cxn ang="0">
                    <a:pos x="122" y="48"/>
                  </a:cxn>
                  <a:cxn ang="0">
                    <a:pos x="127" y="52"/>
                  </a:cxn>
                  <a:cxn ang="0">
                    <a:pos x="135" y="59"/>
                  </a:cxn>
                  <a:cxn ang="0">
                    <a:pos x="138" y="63"/>
                  </a:cxn>
                  <a:cxn ang="0">
                    <a:pos x="142" y="71"/>
                  </a:cxn>
                  <a:cxn ang="0">
                    <a:pos x="143" y="83"/>
                  </a:cxn>
                  <a:cxn ang="0">
                    <a:pos x="136" y="95"/>
                  </a:cxn>
                  <a:cxn ang="0">
                    <a:pos x="142" y="100"/>
                  </a:cxn>
                  <a:cxn ang="0">
                    <a:pos x="142" y="133"/>
                  </a:cxn>
                  <a:cxn ang="0">
                    <a:pos x="55" y="193"/>
                  </a:cxn>
                  <a:cxn ang="0">
                    <a:pos x="55" y="187"/>
                  </a:cxn>
                  <a:cxn ang="0">
                    <a:pos x="53" y="172"/>
                  </a:cxn>
                  <a:cxn ang="0">
                    <a:pos x="52" y="156"/>
                  </a:cxn>
                  <a:cxn ang="0">
                    <a:pos x="52" y="147"/>
                  </a:cxn>
                  <a:cxn ang="0">
                    <a:pos x="17" y="148"/>
                  </a:cxn>
                  <a:cxn ang="0">
                    <a:pos x="16" y="145"/>
                  </a:cxn>
                  <a:cxn ang="0">
                    <a:pos x="12" y="140"/>
                  </a:cxn>
                  <a:cxn ang="0">
                    <a:pos x="11" y="133"/>
                  </a:cxn>
                  <a:cxn ang="0">
                    <a:pos x="12" y="125"/>
                  </a:cxn>
                  <a:cxn ang="0">
                    <a:pos x="11" y="115"/>
                  </a:cxn>
                  <a:cxn ang="0">
                    <a:pos x="15" y="109"/>
                  </a:cxn>
                  <a:cxn ang="0">
                    <a:pos x="8" y="103"/>
                  </a:cxn>
                  <a:cxn ang="0">
                    <a:pos x="15" y="95"/>
                  </a:cxn>
                  <a:cxn ang="0">
                    <a:pos x="0" y="85"/>
                  </a:cxn>
                  <a:cxn ang="0">
                    <a:pos x="19" y="55"/>
                  </a:cxn>
                  <a:cxn ang="0">
                    <a:pos x="17" y="51"/>
                  </a:cxn>
                  <a:cxn ang="0">
                    <a:pos x="15" y="39"/>
                  </a:cxn>
                  <a:cxn ang="0">
                    <a:pos x="16" y="24"/>
                  </a:cxn>
                  <a:cxn ang="0">
                    <a:pos x="25" y="9"/>
                  </a:cxn>
                </a:cxnLst>
                <a:rect l="0" t="0" r="r" b="b"/>
                <a:pathLst>
                  <a:path w="143" h="193">
                    <a:moveTo>
                      <a:pt x="25" y="9"/>
                    </a:moveTo>
                    <a:lnTo>
                      <a:pt x="27" y="8"/>
                    </a:lnTo>
                    <a:lnTo>
                      <a:pt x="31" y="4"/>
                    </a:lnTo>
                    <a:lnTo>
                      <a:pt x="36" y="1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3" y="3"/>
                    </a:lnTo>
                    <a:lnTo>
                      <a:pt x="89" y="4"/>
                    </a:lnTo>
                    <a:lnTo>
                      <a:pt x="95" y="5"/>
                    </a:lnTo>
                    <a:lnTo>
                      <a:pt x="104" y="15"/>
                    </a:lnTo>
                    <a:lnTo>
                      <a:pt x="105" y="29"/>
                    </a:lnTo>
                    <a:lnTo>
                      <a:pt x="100" y="48"/>
                    </a:lnTo>
                    <a:lnTo>
                      <a:pt x="85" y="69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22" y="48"/>
                    </a:lnTo>
                    <a:lnTo>
                      <a:pt x="127" y="52"/>
                    </a:lnTo>
                    <a:lnTo>
                      <a:pt x="135" y="59"/>
                    </a:lnTo>
                    <a:lnTo>
                      <a:pt x="138" y="63"/>
                    </a:lnTo>
                    <a:lnTo>
                      <a:pt x="142" y="71"/>
                    </a:lnTo>
                    <a:lnTo>
                      <a:pt x="143" y="83"/>
                    </a:lnTo>
                    <a:lnTo>
                      <a:pt x="136" y="95"/>
                    </a:lnTo>
                    <a:lnTo>
                      <a:pt x="142" y="100"/>
                    </a:lnTo>
                    <a:lnTo>
                      <a:pt x="142" y="133"/>
                    </a:lnTo>
                    <a:lnTo>
                      <a:pt x="55" y="193"/>
                    </a:lnTo>
                    <a:lnTo>
                      <a:pt x="55" y="187"/>
                    </a:lnTo>
                    <a:lnTo>
                      <a:pt x="53" y="172"/>
                    </a:lnTo>
                    <a:lnTo>
                      <a:pt x="52" y="156"/>
                    </a:lnTo>
                    <a:lnTo>
                      <a:pt x="52" y="147"/>
                    </a:lnTo>
                    <a:lnTo>
                      <a:pt x="17" y="148"/>
                    </a:lnTo>
                    <a:lnTo>
                      <a:pt x="16" y="145"/>
                    </a:lnTo>
                    <a:lnTo>
                      <a:pt x="12" y="140"/>
                    </a:lnTo>
                    <a:lnTo>
                      <a:pt x="11" y="133"/>
                    </a:lnTo>
                    <a:lnTo>
                      <a:pt x="12" y="125"/>
                    </a:lnTo>
                    <a:lnTo>
                      <a:pt x="11" y="115"/>
                    </a:lnTo>
                    <a:lnTo>
                      <a:pt x="15" y="109"/>
                    </a:lnTo>
                    <a:lnTo>
                      <a:pt x="8" y="103"/>
                    </a:lnTo>
                    <a:lnTo>
                      <a:pt x="15" y="95"/>
                    </a:lnTo>
                    <a:lnTo>
                      <a:pt x="0" y="85"/>
                    </a:lnTo>
                    <a:lnTo>
                      <a:pt x="19" y="55"/>
                    </a:lnTo>
                    <a:lnTo>
                      <a:pt x="17" y="51"/>
                    </a:lnTo>
                    <a:lnTo>
                      <a:pt x="15" y="39"/>
                    </a:lnTo>
                    <a:lnTo>
                      <a:pt x="16" y="24"/>
                    </a:ln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Freeform 345"/>
              <p:cNvSpPr>
                <a:spLocks/>
              </p:cNvSpPr>
              <p:nvPr/>
            </p:nvSpPr>
            <p:spPr bwMode="auto">
              <a:xfrm>
                <a:off x="6034088" y="4316413"/>
                <a:ext cx="222250" cy="206375"/>
              </a:xfrm>
              <a:custGeom>
                <a:avLst/>
                <a:gdLst/>
                <a:ahLst/>
                <a:cxnLst>
                  <a:cxn ang="0">
                    <a:pos x="130" y="113"/>
                  </a:cxn>
                  <a:cxn ang="0">
                    <a:pos x="132" y="105"/>
                  </a:cxn>
                  <a:cxn ang="0">
                    <a:pos x="138" y="88"/>
                  </a:cxn>
                  <a:cxn ang="0">
                    <a:pos x="140" y="62"/>
                  </a:cxn>
                  <a:cxn ang="0">
                    <a:pos x="132" y="38"/>
                  </a:cxn>
                  <a:cxn ang="0">
                    <a:pos x="128" y="32"/>
                  </a:cxn>
                  <a:cxn ang="0">
                    <a:pos x="123" y="25"/>
                  </a:cxn>
                  <a:cxn ang="0">
                    <a:pos x="116" y="20"/>
                  </a:cxn>
                  <a:cxn ang="0">
                    <a:pos x="110" y="14"/>
                  </a:cxn>
                  <a:cxn ang="0">
                    <a:pos x="102" y="10"/>
                  </a:cxn>
                  <a:cxn ang="0">
                    <a:pos x="91" y="6"/>
                  </a:cxn>
                  <a:cxn ang="0">
                    <a:pos x="79" y="4"/>
                  </a:cxn>
                  <a:cxn ang="0">
                    <a:pos x="65" y="2"/>
                  </a:cxn>
                  <a:cxn ang="0">
                    <a:pos x="51" y="1"/>
                  </a:cxn>
                  <a:cxn ang="0">
                    <a:pos x="35" y="0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29"/>
                  </a:cxn>
                  <a:cxn ang="0">
                    <a:pos x="11" y="29"/>
                  </a:cxn>
                  <a:cxn ang="0">
                    <a:pos x="21" y="29"/>
                  </a:cxn>
                  <a:cxn ang="0">
                    <a:pos x="37" y="30"/>
                  </a:cxn>
                  <a:cxn ang="0">
                    <a:pos x="53" y="33"/>
                  </a:cxn>
                  <a:cxn ang="0">
                    <a:pos x="68" y="38"/>
                  </a:cxn>
                  <a:cxn ang="0">
                    <a:pos x="77" y="46"/>
                  </a:cxn>
                  <a:cxn ang="0">
                    <a:pos x="80" y="56"/>
                  </a:cxn>
                  <a:cxn ang="0">
                    <a:pos x="73" y="70"/>
                  </a:cxn>
                  <a:cxn ang="0">
                    <a:pos x="59" y="97"/>
                  </a:cxn>
                  <a:cxn ang="0">
                    <a:pos x="67" y="104"/>
                  </a:cxn>
                  <a:cxn ang="0">
                    <a:pos x="69" y="97"/>
                  </a:cxn>
                  <a:cxn ang="0">
                    <a:pos x="79" y="85"/>
                  </a:cxn>
                  <a:cxn ang="0">
                    <a:pos x="91" y="76"/>
                  </a:cxn>
                  <a:cxn ang="0">
                    <a:pos x="104" y="80"/>
                  </a:cxn>
                  <a:cxn ang="0">
                    <a:pos x="107" y="84"/>
                  </a:cxn>
                  <a:cxn ang="0">
                    <a:pos x="112" y="92"/>
                  </a:cxn>
                  <a:cxn ang="0">
                    <a:pos x="116" y="102"/>
                  </a:cxn>
                  <a:cxn ang="0">
                    <a:pos x="112" y="110"/>
                  </a:cxn>
                  <a:cxn ang="0">
                    <a:pos x="108" y="116"/>
                  </a:cxn>
                  <a:cxn ang="0">
                    <a:pos x="111" y="122"/>
                  </a:cxn>
                  <a:cxn ang="0">
                    <a:pos x="116" y="128"/>
                  </a:cxn>
                  <a:cxn ang="0">
                    <a:pos x="119" y="130"/>
                  </a:cxn>
                  <a:cxn ang="0">
                    <a:pos x="130" y="113"/>
                  </a:cxn>
                </a:cxnLst>
                <a:rect l="0" t="0" r="r" b="b"/>
                <a:pathLst>
                  <a:path w="140" h="130">
                    <a:moveTo>
                      <a:pt x="130" y="113"/>
                    </a:moveTo>
                    <a:lnTo>
                      <a:pt x="132" y="105"/>
                    </a:lnTo>
                    <a:lnTo>
                      <a:pt x="138" y="88"/>
                    </a:lnTo>
                    <a:lnTo>
                      <a:pt x="140" y="62"/>
                    </a:lnTo>
                    <a:lnTo>
                      <a:pt x="132" y="38"/>
                    </a:lnTo>
                    <a:lnTo>
                      <a:pt x="128" y="32"/>
                    </a:lnTo>
                    <a:lnTo>
                      <a:pt x="123" y="25"/>
                    </a:lnTo>
                    <a:lnTo>
                      <a:pt x="116" y="20"/>
                    </a:lnTo>
                    <a:lnTo>
                      <a:pt x="110" y="14"/>
                    </a:lnTo>
                    <a:lnTo>
                      <a:pt x="102" y="10"/>
                    </a:lnTo>
                    <a:lnTo>
                      <a:pt x="91" y="6"/>
                    </a:lnTo>
                    <a:lnTo>
                      <a:pt x="79" y="4"/>
                    </a:lnTo>
                    <a:lnTo>
                      <a:pt x="65" y="2"/>
                    </a:lnTo>
                    <a:lnTo>
                      <a:pt x="51" y="1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21" y="29"/>
                    </a:lnTo>
                    <a:lnTo>
                      <a:pt x="37" y="30"/>
                    </a:lnTo>
                    <a:lnTo>
                      <a:pt x="53" y="33"/>
                    </a:lnTo>
                    <a:lnTo>
                      <a:pt x="68" y="38"/>
                    </a:lnTo>
                    <a:lnTo>
                      <a:pt x="77" y="46"/>
                    </a:lnTo>
                    <a:lnTo>
                      <a:pt x="80" y="56"/>
                    </a:lnTo>
                    <a:lnTo>
                      <a:pt x="73" y="70"/>
                    </a:lnTo>
                    <a:lnTo>
                      <a:pt x="59" y="97"/>
                    </a:lnTo>
                    <a:lnTo>
                      <a:pt x="67" y="104"/>
                    </a:lnTo>
                    <a:lnTo>
                      <a:pt x="69" y="97"/>
                    </a:lnTo>
                    <a:lnTo>
                      <a:pt x="79" y="85"/>
                    </a:lnTo>
                    <a:lnTo>
                      <a:pt x="91" y="76"/>
                    </a:lnTo>
                    <a:lnTo>
                      <a:pt x="104" y="80"/>
                    </a:lnTo>
                    <a:lnTo>
                      <a:pt x="107" y="84"/>
                    </a:lnTo>
                    <a:lnTo>
                      <a:pt x="112" y="92"/>
                    </a:lnTo>
                    <a:lnTo>
                      <a:pt x="116" y="102"/>
                    </a:lnTo>
                    <a:lnTo>
                      <a:pt x="112" y="110"/>
                    </a:lnTo>
                    <a:lnTo>
                      <a:pt x="108" y="116"/>
                    </a:lnTo>
                    <a:lnTo>
                      <a:pt x="111" y="122"/>
                    </a:lnTo>
                    <a:lnTo>
                      <a:pt x="116" y="128"/>
                    </a:lnTo>
                    <a:lnTo>
                      <a:pt x="119" y="130"/>
                    </a:lnTo>
                    <a:lnTo>
                      <a:pt x="130" y="113"/>
                    </a:lnTo>
                    <a:close/>
                  </a:path>
                </a:pathLst>
              </a:custGeom>
              <a:solidFill>
                <a:srgbClr val="FFA8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2" name="Freeform 346"/>
              <p:cNvSpPr>
                <a:spLocks/>
              </p:cNvSpPr>
              <p:nvPr/>
            </p:nvSpPr>
            <p:spPr bwMode="auto">
              <a:xfrm>
                <a:off x="6354763" y="5400675"/>
                <a:ext cx="71438" cy="80963"/>
              </a:xfrm>
              <a:custGeom>
                <a:avLst/>
                <a:gdLst/>
                <a:ahLst/>
                <a:cxnLst>
                  <a:cxn ang="0">
                    <a:pos x="41" y="51"/>
                  </a:cxn>
                  <a:cxn ang="0">
                    <a:pos x="42" y="48"/>
                  </a:cxn>
                  <a:cxn ang="0">
                    <a:pos x="44" y="43"/>
                  </a:cxn>
                  <a:cxn ang="0">
                    <a:pos x="45" y="36"/>
                  </a:cxn>
                  <a:cxn ang="0">
                    <a:pos x="45" y="27"/>
                  </a:cxn>
                  <a:cxn ang="0">
                    <a:pos x="41" y="17"/>
                  </a:cxn>
                  <a:cxn ang="0">
                    <a:pos x="34" y="9"/>
                  </a:cxn>
                  <a:cxn ang="0">
                    <a:pos x="20" y="3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6" y="7"/>
                  </a:cxn>
                  <a:cxn ang="0">
                    <a:pos x="14" y="12"/>
                  </a:cxn>
                  <a:cxn ang="0">
                    <a:pos x="22" y="20"/>
                  </a:cxn>
                  <a:cxn ang="0">
                    <a:pos x="30" y="29"/>
                  </a:cxn>
                  <a:cxn ang="0">
                    <a:pos x="37" y="37"/>
                  </a:cxn>
                  <a:cxn ang="0">
                    <a:pos x="41" y="44"/>
                  </a:cxn>
                  <a:cxn ang="0">
                    <a:pos x="41" y="51"/>
                  </a:cxn>
                </a:cxnLst>
                <a:rect l="0" t="0" r="r" b="b"/>
                <a:pathLst>
                  <a:path w="45" h="51">
                    <a:moveTo>
                      <a:pt x="41" y="51"/>
                    </a:moveTo>
                    <a:lnTo>
                      <a:pt x="42" y="48"/>
                    </a:lnTo>
                    <a:lnTo>
                      <a:pt x="44" y="43"/>
                    </a:lnTo>
                    <a:lnTo>
                      <a:pt x="45" y="36"/>
                    </a:lnTo>
                    <a:lnTo>
                      <a:pt x="45" y="27"/>
                    </a:lnTo>
                    <a:lnTo>
                      <a:pt x="41" y="17"/>
                    </a:lnTo>
                    <a:lnTo>
                      <a:pt x="34" y="9"/>
                    </a:lnTo>
                    <a:lnTo>
                      <a:pt x="2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6" y="7"/>
                    </a:lnTo>
                    <a:lnTo>
                      <a:pt x="14" y="12"/>
                    </a:lnTo>
                    <a:lnTo>
                      <a:pt x="22" y="20"/>
                    </a:lnTo>
                    <a:lnTo>
                      <a:pt x="30" y="29"/>
                    </a:lnTo>
                    <a:lnTo>
                      <a:pt x="37" y="37"/>
                    </a:lnTo>
                    <a:lnTo>
                      <a:pt x="41" y="44"/>
                    </a:lnTo>
                    <a:lnTo>
                      <a:pt x="41" y="51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3" name="Freeform 347"/>
              <p:cNvSpPr>
                <a:spLocks/>
              </p:cNvSpPr>
              <p:nvPr/>
            </p:nvSpPr>
            <p:spPr bwMode="auto">
              <a:xfrm>
                <a:off x="6186488" y="5387975"/>
                <a:ext cx="73025" cy="74613"/>
              </a:xfrm>
              <a:custGeom>
                <a:avLst/>
                <a:gdLst/>
                <a:ahLst/>
                <a:cxnLst>
                  <a:cxn ang="0">
                    <a:pos x="4" y="47"/>
                  </a:cxn>
                  <a:cxn ang="0">
                    <a:pos x="3" y="44"/>
                  </a:cxn>
                  <a:cxn ang="0">
                    <a:pos x="2" y="39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4" y="13"/>
                  </a:cxn>
                  <a:cxn ang="0">
                    <a:pos x="11" y="7"/>
                  </a:cxn>
                  <a:cxn ang="0">
                    <a:pos x="26" y="1"/>
                  </a:cxn>
                  <a:cxn ang="0">
                    <a:pos x="46" y="0"/>
                  </a:cxn>
                  <a:cxn ang="0">
                    <a:pos x="44" y="1"/>
                  </a:cxn>
                  <a:cxn ang="0">
                    <a:pos x="39" y="5"/>
                  </a:cxn>
                  <a:cxn ang="0">
                    <a:pos x="31" y="11"/>
                  </a:cxn>
                  <a:cxn ang="0">
                    <a:pos x="23" y="19"/>
                  </a:cxn>
                  <a:cxn ang="0">
                    <a:pos x="15" y="27"/>
                  </a:cxn>
                  <a:cxn ang="0">
                    <a:pos x="8" y="33"/>
                  </a:cxn>
                  <a:cxn ang="0">
                    <a:pos x="4" y="41"/>
                  </a:cxn>
                  <a:cxn ang="0">
                    <a:pos x="4" y="47"/>
                  </a:cxn>
                </a:cxnLst>
                <a:rect l="0" t="0" r="r" b="b"/>
                <a:pathLst>
                  <a:path w="46" h="47">
                    <a:moveTo>
                      <a:pt x="4" y="47"/>
                    </a:moveTo>
                    <a:lnTo>
                      <a:pt x="3" y="44"/>
                    </a:lnTo>
                    <a:lnTo>
                      <a:pt x="2" y="39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3"/>
                    </a:lnTo>
                    <a:lnTo>
                      <a:pt x="11" y="7"/>
                    </a:lnTo>
                    <a:lnTo>
                      <a:pt x="26" y="1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39" y="5"/>
                    </a:lnTo>
                    <a:lnTo>
                      <a:pt x="31" y="11"/>
                    </a:lnTo>
                    <a:lnTo>
                      <a:pt x="23" y="19"/>
                    </a:lnTo>
                    <a:lnTo>
                      <a:pt x="15" y="27"/>
                    </a:lnTo>
                    <a:lnTo>
                      <a:pt x="8" y="33"/>
                    </a:lnTo>
                    <a:lnTo>
                      <a:pt x="4" y="41"/>
                    </a:lnTo>
                    <a:lnTo>
                      <a:pt x="4" y="47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4" name="Freeform 348"/>
              <p:cNvSpPr>
                <a:spLocks/>
              </p:cNvSpPr>
              <p:nvPr/>
            </p:nvSpPr>
            <p:spPr bwMode="auto">
              <a:xfrm>
                <a:off x="6067425" y="4306888"/>
                <a:ext cx="169863" cy="555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4" y="4"/>
                  </a:cxn>
                  <a:cxn ang="0">
                    <a:pos x="14" y="3"/>
                  </a:cxn>
                  <a:cxn ang="0">
                    <a:pos x="27" y="0"/>
                  </a:cxn>
                  <a:cxn ang="0">
                    <a:pos x="43" y="0"/>
                  </a:cxn>
                  <a:cxn ang="0">
                    <a:pos x="60" y="1"/>
                  </a:cxn>
                  <a:cxn ang="0">
                    <a:pos x="79" y="8"/>
                  </a:cxn>
                  <a:cxn ang="0">
                    <a:pos x="95" y="19"/>
                  </a:cxn>
                  <a:cxn ang="0">
                    <a:pos x="107" y="35"/>
                  </a:cxn>
                  <a:cxn ang="0">
                    <a:pos x="106" y="34"/>
                  </a:cxn>
                  <a:cxn ang="0">
                    <a:pos x="101" y="30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3" y="12"/>
                  </a:cxn>
                  <a:cxn ang="0">
                    <a:pos x="46" y="7"/>
                  </a:cxn>
                  <a:cxn ang="0">
                    <a:pos x="24" y="6"/>
                  </a:cxn>
                  <a:cxn ang="0">
                    <a:pos x="0" y="6"/>
                  </a:cxn>
                </a:cxnLst>
                <a:rect l="0" t="0" r="r" b="b"/>
                <a:pathLst>
                  <a:path w="107" h="35">
                    <a:moveTo>
                      <a:pt x="0" y="6"/>
                    </a:moveTo>
                    <a:lnTo>
                      <a:pt x="4" y="4"/>
                    </a:lnTo>
                    <a:lnTo>
                      <a:pt x="14" y="3"/>
                    </a:lnTo>
                    <a:lnTo>
                      <a:pt x="27" y="0"/>
                    </a:lnTo>
                    <a:lnTo>
                      <a:pt x="43" y="0"/>
                    </a:lnTo>
                    <a:lnTo>
                      <a:pt x="60" y="1"/>
                    </a:lnTo>
                    <a:lnTo>
                      <a:pt x="79" y="8"/>
                    </a:lnTo>
                    <a:lnTo>
                      <a:pt x="95" y="19"/>
                    </a:lnTo>
                    <a:lnTo>
                      <a:pt x="107" y="35"/>
                    </a:lnTo>
                    <a:lnTo>
                      <a:pt x="106" y="34"/>
                    </a:lnTo>
                    <a:lnTo>
                      <a:pt x="101" y="30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3" y="12"/>
                    </a:lnTo>
                    <a:lnTo>
                      <a:pt x="46" y="7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5" name="Freeform 349"/>
              <p:cNvSpPr>
                <a:spLocks/>
              </p:cNvSpPr>
              <p:nvPr/>
            </p:nvSpPr>
            <p:spPr bwMode="auto">
              <a:xfrm>
                <a:off x="6237288" y="4383088"/>
                <a:ext cx="34925" cy="1174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2"/>
                  </a:cxn>
                  <a:cxn ang="0">
                    <a:pos x="12" y="7"/>
                  </a:cxn>
                  <a:cxn ang="0">
                    <a:pos x="16" y="15"/>
                  </a:cxn>
                  <a:cxn ang="0">
                    <a:pos x="20" y="24"/>
                  </a:cxn>
                  <a:cxn ang="0">
                    <a:pos x="22" y="35"/>
                  </a:cxn>
                  <a:cxn ang="0">
                    <a:pos x="19" y="47"/>
                  </a:cxn>
                  <a:cxn ang="0">
                    <a:pos x="12" y="60"/>
                  </a:cxn>
                  <a:cxn ang="0">
                    <a:pos x="0" y="74"/>
                  </a:cxn>
                  <a:cxn ang="0">
                    <a:pos x="3" y="68"/>
                  </a:cxn>
                  <a:cxn ang="0">
                    <a:pos x="8" y="52"/>
                  </a:cxn>
                  <a:cxn ang="0">
                    <a:pos x="11" y="30"/>
                  </a:cxn>
                  <a:cxn ang="0">
                    <a:pos x="8" y="0"/>
                  </a:cxn>
                </a:cxnLst>
                <a:rect l="0" t="0" r="r" b="b"/>
                <a:pathLst>
                  <a:path w="22" h="74">
                    <a:moveTo>
                      <a:pt x="8" y="0"/>
                    </a:moveTo>
                    <a:lnTo>
                      <a:pt x="10" y="2"/>
                    </a:lnTo>
                    <a:lnTo>
                      <a:pt x="12" y="7"/>
                    </a:lnTo>
                    <a:lnTo>
                      <a:pt x="16" y="15"/>
                    </a:lnTo>
                    <a:lnTo>
                      <a:pt x="20" y="24"/>
                    </a:lnTo>
                    <a:lnTo>
                      <a:pt x="22" y="35"/>
                    </a:lnTo>
                    <a:lnTo>
                      <a:pt x="19" y="47"/>
                    </a:lnTo>
                    <a:lnTo>
                      <a:pt x="12" y="60"/>
                    </a:lnTo>
                    <a:lnTo>
                      <a:pt x="0" y="74"/>
                    </a:lnTo>
                    <a:lnTo>
                      <a:pt x="3" y="68"/>
                    </a:lnTo>
                    <a:lnTo>
                      <a:pt x="8" y="52"/>
                    </a:lnTo>
                    <a:lnTo>
                      <a:pt x="11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6" name="Freeform 350"/>
              <p:cNvSpPr>
                <a:spLocks/>
              </p:cNvSpPr>
              <p:nvPr/>
            </p:nvSpPr>
            <p:spPr bwMode="auto">
              <a:xfrm>
                <a:off x="6010275" y="4322763"/>
                <a:ext cx="23813" cy="34925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4" y="1"/>
                  </a:cxn>
                  <a:cxn ang="0">
                    <a:pos x="10" y="5"/>
                  </a:cxn>
                  <a:cxn ang="0">
                    <a:pos x="8" y="12"/>
                  </a:cxn>
                  <a:cxn ang="0">
                    <a:pos x="12" y="22"/>
                  </a:cxn>
                  <a:cxn ang="0">
                    <a:pos x="8" y="18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22">
                    <a:moveTo>
                      <a:pt x="15" y="0"/>
                    </a:moveTo>
                    <a:lnTo>
                      <a:pt x="14" y="1"/>
                    </a:lnTo>
                    <a:lnTo>
                      <a:pt x="10" y="5"/>
                    </a:lnTo>
                    <a:lnTo>
                      <a:pt x="8" y="12"/>
                    </a:lnTo>
                    <a:lnTo>
                      <a:pt x="12" y="22"/>
                    </a:lnTo>
                    <a:lnTo>
                      <a:pt x="8" y="18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7" name="Freeform 351"/>
              <p:cNvSpPr>
                <a:spLocks/>
              </p:cNvSpPr>
              <p:nvPr/>
            </p:nvSpPr>
            <p:spPr bwMode="auto">
              <a:xfrm>
                <a:off x="6040438" y="4349750"/>
                <a:ext cx="101600" cy="508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16" y="4"/>
                  </a:cxn>
                  <a:cxn ang="0">
                    <a:pos x="29" y="4"/>
                  </a:cxn>
                  <a:cxn ang="0">
                    <a:pos x="39" y="1"/>
                  </a:cxn>
                  <a:cxn ang="0">
                    <a:pos x="44" y="0"/>
                  </a:cxn>
                  <a:cxn ang="0">
                    <a:pos x="56" y="1"/>
                  </a:cxn>
                  <a:cxn ang="0">
                    <a:pos x="64" y="9"/>
                  </a:cxn>
                  <a:cxn ang="0">
                    <a:pos x="63" y="32"/>
                  </a:cxn>
                  <a:cxn ang="0">
                    <a:pos x="63" y="28"/>
                  </a:cxn>
                  <a:cxn ang="0">
                    <a:pos x="61" y="17"/>
                  </a:cxn>
                  <a:cxn ang="0">
                    <a:pos x="53" y="11"/>
                  </a:cxn>
                  <a:cxn ang="0">
                    <a:pos x="33" y="11"/>
                  </a:cxn>
                  <a:cxn ang="0">
                    <a:pos x="32" y="12"/>
                  </a:cxn>
                  <a:cxn ang="0">
                    <a:pos x="27" y="12"/>
                  </a:cxn>
                  <a:cxn ang="0">
                    <a:pos x="16" y="11"/>
                  </a:cxn>
                  <a:cxn ang="0">
                    <a:pos x="0" y="3"/>
                  </a:cxn>
                </a:cxnLst>
                <a:rect l="0" t="0" r="r" b="b"/>
                <a:pathLst>
                  <a:path w="64" h="32">
                    <a:moveTo>
                      <a:pt x="0" y="3"/>
                    </a:moveTo>
                    <a:lnTo>
                      <a:pt x="5" y="3"/>
                    </a:lnTo>
                    <a:lnTo>
                      <a:pt x="16" y="4"/>
                    </a:lnTo>
                    <a:lnTo>
                      <a:pt x="29" y="4"/>
                    </a:lnTo>
                    <a:lnTo>
                      <a:pt x="39" y="1"/>
                    </a:lnTo>
                    <a:lnTo>
                      <a:pt x="44" y="0"/>
                    </a:lnTo>
                    <a:lnTo>
                      <a:pt x="56" y="1"/>
                    </a:lnTo>
                    <a:lnTo>
                      <a:pt x="64" y="9"/>
                    </a:lnTo>
                    <a:lnTo>
                      <a:pt x="63" y="32"/>
                    </a:lnTo>
                    <a:lnTo>
                      <a:pt x="63" y="28"/>
                    </a:lnTo>
                    <a:lnTo>
                      <a:pt x="61" y="17"/>
                    </a:lnTo>
                    <a:lnTo>
                      <a:pt x="53" y="11"/>
                    </a:lnTo>
                    <a:lnTo>
                      <a:pt x="33" y="11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16" y="1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8" name="Freeform 352"/>
              <p:cNvSpPr>
                <a:spLocks/>
              </p:cNvSpPr>
              <p:nvPr/>
            </p:nvSpPr>
            <p:spPr bwMode="auto">
              <a:xfrm>
                <a:off x="6172200" y="4437063"/>
                <a:ext cx="33338" cy="33338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9" y="6"/>
                  </a:cxn>
                  <a:cxn ang="0">
                    <a:pos x="21" y="6"/>
                  </a:cxn>
                  <a:cxn ang="0">
                    <a:pos x="17" y="4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1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0" y="18"/>
                    </a:lnTo>
                    <a:lnTo>
                      <a:pt x="2" y="12"/>
                    </a:lnTo>
                    <a:lnTo>
                      <a:pt x="9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9" name="Freeform 353"/>
              <p:cNvSpPr>
                <a:spLocks/>
              </p:cNvSpPr>
              <p:nvPr/>
            </p:nvSpPr>
            <p:spPr bwMode="auto">
              <a:xfrm>
                <a:off x="6173788" y="4470400"/>
                <a:ext cx="38100" cy="460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7"/>
                  </a:cxn>
                  <a:cxn ang="0">
                    <a:pos x="23" y="19"/>
                  </a:cxn>
                  <a:cxn ang="0">
                    <a:pos x="16" y="29"/>
                  </a:cxn>
                  <a:cxn ang="0">
                    <a:pos x="0" y="29"/>
                  </a:cxn>
                  <a:cxn ang="0">
                    <a:pos x="4" y="29"/>
                  </a:cxn>
                  <a:cxn ang="0">
                    <a:pos x="12" y="25"/>
                  </a:cxn>
                  <a:cxn ang="0">
                    <a:pos x="19" y="16"/>
                  </a:cxn>
                  <a:cxn ang="0">
                    <a:pos x="23" y="0"/>
                  </a:cxn>
                </a:cxnLst>
                <a:rect l="0" t="0" r="r" b="b"/>
                <a:pathLst>
                  <a:path w="24" h="29">
                    <a:moveTo>
                      <a:pt x="23" y="0"/>
                    </a:moveTo>
                    <a:lnTo>
                      <a:pt x="24" y="7"/>
                    </a:lnTo>
                    <a:lnTo>
                      <a:pt x="23" y="19"/>
                    </a:lnTo>
                    <a:lnTo>
                      <a:pt x="16" y="29"/>
                    </a:lnTo>
                    <a:lnTo>
                      <a:pt x="0" y="29"/>
                    </a:lnTo>
                    <a:lnTo>
                      <a:pt x="4" y="29"/>
                    </a:lnTo>
                    <a:lnTo>
                      <a:pt x="12" y="25"/>
                    </a:lnTo>
                    <a:lnTo>
                      <a:pt x="19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0" name="Freeform 354"/>
              <p:cNvSpPr>
                <a:spLocks/>
              </p:cNvSpPr>
              <p:nvPr/>
            </p:nvSpPr>
            <p:spPr bwMode="auto">
              <a:xfrm>
                <a:off x="6003925" y="4373563"/>
                <a:ext cx="22225" cy="650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" y="4"/>
                  </a:cxn>
                  <a:cxn ang="0">
                    <a:pos x="3" y="13"/>
                  </a:cxn>
                  <a:cxn ang="0">
                    <a:pos x="0" y="26"/>
                  </a:cxn>
                  <a:cxn ang="0">
                    <a:pos x="11" y="41"/>
                  </a:cxn>
                  <a:cxn ang="0">
                    <a:pos x="10" y="37"/>
                  </a:cxn>
                  <a:cxn ang="0">
                    <a:pos x="7" y="28"/>
                  </a:cxn>
                  <a:cxn ang="0">
                    <a:pos x="7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41">
                    <a:moveTo>
                      <a:pt x="14" y="0"/>
                    </a:moveTo>
                    <a:lnTo>
                      <a:pt x="10" y="4"/>
                    </a:lnTo>
                    <a:lnTo>
                      <a:pt x="3" y="13"/>
                    </a:lnTo>
                    <a:lnTo>
                      <a:pt x="0" y="26"/>
                    </a:lnTo>
                    <a:lnTo>
                      <a:pt x="11" y="41"/>
                    </a:lnTo>
                    <a:lnTo>
                      <a:pt x="10" y="37"/>
                    </a:lnTo>
                    <a:lnTo>
                      <a:pt x="7" y="2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Freeform 355"/>
              <p:cNvSpPr>
                <a:spLocks/>
              </p:cNvSpPr>
              <p:nvPr/>
            </p:nvSpPr>
            <p:spPr bwMode="auto">
              <a:xfrm>
                <a:off x="6111875" y="4433888"/>
                <a:ext cx="38100" cy="53975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1" y="26"/>
                  </a:cxn>
                  <a:cxn ang="0">
                    <a:pos x="12" y="24"/>
                  </a:cxn>
                  <a:cxn ang="0">
                    <a:pos x="15" y="19"/>
                  </a:cxn>
                  <a:cxn ang="0">
                    <a:pos x="19" y="11"/>
                  </a:cxn>
                  <a:cxn ang="0">
                    <a:pos x="24" y="0"/>
                  </a:cxn>
                  <a:cxn ang="0">
                    <a:pos x="22" y="4"/>
                  </a:cxn>
                  <a:cxn ang="0">
                    <a:pos x="16" y="11"/>
                  </a:cxn>
                  <a:cxn ang="0">
                    <a:pos x="8" y="20"/>
                  </a:cxn>
                  <a:cxn ang="0">
                    <a:pos x="0" y="27"/>
                  </a:cxn>
                  <a:cxn ang="0">
                    <a:pos x="18" y="34"/>
                  </a:cxn>
                </a:cxnLst>
                <a:rect l="0" t="0" r="r" b="b"/>
                <a:pathLst>
                  <a:path w="24" h="34">
                    <a:moveTo>
                      <a:pt x="18" y="34"/>
                    </a:moveTo>
                    <a:lnTo>
                      <a:pt x="11" y="26"/>
                    </a:lnTo>
                    <a:lnTo>
                      <a:pt x="12" y="24"/>
                    </a:lnTo>
                    <a:lnTo>
                      <a:pt x="15" y="19"/>
                    </a:lnTo>
                    <a:lnTo>
                      <a:pt x="19" y="11"/>
                    </a:lnTo>
                    <a:lnTo>
                      <a:pt x="24" y="0"/>
                    </a:lnTo>
                    <a:lnTo>
                      <a:pt x="22" y="4"/>
                    </a:lnTo>
                    <a:lnTo>
                      <a:pt x="16" y="11"/>
                    </a:lnTo>
                    <a:lnTo>
                      <a:pt x="8" y="20"/>
                    </a:lnTo>
                    <a:lnTo>
                      <a:pt x="0" y="27"/>
                    </a:lnTo>
                    <a:lnTo>
                      <a:pt x="1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Freeform 356"/>
              <p:cNvSpPr>
                <a:spLocks/>
              </p:cNvSpPr>
              <p:nvPr/>
            </p:nvSpPr>
            <p:spPr bwMode="auto">
              <a:xfrm>
                <a:off x="6172200" y="4470400"/>
                <a:ext cx="17463" cy="269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1"/>
                  </a:cxn>
                  <a:cxn ang="0">
                    <a:pos x="11" y="7"/>
                  </a:cxn>
                  <a:cxn ang="0">
                    <a:pos x="11" y="12"/>
                  </a:cxn>
                  <a:cxn ang="0">
                    <a:pos x="0" y="17"/>
                  </a:cxn>
                  <a:cxn ang="0">
                    <a:pos x="1" y="16"/>
                  </a:cxn>
                  <a:cxn ang="0">
                    <a:pos x="4" y="13"/>
                  </a:cxn>
                  <a:cxn ang="0">
                    <a:pos x="7" y="8"/>
                  </a:cxn>
                  <a:cxn ang="0">
                    <a:pos x="4" y="0"/>
                  </a:cxn>
                </a:cxnLst>
                <a:rect l="0" t="0" r="r" b="b"/>
                <a:pathLst>
                  <a:path w="11" h="17">
                    <a:moveTo>
                      <a:pt x="4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1" y="12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7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Freeform 357"/>
              <p:cNvSpPr>
                <a:spLocks/>
              </p:cNvSpPr>
              <p:nvPr/>
            </p:nvSpPr>
            <p:spPr bwMode="auto">
              <a:xfrm>
                <a:off x="5983288" y="4438650"/>
                <a:ext cx="39688" cy="4921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3" y="3"/>
                  </a:cxn>
                  <a:cxn ang="0">
                    <a:pos x="16" y="11"/>
                  </a:cxn>
                  <a:cxn ang="0">
                    <a:pos x="8" y="21"/>
                  </a:cxn>
                  <a:cxn ang="0">
                    <a:pos x="0" y="31"/>
                  </a:cxn>
                  <a:cxn ang="0">
                    <a:pos x="0" y="27"/>
                  </a:cxn>
                  <a:cxn ang="0">
                    <a:pos x="3" y="17"/>
                  </a:cxn>
                  <a:cxn ang="0">
                    <a:pos x="9" y="8"/>
                  </a:cxn>
                  <a:cxn ang="0">
                    <a:pos x="25" y="0"/>
                  </a:cxn>
                </a:cxnLst>
                <a:rect l="0" t="0" r="r" b="b"/>
                <a:pathLst>
                  <a:path w="25" h="31">
                    <a:moveTo>
                      <a:pt x="25" y="0"/>
                    </a:moveTo>
                    <a:lnTo>
                      <a:pt x="23" y="3"/>
                    </a:lnTo>
                    <a:lnTo>
                      <a:pt x="16" y="11"/>
                    </a:lnTo>
                    <a:lnTo>
                      <a:pt x="8" y="21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9" y="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Freeform 358"/>
              <p:cNvSpPr>
                <a:spLocks/>
              </p:cNvSpPr>
              <p:nvPr/>
            </p:nvSpPr>
            <p:spPr bwMode="auto">
              <a:xfrm>
                <a:off x="5991225" y="4489450"/>
                <a:ext cx="31750" cy="12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5" y="0"/>
                  </a:cxn>
                  <a:cxn ang="0">
                    <a:pos x="20" y="3"/>
                  </a:cxn>
                  <a:cxn ang="0">
                    <a:pos x="14" y="8"/>
                  </a:cxn>
                  <a:cxn ang="0">
                    <a:pos x="12" y="7"/>
                  </a:cxn>
                  <a:cxn ang="0">
                    <a:pos x="8" y="4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20" h="8">
                    <a:moveTo>
                      <a:pt x="0" y="0"/>
                    </a:moveTo>
                    <a:lnTo>
                      <a:pt x="6" y="0"/>
                    </a:lnTo>
                    <a:lnTo>
                      <a:pt x="15" y="0"/>
                    </a:lnTo>
                    <a:lnTo>
                      <a:pt x="20" y="3"/>
                    </a:lnTo>
                    <a:lnTo>
                      <a:pt x="14" y="8"/>
                    </a:lnTo>
                    <a:lnTo>
                      <a:pt x="12" y="7"/>
                    </a:lnTo>
                    <a:lnTo>
                      <a:pt x="8" y="4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Freeform 359"/>
              <p:cNvSpPr>
                <a:spLocks/>
              </p:cNvSpPr>
              <p:nvPr/>
            </p:nvSpPr>
            <p:spPr bwMode="auto">
              <a:xfrm>
                <a:off x="6027738" y="4421188"/>
                <a:ext cx="63500" cy="30163"/>
              </a:xfrm>
              <a:custGeom>
                <a:avLst/>
                <a:gdLst/>
                <a:ahLst/>
                <a:cxnLst>
                  <a:cxn ang="0">
                    <a:pos x="40" y="12"/>
                  </a:cxn>
                  <a:cxn ang="0">
                    <a:pos x="36" y="11"/>
                  </a:cxn>
                  <a:cxn ang="0">
                    <a:pos x="28" y="7"/>
                  </a:cxn>
                  <a:cxn ang="0">
                    <a:pos x="19" y="6"/>
                  </a:cxn>
                  <a:cxn ang="0">
                    <a:pos x="12" y="7"/>
                  </a:cxn>
                  <a:cxn ang="0">
                    <a:pos x="32" y="19"/>
                  </a:cxn>
                  <a:cxn ang="0">
                    <a:pos x="9" y="19"/>
                  </a:cxn>
                  <a:cxn ang="0">
                    <a:pos x="8" y="16"/>
                  </a:cxn>
                  <a:cxn ang="0">
                    <a:pos x="7" y="11"/>
                  </a:cxn>
                  <a:cxn ang="0">
                    <a:pos x="3" y="6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25" y="2"/>
                  </a:cxn>
                  <a:cxn ang="0">
                    <a:pos x="32" y="6"/>
                  </a:cxn>
                  <a:cxn ang="0">
                    <a:pos x="40" y="11"/>
                  </a:cxn>
                  <a:cxn ang="0">
                    <a:pos x="40" y="12"/>
                  </a:cxn>
                </a:cxnLst>
                <a:rect l="0" t="0" r="r" b="b"/>
                <a:pathLst>
                  <a:path w="40" h="19">
                    <a:moveTo>
                      <a:pt x="40" y="12"/>
                    </a:moveTo>
                    <a:lnTo>
                      <a:pt x="36" y="11"/>
                    </a:lnTo>
                    <a:lnTo>
                      <a:pt x="28" y="7"/>
                    </a:lnTo>
                    <a:lnTo>
                      <a:pt x="19" y="6"/>
                    </a:lnTo>
                    <a:lnTo>
                      <a:pt x="12" y="7"/>
                    </a:lnTo>
                    <a:lnTo>
                      <a:pt x="32" y="19"/>
                    </a:lnTo>
                    <a:lnTo>
                      <a:pt x="9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5" y="2"/>
                    </a:lnTo>
                    <a:lnTo>
                      <a:pt x="32" y="6"/>
                    </a:lnTo>
                    <a:lnTo>
                      <a:pt x="40" y="11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Freeform 360"/>
              <p:cNvSpPr>
                <a:spLocks/>
              </p:cNvSpPr>
              <p:nvPr/>
            </p:nvSpPr>
            <p:spPr bwMode="auto">
              <a:xfrm>
                <a:off x="6108700" y="4529138"/>
                <a:ext cx="50800" cy="4286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2"/>
                  </a:cxn>
                  <a:cxn ang="0">
                    <a:pos x="30" y="4"/>
                  </a:cxn>
                  <a:cxn ang="0">
                    <a:pos x="32" y="8"/>
                  </a:cxn>
                  <a:cxn ang="0">
                    <a:pos x="32" y="12"/>
                  </a:cxn>
                  <a:cxn ang="0">
                    <a:pos x="29" y="18"/>
                  </a:cxn>
                  <a:cxn ang="0">
                    <a:pos x="24" y="22"/>
                  </a:cxn>
                  <a:cxn ang="0">
                    <a:pos x="14" y="26"/>
                  </a:cxn>
                  <a:cxn ang="0">
                    <a:pos x="0" y="27"/>
                  </a:cxn>
                  <a:cxn ang="0">
                    <a:pos x="5" y="26"/>
                  </a:cxn>
                  <a:cxn ang="0">
                    <a:pos x="14" y="20"/>
                  </a:cxn>
                  <a:cxn ang="0">
                    <a:pos x="25" y="12"/>
                  </a:cxn>
                  <a:cxn ang="0">
                    <a:pos x="29" y="0"/>
                  </a:cxn>
                </a:cxnLst>
                <a:rect l="0" t="0" r="r" b="b"/>
                <a:pathLst>
                  <a:path w="32" h="27">
                    <a:moveTo>
                      <a:pt x="29" y="0"/>
                    </a:moveTo>
                    <a:lnTo>
                      <a:pt x="29" y="2"/>
                    </a:lnTo>
                    <a:lnTo>
                      <a:pt x="30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29" y="18"/>
                    </a:lnTo>
                    <a:lnTo>
                      <a:pt x="24" y="22"/>
                    </a:lnTo>
                    <a:lnTo>
                      <a:pt x="14" y="26"/>
                    </a:lnTo>
                    <a:lnTo>
                      <a:pt x="0" y="27"/>
                    </a:lnTo>
                    <a:lnTo>
                      <a:pt x="5" y="26"/>
                    </a:lnTo>
                    <a:lnTo>
                      <a:pt x="14" y="20"/>
                    </a:lnTo>
                    <a:lnTo>
                      <a:pt x="25" y="1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Freeform 361"/>
              <p:cNvSpPr>
                <a:spLocks/>
              </p:cNvSpPr>
              <p:nvPr/>
            </p:nvSpPr>
            <p:spPr bwMode="auto">
              <a:xfrm>
                <a:off x="6002338" y="4557713"/>
                <a:ext cx="76200" cy="41275"/>
              </a:xfrm>
              <a:custGeom>
                <a:avLst/>
                <a:gdLst/>
                <a:ahLst/>
                <a:cxnLst>
                  <a:cxn ang="0">
                    <a:pos x="48" y="13"/>
                  </a:cxn>
                  <a:cxn ang="0">
                    <a:pos x="45" y="14"/>
                  </a:cxn>
                  <a:cxn ang="0">
                    <a:pos x="39" y="18"/>
                  </a:cxn>
                  <a:cxn ang="0">
                    <a:pos x="31" y="22"/>
                  </a:cxn>
                  <a:cxn ang="0">
                    <a:pos x="20" y="26"/>
                  </a:cxn>
                  <a:cxn ang="0">
                    <a:pos x="11" y="26"/>
                  </a:cxn>
                  <a:cxn ang="0">
                    <a:pos x="4" y="24"/>
                  </a:cxn>
                  <a:cxn ang="0">
                    <a:pos x="0" y="16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1" y="5"/>
                  </a:cxn>
                  <a:cxn ang="0">
                    <a:pos x="3" y="9"/>
                  </a:cxn>
                  <a:cxn ang="0">
                    <a:pos x="5" y="13"/>
                  </a:cxn>
                  <a:cxn ang="0">
                    <a:pos x="11" y="17"/>
                  </a:cxn>
                  <a:cxn ang="0">
                    <a:pos x="20" y="18"/>
                  </a:cxn>
                  <a:cxn ang="0">
                    <a:pos x="32" y="18"/>
                  </a:cxn>
                  <a:cxn ang="0">
                    <a:pos x="48" y="13"/>
                  </a:cxn>
                </a:cxnLst>
                <a:rect l="0" t="0" r="r" b="b"/>
                <a:pathLst>
                  <a:path w="48" h="26">
                    <a:moveTo>
                      <a:pt x="48" y="13"/>
                    </a:moveTo>
                    <a:lnTo>
                      <a:pt x="45" y="14"/>
                    </a:lnTo>
                    <a:lnTo>
                      <a:pt x="39" y="18"/>
                    </a:lnTo>
                    <a:lnTo>
                      <a:pt x="31" y="22"/>
                    </a:lnTo>
                    <a:lnTo>
                      <a:pt x="20" y="26"/>
                    </a:lnTo>
                    <a:lnTo>
                      <a:pt x="11" y="26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5" y="13"/>
                    </a:lnTo>
                    <a:lnTo>
                      <a:pt x="11" y="17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Freeform 362"/>
              <p:cNvSpPr>
                <a:spLocks/>
              </p:cNvSpPr>
              <p:nvPr/>
            </p:nvSpPr>
            <p:spPr bwMode="auto">
              <a:xfrm>
                <a:off x="6002338" y="4516438"/>
                <a:ext cx="33338" cy="11113"/>
              </a:xfrm>
              <a:custGeom>
                <a:avLst/>
                <a:gdLst/>
                <a:ahLst/>
                <a:cxnLst>
                  <a:cxn ang="0">
                    <a:pos x="21" y="7"/>
                  </a:cxn>
                  <a:cxn ang="0">
                    <a:pos x="19" y="6"/>
                  </a:cxn>
                  <a:cxn ang="0">
                    <a:pos x="12" y="2"/>
                  </a:cxn>
                  <a:cxn ang="0">
                    <a:pos x="5" y="0"/>
                  </a:cxn>
                  <a:cxn ang="0">
                    <a:pos x="0" y="2"/>
                  </a:cxn>
                  <a:cxn ang="0">
                    <a:pos x="1" y="7"/>
                  </a:cxn>
                  <a:cxn ang="0">
                    <a:pos x="4" y="7"/>
                  </a:cxn>
                  <a:cxn ang="0">
                    <a:pos x="8" y="6"/>
                  </a:cxn>
                  <a:cxn ang="0">
                    <a:pos x="15" y="6"/>
                  </a:cxn>
                  <a:cxn ang="0">
                    <a:pos x="21" y="7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2" y="2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8" y="6"/>
                    </a:lnTo>
                    <a:lnTo>
                      <a:pt x="15" y="6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Freeform 363"/>
              <p:cNvSpPr>
                <a:spLocks/>
              </p:cNvSpPr>
              <p:nvPr/>
            </p:nvSpPr>
            <p:spPr bwMode="auto">
              <a:xfrm>
                <a:off x="6003925" y="4538663"/>
                <a:ext cx="22225" cy="127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7" y="6"/>
                  </a:cxn>
                  <a:cxn ang="0">
                    <a:pos x="11" y="4"/>
                  </a:cxn>
                  <a:cxn ang="0">
                    <a:pos x="14" y="0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Freeform 364"/>
              <p:cNvSpPr>
                <a:spLocks/>
              </p:cNvSpPr>
              <p:nvPr/>
            </p:nvSpPr>
            <p:spPr bwMode="auto">
              <a:xfrm>
                <a:off x="6215063" y="4514850"/>
                <a:ext cx="19050" cy="682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4"/>
                  </a:cxn>
                  <a:cxn ang="0">
                    <a:pos x="0" y="13"/>
                  </a:cxn>
                  <a:cxn ang="0">
                    <a:pos x="0" y="28"/>
                  </a:cxn>
                  <a:cxn ang="0">
                    <a:pos x="12" y="43"/>
                  </a:cxn>
                  <a:cxn ang="0">
                    <a:pos x="10" y="37"/>
                  </a:cxn>
                  <a:cxn ang="0">
                    <a:pos x="8" y="27"/>
                  </a:cxn>
                  <a:cxn ang="0">
                    <a:pos x="6" y="12"/>
                  </a:cxn>
                  <a:cxn ang="0">
                    <a:pos x="8" y="0"/>
                  </a:cxn>
                </a:cxnLst>
                <a:rect l="0" t="0" r="r" b="b"/>
                <a:pathLst>
                  <a:path w="12" h="43">
                    <a:moveTo>
                      <a:pt x="8" y="0"/>
                    </a:moveTo>
                    <a:lnTo>
                      <a:pt x="5" y="4"/>
                    </a:lnTo>
                    <a:lnTo>
                      <a:pt x="0" y="13"/>
                    </a:lnTo>
                    <a:lnTo>
                      <a:pt x="0" y="28"/>
                    </a:lnTo>
                    <a:lnTo>
                      <a:pt x="12" y="43"/>
                    </a:lnTo>
                    <a:lnTo>
                      <a:pt x="10" y="37"/>
                    </a:lnTo>
                    <a:lnTo>
                      <a:pt x="8" y="27"/>
                    </a:lnTo>
                    <a:lnTo>
                      <a:pt x="6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Freeform 365"/>
              <p:cNvSpPr>
                <a:spLocks/>
              </p:cNvSpPr>
              <p:nvPr/>
            </p:nvSpPr>
            <p:spPr bwMode="auto">
              <a:xfrm>
                <a:off x="6067425" y="4591050"/>
                <a:ext cx="23813" cy="396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3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15" y="25"/>
                  </a:cxn>
                  <a:cxn ang="0">
                    <a:pos x="14" y="24"/>
                  </a:cxn>
                  <a:cxn ang="0">
                    <a:pos x="10" y="19"/>
                  </a:cxn>
                  <a:cxn ang="0">
                    <a:pos x="6" y="11"/>
                  </a:cxn>
                  <a:cxn ang="0">
                    <a:pos x="3" y="0"/>
                  </a:cxn>
                </a:cxnLst>
                <a:rect l="0" t="0" r="r" b="b"/>
                <a:pathLst>
                  <a:path w="15" h="25">
                    <a:moveTo>
                      <a:pt x="3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15" y="25"/>
                    </a:lnTo>
                    <a:lnTo>
                      <a:pt x="14" y="24"/>
                    </a:lnTo>
                    <a:lnTo>
                      <a:pt x="10" y="19"/>
                    </a:lnTo>
                    <a:lnTo>
                      <a:pt x="6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Freeform 366"/>
              <p:cNvSpPr>
                <a:spLocks/>
              </p:cNvSpPr>
              <p:nvPr/>
            </p:nvSpPr>
            <p:spPr bwMode="auto">
              <a:xfrm>
                <a:off x="6076950" y="4570413"/>
                <a:ext cx="153988" cy="79375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95" y="1"/>
                  </a:cxn>
                  <a:cxn ang="0">
                    <a:pos x="85" y="2"/>
                  </a:cxn>
                  <a:cxn ang="0">
                    <a:pos x="73" y="6"/>
                  </a:cxn>
                  <a:cxn ang="0">
                    <a:pos x="58" y="12"/>
                  </a:cxn>
                  <a:cxn ang="0">
                    <a:pos x="42" y="20"/>
                  </a:cxn>
                  <a:cxn ang="0">
                    <a:pos x="26" y="28"/>
                  </a:cxn>
                  <a:cxn ang="0">
                    <a:pos x="12" y="38"/>
                  </a:cxn>
                  <a:cxn ang="0">
                    <a:pos x="0" y="50"/>
                  </a:cxn>
                  <a:cxn ang="0">
                    <a:pos x="2" y="49"/>
                  </a:cxn>
                  <a:cxn ang="0">
                    <a:pos x="10" y="44"/>
                  </a:cxn>
                  <a:cxn ang="0">
                    <a:pos x="21" y="38"/>
                  </a:cxn>
                  <a:cxn ang="0">
                    <a:pos x="34" y="30"/>
                  </a:cxn>
                  <a:cxn ang="0">
                    <a:pos x="50" y="21"/>
                  </a:cxn>
                  <a:cxn ang="0">
                    <a:pos x="67" y="13"/>
                  </a:cxn>
                  <a:cxn ang="0">
                    <a:pos x="83" y="6"/>
                  </a:cxn>
                  <a:cxn ang="0">
                    <a:pos x="97" y="0"/>
                  </a:cxn>
                </a:cxnLst>
                <a:rect l="0" t="0" r="r" b="b"/>
                <a:pathLst>
                  <a:path w="97" h="50">
                    <a:moveTo>
                      <a:pt x="97" y="0"/>
                    </a:moveTo>
                    <a:lnTo>
                      <a:pt x="95" y="1"/>
                    </a:lnTo>
                    <a:lnTo>
                      <a:pt x="85" y="2"/>
                    </a:lnTo>
                    <a:lnTo>
                      <a:pt x="73" y="6"/>
                    </a:lnTo>
                    <a:lnTo>
                      <a:pt x="58" y="12"/>
                    </a:lnTo>
                    <a:lnTo>
                      <a:pt x="42" y="20"/>
                    </a:lnTo>
                    <a:lnTo>
                      <a:pt x="26" y="28"/>
                    </a:lnTo>
                    <a:lnTo>
                      <a:pt x="12" y="38"/>
                    </a:lnTo>
                    <a:lnTo>
                      <a:pt x="0" y="50"/>
                    </a:lnTo>
                    <a:lnTo>
                      <a:pt x="2" y="49"/>
                    </a:lnTo>
                    <a:lnTo>
                      <a:pt x="10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50" y="21"/>
                    </a:lnTo>
                    <a:lnTo>
                      <a:pt x="67" y="13"/>
                    </a:lnTo>
                    <a:lnTo>
                      <a:pt x="83" y="6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367"/>
              <p:cNvSpPr>
                <a:spLocks/>
              </p:cNvSpPr>
              <p:nvPr/>
            </p:nvSpPr>
            <p:spPr bwMode="auto">
              <a:xfrm>
                <a:off x="6084888" y="4656138"/>
                <a:ext cx="71438" cy="5397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1" y="11"/>
                  </a:cxn>
                  <a:cxn ang="0">
                    <a:pos x="0" y="22"/>
                  </a:cxn>
                  <a:cxn ang="0">
                    <a:pos x="0" y="32"/>
                  </a:cxn>
                  <a:cxn ang="0">
                    <a:pos x="0" y="34"/>
                  </a:cxn>
                  <a:cxn ang="0">
                    <a:pos x="3" y="28"/>
                  </a:cxn>
                  <a:cxn ang="0">
                    <a:pos x="8" y="23"/>
                  </a:cxn>
                  <a:cxn ang="0">
                    <a:pos x="13" y="19"/>
                  </a:cxn>
                  <a:cxn ang="0">
                    <a:pos x="21" y="14"/>
                  </a:cxn>
                  <a:cxn ang="0">
                    <a:pos x="28" y="10"/>
                  </a:cxn>
                  <a:cxn ang="0">
                    <a:pos x="35" y="6"/>
                  </a:cxn>
                  <a:cxn ang="0">
                    <a:pos x="41" y="3"/>
                  </a:cxn>
                  <a:cxn ang="0">
                    <a:pos x="45" y="0"/>
                  </a:cxn>
                  <a:cxn ang="0">
                    <a:pos x="7" y="16"/>
                  </a:cxn>
                  <a:cxn ang="0">
                    <a:pos x="1" y="6"/>
                  </a:cxn>
                </a:cxnLst>
                <a:rect l="0" t="0" r="r" b="b"/>
                <a:pathLst>
                  <a:path w="45" h="34">
                    <a:moveTo>
                      <a:pt x="1" y="6"/>
                    </a:moveTo>
                    <a:lnTo>
                      <a:pt x="1" y="11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3" y="28"/>
                    </a:lnTo>
                    <a:lnTo>
                      <a:pt x="8" y="23"/>
                    </a:lnTo>
                    <a:lnTo>
                      <a:pt x="13" y="19"/>
                    </a:lnTo>
                    <a:lnTo>
                      <a:pt x="21" y="14"/>
                    </a:lnTo>
                    <a:lnTo>
                      <a:pt x="28" y="10"/>
                    </a:lnTo>
                    <a:lnTo>
                      <a:pt x="35" y="6"/>
                    </a:lnTo>
                    <a:lnTo>
                      <a:pt x="41" y="3"/>
                    </a:lnTo>
                    <a:lnTo>
                      <a:pt x="45" y="0"/>
                    </a:lnTo>
                    <a:lnTo>
                      <a:pt x="7" y="1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368"/>
              <p:cNvSpPr>
                <a:spLocks/>
              </p:cNvSpPr>
              <p:nvPr/>
            </p:nvSpPr>
            <p:spPr bwMode="auto">
              <a:xfrm>
                <a:off x="6029325" y="4673600"/>
                <a:ext cx="36513" cy="7620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36"/>
                  </a:cxn>
                  <a:cxn ang="0">
                    <a:pos x="11" y="48"/>
                  </a:cxn>
                  <a:cxn ang="0">
                    <a:pos x="8" y="37"/>
                  </a:cxn>
                  <a:cxn ang="0">
                    <a:pos x="23" y="0"/>
                  </a:cxn>
                </a:cxnLst>
                <a:rect l="0" t="0" r="r" b="b"/>
                <a:pathLst>
                  <a:path w="23" h="48">
                    <a:moveTo>
                      <a:pt x="23" y="0"/>
                    </a:moveTo>
                    <a:lnTo>
                      <a:pt x="0" y="36"/>
                    </a:lnTo>
                    <a:lnTo>
                      <a:pt x="11" y="48"/>
                    </a:lnTo>
                    <a:lnTo>
                      <a:pt x="8" y="3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369"/>
              <p:cNvSpPr>
                <a:spLocks/>
              </p:cNvSpPr>
              <p:nvPr/>
            </p:nvSpPr>
            <p:spPr bwMode="auto">
              <a:xfrm>
                <a:off x="5989638" y="4775200"/>
                <a:ext cx="44450" cy="2000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5" y="1"/>
                  </a:cxn>
                  <a:cxn ang="0">
                    <a:pos x="21" y="8"/>
                  </a:cxn>
                  <a:cxn ang="0">
                    <a:pos x="15" y="17"/>
                  </a:cxn>
                  <a:cxn ang="0">
                    <a:pos x="8" y="32"/>
                  </a:cxn>
                  <a:cxn ang="0">
                    <a:pos x="3" y="50"/>
                  </a:cxn>
                  <a:cxn ang="0">
                    <a:pos x="0" y="71"/>
                  </a:cxn>
                  <a:cxn ang="0">
                    <a:pos x="1" y="96"/>
                  </a:cxn>
                  <a:cxn ang="0">
                    <a:pos x="9" y="126"/>
                  </a:cxn>
                  <a:cxn ang="0">
                    <a:pos x="8" y="114"/>
                  </a:cxn>
                  <a:cxn ang="0">
                    <a:pos x="7" y="84"/>
                  </a:cxn>
                  <a:cxn ang="0">
                    <a:pos x="12" y="43"/>
                  </a:cxn>
                  <a:cxn ang="0">
                    <a:pos x="28" y="0"/>
                  </a:cxn>
                </a:cxnLst>
                <a:rect l="0" t="0" r="r" b="b"/>
                <a:pathLst>
                  <a:path w="28" h="126">
                    <a:moveTo>
                      <a:pt x="28" y="0"/>
                    </a:moveTo>
                    <a:lnTo>
                      <a:pt x="25" y="1"/>
                    </a:lnTo>
                    <a:lnTo>
                      <a:pt x="21" y="8"/>
                    </a:lnTo>
                    <a:lnTo>
                      <a:pt x="15" y="17"/>
                    </a:lnTo>
                    <a:lnTo>
                      <a:pt x="8" y="32"/>
                    </a:lnTo>
                    <a:lnTo>
                      <a:pt x="3" y="50"/>
                    </a:lnTo>
                    <a:lnTo>
                      <a:pt x="0" y="71"/>
                    </a:lnTo>
                    <a:lnTo>
                      <a:pt x="1" y="96"/>
                    </a:lnTo>
                    <a:lnTo>
                      <a:pt x="9" y="126"/>
                    </a:lnTo>
                    <a:lnTo>
                      <a:pt x="8" y="114"/>
                    </a:lnTo>
                    <a:lnTo>
                      <a:pt x="7" y="84"/>
                    </a:lnTo>
                    <a:lnTo>
                      <a:pt x="12" y="4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370"/>
              <p:cNvSpPr>
                <a:spLocks/>
              </p:cNvSpPr>
              <p:nvPr/>
            </p:nvSpPr>
            <p:spPr bwMode="auto">
              <a:xfrm>
                <a:off x="6021388" y="4591050"/>
                <a:ext cx="209550" cy="352425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27" y="3"/>
                  </a:cxn>
                  <a:cxn ang="0">
                    <a:pos x="115" y="11"/>
                  </a:cxn>
                  <a:cxn ang="0">
                    <a:pos x="96" y="25"/>
                  </a:cxn>
                  <a:cxn ang="0">
                    <a:pos x="75" y="47"/>
                  </a:cxn>
                  <a:cxn ang="0">
                    <a:pos x="51" y="77"/>
                  </a:cxn>
                  <a:cxn ang="0">
                    <a:pos x="29" y="115"/>
                  </a:cxn>
                  <a:cxn ang="0">
                    <a:pos x="12" y="163"/>
                  </a:cxn>
                  <a:cxn ang="0">
                    <a:pos x="0" y="222"/>
                  </a:cxn>
                  <a:cxn ang="0">
                    <a:pos x="1" y="215"/>
                  </a:cxn>
                  <a:cxn ang="0">
                    <a:pos x="8" y="195"/>
                  </a:cxn>
                  <a:cxn ang="0">
                    <a:pos x="17" y="167"/>
                  </a:cxn>
                  <a:cxn ang="0">
                    <a:pos x="32" y="133"/>
                  </a:cxn>
                  <a:cxn ang="0">
                    <a:pos x="51" y="96"/>
                  </a:cxn>
                  <a:cxn ang="0">
                    <a:pos x="73" y="60"/>
                  </a:cxn>
                  <a:cxn ang="0">
                    <a:pos x="100" y="27"/>
                  </a:cxn>
                  <a:cxn ang="0">
                    <a:pos x="132" y="0"/>
                  </a:cxn>
                </a:cxnLst>
                <a:rect l="0" t="0" r="r" b="b"/>
                <a:pathLst>
                  <a:path w="132" h="222">
                    <a:moveTo>
                      <a:pt x="132" y="0"/>
                    </a:moveTo>
                    <a:lnTo>
                      <a:pt x="127" y="3"/>
                    </a:lnTo>
                    <a:lnTo>
                      <a:pt x="115" y="11"/>
                    </a:lnTo>
                    <a:lnTo>
                      <a:pt x="96" y="25"/>
                    </a:lnTo>
                    <a:lnTo>
                      <a:pt x="75" y="47"/>
                    </a:lnTo>
                    <a:lnTo>
                      <a:pt x="51" y="77"/>
                    </a:lnTo>
                    <a:lnTo>
                      <a:pt x="29" y="115"/>
                    </a:lnTo>
                    <a:lnTo>
                      <a:pt x="12" y="163"/>
                    </a:lnTo>
                    <a:lnTo>
                      <a:pt x="0" y="222"/>
                    </a:lnTo>
                    <a:lnTo>
                      <a:pt x="1" y="215"/>
                    </a:lnTo>
                    <a:lnTo>
                      <a:pt x="8" y="195"/>
                    </a:lnTo>
                    <a:lnTo>
                      <a:pt x="17" y="167"/>
                    </a:lnTo>
                    <a:lnTo>
                      <a:pt x="32" y="133"/>
                    </a:lnTo>
                    <a:lnTo>
                      <a:pt x="51" y="96"/>
                    </a:lnTo>
                    <a:lnTo>
                      <a:pt x="73" y="60"/>
                    </a:lnTo>
                    <a:lnTo>
                      <a:pt x="100" y="2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Freeform 371"/>
              <p:cNvSpPr>
                <a:spLocks/>
              </p:cNvSpPr>
              <p:nvPr/>
            </p:nvSpPr>
            <p:spPr bwMode="auto">
              <a:xfrm>
                <a:off x="6286500" y="4621213"/>
                <a:ext cx="222250" cy="149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1" y="4"/>
                  </a:cxn>
                  <a:cxn ang="0">
                    <a:pos x="21" y="9"/>
                  </a:cxn>
                  <a:cxn ang="0">
                    <a:pos x="33" y="14"/>
                  </a:cxn>
                  <a:cxn ang="0">
                    <a:pos x="47" y="20"/>
                  </a:cxn>
                  <a:cxn ang="0">
                    <a:pos x="60" y="25"/>
                  </a:cxn>
                  <a:cxn ang="0">
                    <a:pos x="72" y="28"/>
                  </a:cxn>
                  <a:cxn ang="0">
                    <a:pos x="80" y="29"/>
                  </a:cxn>
                  <a:cxn ang="0">
                    <a:pos x="81" y="29"/>
                  </a:cxn>
                  <a:cxn ang="0">
                    <a:pos x="87" y="30"/>
                  </a:cxn>
                  <a:cxn ang="0">
                    <a:pos x="93" y="34"/>
                  </a:cxn>
                  <a:cxn ang="0">
                    <a:pos x="103" y="40"/>
                  </a:cxn>
                  <a:cxn ang="0">
                    <a:pos x="112" y="48"/>
                  </a:cxn>
                  <a:cxn ang="0">
                    <a:pos x="121" y="60"/>
                  </a:cxn>
                  <a:cxn ang="0">
                    <a:pos x="131" y="74"/>
                  </a:cxn>
                  <a:cxn ang="0">
                    <a:pos x="140" y="94"/>
                  </a:cxn>
                  <a:cxn ang="0">
                    <a:pos x="139" y="93"/>
                  </a:cxn>
                  <a:cxn ang="0">
                    <a:pos x="135" y="88"/>
                  </a:cxn>
                  <a:cxn ang="0">
                    <a:pos x="129" y="81"/>
                  </a:cxn>
                  <a:cxn ang="0">
                    <a:pos x="121" y="72"/>
                  </a:cxn>
                  <a:cxn ang="0">
                    <a:pos x="111" y="62"/>
                  </a:cxn>
                  <a:cxn ang="0">
                    <a:pos x="97" y="52"/>
                  </a:cxn>
                  <a:cxn ang="0">
                    <a:pos x="83" y="44"/>
                  </a:cxn>
                  <a:cxn ang="0">
                    <a:pos x="65" y="36"/>
                  </a:cxn>
                  <a:cxn ang="0">
                    <a:pos x="64" y="36"/>
                  </a:cxn>
                  <a:cxn ang="0">
                    <a:pos x="59" y="33"/>
                  </a:cxn>
                  <a:cxn ang="0">
                    <a:pos x="51" y="30"/>
                  </a:cxn>
                  <a:cxn ang="0">
                    <a:pos x="41" y="26"/>
                  </a:cxn>
                  <a:cxn ang="0">
                    <a:pos x="31" y="21"/>
                  </a:cxn>
                  <a:cxn ang="0">
                    <a:pos x="19" y="14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140" h="94">
                    <a:moveTo>
                      <a:pt x="0" y="0"/>
                    </a:moveTo>
                    <a:lnTo>
                      <a:pt x="3" y="1"/>
                    </a:lnTo>
                    <a:lnTo>
                      <a:pt x="11" y="4"/>
                    </a:lnTo>
                    <a:lnTo>
                      <a:pt x="21" y="9"/>
                    </a:lnTo>
                    <a:lnTo>
                      <a:pt x="33" y="14"/>
                    </a:lnTo>
                    <a:lnTo>
                      <a:pt x="47" y="20"/>
                    </a:lnTo>
                    <a:lnTo>
                      <a:pt x="60" y="25"/>
                    </a:lnTo>
                    <a:lnTo>
                      <a:pt x="72" y="28"/>
                    </a:lnTo>
                    <a:lnTo>
                      <a:pt x="80" y="29"/>
                    </a:lnTo>
                    <a:lnTo>
                      <a:pt x="81" y="29"/>
                    </a:lnTo>
                    <a:lnTo>
                      <a:pt x="87" y="30"/>
                    </a:lnTo>
                    <a:lnTo>
                      <a:pt x="93" y="34"/>
                    </a:lnTo>
                    <a:lnTo>
                      <a:pt x="103" y="40"/>
                    </a:lnTo>
                    <a:lnTo>
                      <a:pt x="112" y="48"/>
                    </a:lnTo>
                    <a:lnTo>
                      <a:pt x="121" y="60"/>
                    </a:lnTo>
                    <a:lnTo>
                      <a:pt x="131" y="74"/>
                    </a:lnTo>
                    <a:lnTo>
                      <a:pt x="140" y="94"/>
                    </a:lnTo>
                    <a:lnTo>
                      <a:pt x="139" y="93"/>
                    </a:lnTo>
                    <a:lnTo>
                      <a:pt x="135" y="88"/>
                    </a:lnTo>
                    <a:lnTo>
                      <a:pt x="129" y="81"/>
                    </a:lnTo>
                    <a:lnTo>
                      <a:pt x="121" y="72"/>
                    </a:lnTo>
                    <a:lnTo>
                      <a:pt x="111" y="62"/>
                    </a:lnTo>
                    <a:lnTo>
                      <a:pt x="97" y="52"/>
                    </a:lnTo>
                    <a:lnTo>
                      <a:pt x="83" y="44"/>
                    </a:lnTo>
                    <a:lnTo>
                      <a:pt x="65" y="36"/>
                    </a:lnTo>
                    <a:lnTo>
                      <a:pt x="64" y="36"/>
                    </a:lnTo>
                    <a:lnTo>
                      <a:pt x="59" y="33"/>
                    </a:lnTo>
                    <a:lnTo>
                      <a:pt x="51" y="30"/>
                    </a:lnTo>
                    <a:lnTo>
                      <a:pt x="41" y="26"/>
                    </a:lnTo>
                    <a:lnTo>
                      <a:pt x="31" y="21"/>
                    </a:lnTo>
                    <a:lnTo>
                      <a:pt x="19" y="14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Freeform 372"/>
              <p:cNvSpPr>
                <a:spLocks/>
              </p:cNvSpPr>
              <p:nvPr/>
            </p:nvSpPr>
            <p:spPr bwMode="auto">
              <a:xfrm>
                <a:off x="6535738" y="4845050"/>
                <a:ext cx="144463" cy="196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"/>
                  </a:cxn>
                  <a:cxn ang="0">
                    <a:pos x="7" y="11"/>
                  </a:cxn>
                  <a:cxn ang="0">
                    <a:pos x="14" y="22"/>
                  </a:cxn>
                  <a:cxn ang="0">
                    <a:pos x="22" y="34"/>
                  </a:cxn>
                  <a:cxn ang="0">
                    <a:pos x="31" y="47"/>
                  </a:cxn>
                  <a:cxn ang="0">
                    <a:pos x="40" y="58"/>
                  </a:cxn>
                  <a:cxn ang="0">
                    <a:pos x="48" y="68"/>
                  </a:cxn>
                  <a:cxn ang="0">
                    <a:pos x="56" y="74"/>
                  </a:cxn>
                  <a:cxn ang="0">
                    <a:pos x="62" y="79"/>
                  </a:cxn>
                  <a:cxn ang="0">
                    <a:pos x="75" y="92"/>
                  </a:cxn>
                  <a:cxn ang="0">
                    <a:pos x="87" y="110"/>
                  </a:cxn>
                  <a:cxn ang="0">
                    <a:pos x="91" y="124"/>
                  </a:cxn>
                  <a:cxn ang="0">
                    <a:pos x="90" y="123"/>
                  </a:cxn>
                  <a:cxn ang="0">
                    <a:pos x="88" y="119"/>
                  </a:cxn>
                  <a:cxn ang="0">
                    <a:pos x="84" y="114"/>
                  </a:cxn>
                  <a:cxn ang="0">
                    <a:pos x="79" y="107"/>
                  </a:cxn>
                  <a:cxn ang="0">
                    <a:pos x="72" y="100"/>
                  </a:cxn>
                  <a:cxn ang="0">
                    <a:pos x="66" y="92"/>
                  </a:cxn>
                  <a:cxn ang="0">
                    <a:pos x="58" y="86"/>
                  </a:cxn>
                  <a:cxn ang="0">
                    <a:pos x="50" y="80"/>
                  </a:cxn>
                  <a:cxn ang="0">
                    <a:pos x="48" y="79"/>
                  </a:cxn>
                  <a:cxn ang="0">
                    <a:pos x="44" y="75"/>
                  </a:cxn>
                  <a:cxn ang="0">
                    <a:pos x="39" y="70"/>
                  </a:cxn>
                  <a:cxn ang="0">
                    <a:pos x="32" y="60"/>
                  </a:cxn>
                  <a:cxn ang="0">
                    <a:pos x="24" y="50"/>
                  </a:cxn>
                  <a:cxn ang="0">
                    <a:pos x="16" y="35"/>
                  </a:cxn>
                  <a:cxn ang="0">
                    <a:pos x="8" y="19"/>
                  </a:cxn>
                  <a:cxn ang="0">
                    <a:pos x="0" y="0"/>
                  </a:cxn>
                </a:cxnLst>
                <a:rect l="0" t="0" r="r" b="b"/>
                <a:pathLst>
                  <a:path w="91" h="124">
                    <a:moveTo>
                      <a:pt x="0" y="0"/>
                    </a:moveTo>
                    <a:lnTo>
                      <a:pt x="2" y="3"/>
                    </a:lnTo>
                    <a:lnTo>
                      <a:pt x="7" y="11"/>
                    </a:lnTo>
                    <a:lnTo>
                      <a:pt x="14" y="22"/>
                    </a:lnTo>
                    <a:lnTo>
                      <a:pt x="22" y="34"/>
                    </a:lnTo>
                    <a:lnTo>
                      <a:pt x="31" y="47"/>
                    </a:lnTo>
                    <a:lnTo>
                      <a:pt x="40" y="58"/>
                    </a:lnTo>
                    <a:lnTo>
                      <a:pt x="48" y="68"/>
                    </a:lnTo>
                    <a:lnTo>
                      <a:pt x="56" y="74"/>
                    </a:lnTo>
                    <a:lnTo>
                      <a:pt x="62" y="79"/>
                    </a:lnTo>
                    <a:lnTo>
                      <a:pt x="75" y="92"/>
                    </a:lnTo>
                    <a:lnTo>
                      <a:pt x="87" y="110"/>
                    </a:lnTo>
                    <a:lnTo>
                      <a:pt x="91" y="124"/>
                    </a:lnTo>
                    <a:lnTo>
                      <a:pt x="90" y="123"/>
                    </a:lnTo>
                    <a:lnTo>
                      <a:pt x="88" y="119"/>
                    </a:lnTo>
                    <a:lnTo>
                      <a:pt x="84" y="114"/>
                    </a:lnTo>
                    <a:lnTo>
                      <a:pt x="79" y="107"/>
                    </a:lnTo>
                    <a:lnTo>
                      <a:pt x="72" y="100"/>
                    </a:lnTo>
                    <a:lnTo>
                      <a:pt x="66" y="92"/>
                    </a:lnTo>
                    <a:lnTo>
                      <a:pt x="58" y="86"/>
                    </a:lnTo>
                    <a:lnTo>
                      <a:pt x="50" y="80"/>
                    </a:lnTo>
                    <a:lnTo>
                      <a:pt x="48" y="79"/>
                    </a:lnTo>
                    <a:lnTo>
                      <a:pt x="44" y="75"/>
                    </a:lnTo>
                    <a:lnTo>
                      <a:pt x="39" y="70"/>
                    </a:lnTo>
                    <a:lnTo>
                      <a:pt x="32" y="60"/>
                    </a:lnTo>
                    <a:lnTo>
                      <a:pt x="24" y="50"/>
                    </a:lnTo>
                    <a:lnTo>
                      <a:pt x="16" y="35"/>
                    </a:lnTo>
                    <a:lnTo>
                      <a:pt x="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9" name="Freeform 373"/>
              <p:cNvSpPr>
                <a:spLocks/>
              </p:cNvSpPr>
              <p:nvPr/>
            </p:nvSpPr>
            <p:spPr bwMode="auto">
              <a:xfrm>
                <a:off x="6313488" y="4789488"/>
                <a:ext cx="50800" cy="13176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27" y="10"/>
                  </a:cxn>
                  <a:cxn ang="0">
                    <a:pos x="15" y="33"/>
                  </a:cxn>
                  <a:cxn ang="0">
                    <a:pos x="8" y="61"/>
                  </a:cxn>
                  <a:cxn ang="0">
                    <a:pos x="14" y="83"/>
                  </a:cxn>
                  <a:cxn ang="0">
                    <a:pos x="12" y="82"/>
                  </a:cxn>
                  <a:cxn ang="0">
                    <a:pos x="8" y="78"/>
                  </a:cxn>
                  <a:cxn ang="0">
                    <a:pos x="4" y="71"/>
                  </a:cxn>
                  <a:cxn ang="0">
                    <a:pos x="2" y="62"/>
                  </a:cxn>
                  <a:cxn ang="0">
                    <a:pos x="0" y="51"/>
                  </a:cxn>
                  <a:cxn ang="0">
                    <a:pos x="4" y="37"/>
                  </a:cxn>
                  <a:cxn ang="0">
                    <a:pos x="15" y="19"/>
                  </a:cxn>
                  <a:cxn ang="0">
                    <a:pos x="32" y="0"/>
                  </a:cxn>
                </a:cxnLst>
                <a:rect l="0" t="0" r="r" b="b"/>
                <a:pathLst>
                  <a:path w="32" h="83">
                    <a:moveTo>
                      <a:pt x="32" y="0"/>
                    </a:moveTo>
                    <a:lnTo>
                      <a:pt x="27" y="10"/>
                    </a:lnTo>
                    <a:lnTo>
                      <a:pt x="15" y="33"/>
                    </a:lnTo>
                    <a:lnTo>
                      <a:pt x="8" y="61"/>
                    </a:lnTo>
                    <a:lnTo>
                      <a:pt x="14" y="83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1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4" y="37"/>
                    </a:lnTo>
                    <a:lnTo>
                      <a:pt x="15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0" name="Freeform 374"/>
              <p:cNvSpPr>
                <a:spLocks/>
              </p:cNvSpPr>
              <p:nvPr/>
            </p:nvSpPr>
            <p:spPr bwMode="auto">
              <a:xfrm>
                <a:off x="6375400" y="4953000"/>
                <a:ext cx="61913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19" y="12"/>
                  </a:cxn>
                  <a:cxn ang="0">
                    <a:pos x="31" y="24"/>
                  </a:cxn>
                  <a:cxn ang="0">
                    <a:pos x="37" y="36"/>
                  </a:cxn>
                  <a:cxn ang="0">
                    <a:pos x="37" y="35"/>
                  </a:cxn>
                  <a:cxn ang="0">
                    <a:pos x="39" y="31"/>
                  </a:cxn>
                  <a:cxn ang="0">
                    <a:pos x="39" y="27"/>
                  </a:cxn>
                  <a:cxn ang="0">
                    <a:pos x="37" y="20"/>
                  </a:cxn>
                  <a:cxn ang="0">
                    <a:pos x="33" y="14"/>
                  </a:cxn>
                  <a:cxn ang="0">
                    <a:pos x="27" y="8"/>
                  </a:cxn>
                  <a:cxn ang="0">
                    <a:pos x="16" y="3"/>
                  </a:cxn>
                  <a:cxn ang="0">
                    <a:pos x="0" y="0"/>
                  </a:cxn>
                </a:cxnLst>
                <a:rect l="0" t="0" r="r" b="b"/>
                <a:pathLst>
                  <a:path w="39" h="36">
                    <a:moveTo>
                      <a:pt x="0" y="0"/>
                    </a:moveTo>
                    <a:lnTo>
                      <a:pt x="5" y="4"/>
                    </a:lnTo>
                    <a:lnTo>
                      <a:pt x="19" y="12"/>
                    </a:lnTo>
                    <a:lnTo>
                      <a:pt x="31" y="24"/>
                    </a:lnTo>
                    <a:lnTo>
                      <a:pt x="37" y="36"/>
                    </a:lnTo>
                    <a:lnTo>
                      <a:pt x="37" y="35"/>
                    </a:lnTo>
                    <a:lnTo>
                      <a:pt x="39" y="31"/>
                    </a:lnTo>
                    <a:lnTo>
                      <a:pt x="39" y="27"/>
                    </a:lnTo>
                    <a:lnTo>
                      <a:pt x="37" y="20"/>
                    </a:lnTo>
                    <a:lnTo>
                      <a:pt x="33" y="14"/>
                    </a:lnTo>
                    <a:lnTo>
                      <a:pt x="27" y="8"/>
                    </a:lnTo>
                    <a:lnTo>
                      <a:pt x="1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1" name="Freeform 375"/>
              <p:cNvSpPr>
                <a:spLocks/>
              </p:cNvSpPr>
              <p:nvPr/>
            </p:nvSpPr>
            <p:spPr bwMode="auto">
              <a:xfrm>
                <a:off x="6438900" y="5013325"/>
                <a:ext cx="115888" cy="39688"/>
              </a:xfrm>
              <a:custGeom>
                <a:avLst/>
                <a:gdLst/>
                <a:ahLst/>
                <a:cxnLst>
                  <a:cxn ang="0">
                    <a:pos x="73" y="25"/>
                  </a:cxn>
                  <a:cxn ang="0">
                    <a:pos x="72" y="24"/>
                  </a:cxn>
                  <a:cxn ang="0">
                    <a:pos x="71" y="20"/>
                  </a:cxn>
                  <a:cxn ang="0">
                    <a:pos x="65" y="14"/>
                  </a:cxn>
                  <a:cxn ang="0">
                    <a:pos x="59" y="8"/>
                  </a:cxn>
                  <a:cxn ang="0">
                    <a:pos x="49" y="4"/>
                  </a:cxn>
                  <a:cxn ang="0">
                    <a:pos x="36" y="0"/>
                  </a:cxn>
                  <a:cxn ang="0">
                    <a:pos x="20" y="1"/>
                  </a:cxn>
                  <a:cxn ang="0">
                    <a:pos x="0" y="5"/>
                  </a:cxn>
                  <a:cxn ang="0">
                    <a:pos x="3" y="5"/>
                  </a:cxn>
                  <a:cxn ang="0">
                    <a:pos x="9" y="5"/>
                  </a:cxn>
                  <a:cxn ang="0">
                    <a:pos x="19" y="5"/>
                  </a:cxn>
                  <a:cxn ang="0">
                    <a:pos x="31" y="6"/>
                  </a:cxn>
                  <a:cxn ang="0">
                    <a:pos x="43" y="8"/>
                  </a:cxn>
                  <a:cxn ang="0">
                    <a:pos x="55" y="12"/>
                  </a:cxn>
                  <a:cxn ang="0">
                    <a:pos x="65" y="17"/>
                  </a:cxn>
                  <a:cxn ang="0">
                    <a:pos x="73" y="25"/>
                  </a:cxn>
                </a:cxnLst>
                <a:rect l="0" t="0" r="r" b="b"/>
                <a:pathLst>
                  <a:path w="73" h="25">
                    <a:moveTo>
                      <a:pt x="73" y="25"/>
                    </a:moveTo>
                    <a:lnTo>
                      <a:pt x="72" y="24"/>
                    </a:lnTo>
                    <a:lnTo>
                      <a:pt x="71" y="20"/>
                    </a:lnTo>
                    <a:lnTo>
                      <a:pt x="65" y="14"/>
                    </a:lnTo>
                    <a:lnTo>
                      <a:pt x="59" y="8"/>
                    </a:lnTo>
                    <a:lnTo>
                      <a:pt x="49" y="4"/>
                    </a:lnTo>
                    <a:lnTo>
                      <a:pt x="36" y="0"/>
                    </a:lnTo>
                    <a:lnTo>
                      <a:pt x="20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9" y="5"/>
                    </a:lnTo>
                    <a:lnTo>
                      <a:pt x="19" y="5"/>
                    </a:lnTo>
                    <a:lnTo>
                      <a:pt x="31" y="6"/>
                    </a:lnTo>
                    <a:lnTo>
                      <a:pt x="43" y="8"/>
                    </a:lnTo>
                    <a:lnTo>
                      <a:pt x="55" y="12"/>
                    </a:lnTo>
                    <a:lnTo>
                      <a:pt x="65" y="17"/>
                    </a:lnTo>
                    <a:lnTo>
                      <a:pt x="73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2" name="Freeform 376"/>
              <p:cNvSpPr>
                <a:spLocks/>
              </p:cNvSpPr>
              <p:nvPr/>
            </p:nvSpPr>
            <p:spPr bwMode="auto">
              <a:xfrm>
                <a:off x="6332538" y="5064125"/>
                <a:ext cx="120650" cy="1492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75" y="1"/>
                  </a:cxn>
                  <a:cxn ang="0">
                    <a:pos x="75" y="6"/>
                  </a:cxn>
                  <a:cxn ang="0">
                    <a:pos x="75" y="13"/>
                  </a:cxn>
                  <a:cxn ang="0">
                    <a:pos x="76" y="22"/>
                  </a:cxn>
                  <a:cxn ang="0">
                    <a:pos x="75" y="25"/>
                  </a:cxn>
                  <a:cxn ang="0">
                    <a:pos x="70" y="30"/>
                  </a:cxn>
                  <a:cxn ang="0">
                    <a:pos x="62" y="38"/>
                  </a:cxn>
                  <a:cxn ang="0">
                    <a:pos x="51" y="49"/>
                  </a:cxn>
                  <a:cxn ang="0">
                    <a:pos x="39" y="61"/>
                  </a:cxn>
                  <a:cxn ang="0">
                    <a:pos x="27" y="73"/>
                  </a:cxn>
                  <a:cxn ang="0">
                    <a:pos x="14" y="85"/>
                  </a:cxn>
                  <a:cxn ang="0">
                    <a:pos x="0" y="94"/>
                  </a:cxn>
                  <a:cxn ang="0">
                    <a:pos x="3" y="92"/>
                  </a:cxn>
                  <a:cxn ang="0">
                    <a:pos x="8" y="86"/>
                  </a:cxn>
                  <a:cxn ang="0">
                    <a:pos x="18" y="77"/>
                  </a:cxn>
                  <a:cxn ang="0">
                    <a:pos x="28" y="66"/>
                  </a:cxn>
                  <a:cxn ang="0">
                    <a:pos x="39" y="54"/>
                  </a:cxn>
                  <a:cxn ang="0">
                    <a:pos x="50" y="41"/>
                  </a:cxn>
                  <a:cxn ang="0">
                    <a:pos x="59" y="28"/>
                  </a:cxn>
                  <a:cxn ang="0">
                    <a:pos x="66" y="16"/>
                  </a:cxn>
                  <a:cxn ang="0">
                    <a:pos x="66" y="13"/>
                  </a:cxn>
                  <a:cxn ang="0">
                    <a:pos x="67" y="9"/>
                  </a:cxn>
                  <a:cxn ang="0">
                    <a:pos x="70" y="4"/>
                  </a:cxn>
                  <a:cxn ang="0">
                    <a:pos x="75" y="0"/>
                  </a:cxn>
                </a:cxnLst>
                <a:rect l="0" t="0" r="r" b="b"/>
                <a:pathLst>
                  <a:path w="76" h="94">
                    <a:moveTo>
                      <a:pt x="75" y="0"/>
                    </a:moveTo>
                    <a:lnTo>
                      <a:pt x="75" y="1"/>
                    </a:lnTo>
                    <a:lnTo>
                      <a:pt x="75" y="6"/>
                    </a:lnTo>
                    <a:lnTo>
                      <a:pt x="75" y="13"/>
                    </a:lnTo>
                    <a:lnTo>
                      <a:pt x="76" y="22"/>
                    </a:lnTo>
                    <a:lnTo>
                      <a:pt x="75" y="25"/>
                    </a:lnTo>
                    <a:lnTo>
                      <a:pt x="70" y="30"/>
                    </a:lnTo>
                    <a:lnTo>
                      <a:pt x="62" y="38"/>
                    </a:lnTo>
                    <a:lnTo>
                      <a:pt x="51" y="49"/>
                    </a:lnTo>
                    <a:lnTo>
                      <a:pt x="39" y="61"/>
                    </a:lnTo>
                    <a:lnTo>
                      <a:pt x="27" y="73"/>
                    </a:lnTo>
                    <a:lnTo>
                      <a:pt x="14" y="85"/>
                    </a:lnTo>
                    <a:lnTo>
                      <a:pt x="0" y="94"/>
                    </a:lnTo>
                    <a:lnTo>
                      <a:pt x="3" y="92"/>
                    </a:lnTo>
                    <a:lnTo>
                      <a:pt x="8" y="86"/>
                    </a:lnTo>
                    <a:lnTo>
                      <a:pt x="18" y="77"/>
                    </a:lnTo>
                    <a:lnTo>
                      <a:pt x="28" y="66"/>
                    </a:lnTo>
                    <a:lnTo>
                      <a:pt x="39" y="54"/>
                    </a:lnTo>
                    <a:lnTo>
                      <a:pt x="50" y="41"/>
                    </a:lnTo>
                    <a:lnTo>
                      <a:pt x="59" y="28"/>
                    </a:lnTo>
                    <a:lnTo>
                      <a:pt x="66" y="16"/>
                    </a:lnTo>
                    <a:lnTo>
                      <a:pt x="66" y="13"/>
                    </a:lnTo>
                    <a:lnTo>
                      <a:pt x="67" y="9"/>
                    </a:lnTo>
                    <a:lnTo>
                      <a:pt x="70" y="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3" name="Freeform 377"/>
              <p:cNvSpPr>
                <a:spLocks/>
              </p:cNvSpPr>
              <p:nvPr/>
            </p:nvSpPr>
            <p:spPr bwMode="auto">
              <a:xfrm>
                <a:off x="6472238" y="5114925"/>
                <a:ext cx="169863" cy="1984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06" y="4"/>
                  </a:cxn>
                  <a:cxn ang="0">
                    <a:pos x="100" y="14"/>
                  </a:cxn>
                  <a:cxn ang="0">
                    <a:pos x="91" y="30"/>
                  </a:cxn>
                  <a:cxn ang="0">
                    <a:pos x="79" y="49"/>
                  </a:cxn>
                  <a:cxn ang="0">
                    <a:pos x="63" y="69"/>
                  </a:cxn>
                  <a:cxn ang="0">
                    <a:pos x="46" y="90"/>
                  </a:cxn>
                  <a:cxn ang="0">
                    <a:pos x="24" y="109"/>
                  </a:cxn>
                  <a:cxn ang="0">
                    <a:pos x="0" y="125"/>
                  </a:cxn>
                  <a:cxn ang="0">
                    <a:pos x="4" y="121"/>
                  </a:cxn>
                  <a:cxn ang="0">
                    <a:pos x="15" y="109"/>
                  </a:cxn>
                  <a:cxn ang="0">
                    <a:pos x="31" y="92"/>
                  </a:cxn>
                  <a:cxn ang="0">
                    <a:pos x="48" y="72"/>
                  </a:cxn>
                  <a:cxn ang="0">
                    <a:pos x="67" y="50"/>
                  </a:cxn>
                  <a:cxn ang="0">
                    <a:pos x="84" y="30"/>
                  </a:cxn>
                  <a:cxn ang="0">
                    <a:pos x="99" y="12"/>
                  </a:cxn>
                  <a:cxn ang="0">
                    <a:pos x="107" y="0"/>
                  </a:cxn>
                </a:cxnLst>
                <a:rect l="0" t="0" r="r" b="b"/>
                <a:pathLst>
                  <a:path w="107" h="125">
                    <a:moveTo>
                      <a:pt x="107" y="0"/>
                    </a:moveTo>
                    <a:lnTo>
                      <a:pt x="106" y="4"/>
                    </a:lnTo>
                    <a:lnTo>
                      <a:pt x="100" y="14"/>
                    </a:lnTo>
                    <a:lnTo>
                      <a:pt x="91" y="30"/>
                    </a:lnTo>
                    <a:lnTo>
                      <a:pt x="79" y="49"/>
                    </a:lnTo>
                    <a:lnTo>
                      <a:pt x="63" y="69"/>
                    </a:lnTo>
                    <a:lnTo>
                      <a:pt x="46" y="90"/>
                    </a:lnTo>
                    <a:lnTo>
                      <a:pt x="24" y="109"/>
                    </a:lnTo>
                    <a:lnTo>
                      <a:pt x="0" y="125"/>
                    </a:lnTo>
                    <a:lnTo>
                      <a:pt x="4" y="121"/>
                    </a:lnTo>
                    <a:lnTo>
                      <a:pt x="15" y="109"/>
                    </a:lnTo>
                    <a:lnTo>
                      <a:pt x="31" y="92"/>
                    </a:lnTo>
                    <a:lnTo>
                      <a:pt x="48" y="72"/>
                    </a:lnTo>
                    <a:lnTo>
                      <a:pt x="67" y="50"/>
                    </a:lnTo>
                    <a:lnTo>
                      <a:pt x="84" y="30"/>
                    </a:lnTo>
                    <a:lnTo>
                      <a:pt x="99" y="1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4" name="Freeform 378"/>
              <p:cNvSpPr>
                <a:spLocks/>
              </p:cNvSpPr>
              <p:nvPr/>
            </p:nvSpPr>
            <p:spPr bwMode="auto">
              <a:xfrm>
                <a:off x="5599113" y="51800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9"/>
                  </a:cxn>
                  <a:cxn ang="0">
                    <a:pos x="38" y="45"/>
                  </a:cxn>
                  <a:cxn ang="0">
                    <a:pos x="34" y="32"/>
                  </a:cxn>
                  <a:cxn ang="0">
                    <a:pos x="26" y="19"/>
                  </a:cxn>
                  <a:cxn ang="0">
                    <a:pos x="15" y="8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8" y="7"/>
                  </a:cxn>
                  <a:cxn ang="0">
                    <a:pos x="15" y="13"/>
                  </a:cxn>
                  <a:cxn ang="0">
                    <a:pos x="20" y="24"/>
                  </a:cxn>
                  <a:cxn ang="0">
                    <a:pos x="28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9"/>
                    </a:lnTo>
                    <a:lnTo>
                      <a:pt x="38" y="45"/>
                    </a:lnTo>
                    <a:lnTo>
                      <a:pt x="34" y="32"/>
                    </a:lnTo>
                    <a:lnTo>
                      <a:pt x="26" y="19"/>
                    </a:lnTo>
                    <a:lnTo>
                      <a:pt x="15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15" y="13"/>
                    </a:lnTo>
                    <a:lnTo>
                      <a:pt x="20" y="24"/>
                    </a:lnTo>
                    <a:lnTo>
                      <a:pt x="28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5" name="Freeform 379"/>
              <p:cNvSpPr>
                <a:spLocks/>
              </p:cNvSpPr>
              <p:nvPr/>
            </p:nvSpPr>
            <p:spPr bwMode="auto">
              <a:xfrm>
                <a:off x="5643563" y="51673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7"/>
                  </a:cxn>
                  <a:cxn ang="0">
                    <a:pos x="39" y="44"/>
                  </a:cxn>
                  <a:cxn ang="0">
                    <a:pos x="34" y="29"/>
                  </a:cxn>
                  <a:cxn ang="0">
                    <a:pos x="27" y="17"/>
                  </a:cxn>
                  <a:cxn ang="0">
                    <a:pos x="15" y="7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9" y="7"/>
                  </a:cxn>
                  <a:cxn ang="0">
                    <a:pos x="15" y="13"/>
                  </a:cxn>
                  <a:cxn ang="0">
                    <a:pos x="21" y="24"/>
                  </a:cxn>
                  <a:cxn ang="0">
                    <a:pos x="29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7"/>
                    </a:lnTo>
                    <a:lnTo>
                      <a:pt x="39" y="44"/>
                    </a:lnTo>
                    <a:lnTo>
                      <a:pt x="34" y="29"/>
                    </a:lnTo>
                    <a:lnTo>
                      <a:pt x="27" y="1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9" y="7"/>
                    </a:lnTo>
                    <a:lnTo>
                      <a:pt x="15" y="13"/>
                    </a:lnTo>
                    <a:lnTo>
                      <a:pt x="21" y="24"/>
                    </a:lnTo>
                    <a:lnTo>
                      <a:pt x="29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6" name="Freeform 380"/>
              <p:cNvSpPr>
                <a:spLocks/>
              </p:cNvSpPr>
              <p:nvPr/>
            </p:nvSpPr>
            <p:spPr bwMode="auto">
              <a:xfrm>
                <a:off x="6040438" y="4646613"/>
                <a:ext cx="209550" cy="427038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84" y="92"/>
                  </a:cxn>
                  <a:cxn ang="0">
                    <a:pos x="53" y="109"/>
                  </a:cxn>
                  <a:cxn ang="0">
                    <a:pos x="64" y="121"/>
                  </a:cxn>
                  <a:cxn ang="0">
                    <a:pos x="61" y="125"/>
                  </a:cxn>
                  <a:cxn ang="0">
                    <a:pos x="55" y="137"/>
                  </a:cxn>
                  <a:cxn ang="0">
                    <a:pos x="44" y="153"/>
                  </a:cxn>
                  <a:cxn ang="0">
                    <a:pos x="33" y="175"/>
                  </a:cxn>
                  <a:cxn ang="0">
                    <a:pos x="21" y="199"/>
                  </a:cxn>
                  <a:cxn ang="0">
                    <a:pos x="11" y="223"/>
                  </a:cxn>
                  <a:cxn ang="0">
                    <a:pos x="4" y="247"/>
                  </a:cxn>
                  <a:cxn ang="0">
                    <a:pos x="0" y="269"/>
                  </a:cxn>
                  <a:cxn ang="0">
                    <a:pos x="0" y="265"/>
                  </a:cxn>
                  <a:cxn ang="0">
                    <a:pos x="1" y="256"/>
                  </a:cxn>
                  <a:cxn ang="0">
                    <a:pos x="3" y="240"/>
                  </a:cxn>
                  <a:cxn ang="0">
                    <a:pos x="7" y="220"/>
                  </a:cxn>
                  <a:cxn ang="0">
                    <a:pos x="13" y="197"/>
                  </a:cxn>
                  <a:cxn ang="0">
                    <a:pos x="23" y="172"/>
                  </a:cxn>
                  <a:cxn ang="0">
                    <a:pos x="36" y="148"/>
                  </a:cxn>
                  <a:cxn ang="0">
                    <a:pos x="55" y="123"/>
                  </a:cxn>
                  <a:cxn ang="0">
                    <a:pos x="41" y="109"/>
                  </a:cxn>
                  <a:cxn ang="0">
                    <a:pos x="75" y="90"/>
                  </a:cxn>
                  <a:cxn ang="0">
                    <a:pos x="132" y="0"/>
                  </a:cxn>
                </a:cxnLst>
                <a:rect l="0" t="0" r="r" b="b"/>
                <a:pathLst>
                  <a:path w="132" h="269">
                    <a:moveTo>
                      <a:pt x="132" y="0"/>
                    </a:moveTo>
                    <a:lnTo>
                      <a:pt x="84" y="92"/>
                    </a:lnTo>
                    <a:lnTo>
                      <a:pt x="53" y="109"/>
                    </a:lnTo>
                    <a:lnTo>
                      <a:pt x="64" y="121"/>
                    </a:lnTo>
                    <a:lnTo>
                      <a:pt x="61" y="125"/>
                    </a:lnTo>
                    <a:lnTo>
                      <a:pt x="55" y="137"/>
                    </a:lnTo>
                    <a:lnTo>
                      <a:pt x="44" y="153"/>
                    </a:lnTo>
                    <a:lnTo>
                      <a:pt x="33" y="175"/>
                    </a:lnTo>
                    <a:lnTo>
                      <a:pt x="21" y="199"/>
                    </a:lnTo>
                    <a:lnTo>
                      <a:pt x="11" y="223"/>
                    </a:lnTo>
                    <a:lnTo>
                      <a:pt x="4" y="247"/>
                    </a:lnTo>
                    <a:lnTo>
                      <a:pt x="0" y="269"/>
                    </a:lnTo>
                    <a:lnTo>
                      <a:pt x="0" y="265"/>
                    </a:lnTo>
                    <a:lnTo>
                      <a:pt x="1" y="256"/>
                    </a:lnTo>
                    <a:lnTo>
                      <a:pt x="3" y="240"/>
                    </a:lnTo>
                    <a:lnTo>
                      <a:pt x="7" y="220"/>
                    </a:lnTo>
                    <a:lnTo>
                      <a:pt x="13" y="197"/>
                    </a:lnTo>
                    <a:lnTo>
                      <a:pt x="23" y="172"/>
                    </a:lnTo>
                    <a:lnTo>
                      <a:pt x="36" y="148"/>
                    </a:lnTo>
                    <a:lnTo>
                      <a:pt x="55" y="123"/>
                    </a:lnTo>
                    <a:lnTo>
                      <a:pt x="41" y="109"/>
                    </a:lnTo>
                    <a:lnTo>
                      <a:pt x="75" y="9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7" name="Freeform 381"/>
              <p:cNvSpPr>
                <a:spLocks/>
              </p:cNvSpPr>
              <p:nvPr/>
            </p:nvSpPr>
            <p:spPr bwMode="auto">
              <a:xfrm>
                <a:off x="5962650" y="4786313"/>
                <a:ext cx="25400" cy="33813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20"/>
                  </a:cxn>
                  <a:cxn ang="0">
                    <a:pos x="10" y="71"/>
                  </a:cxn>
                  <a:cxn ang="0">
                    <a:pos x="9" y="140"/>
                  </a:cxn>
                  <a:cxn ang="0">
                    <a:pos x="14" y="213"/>
                  </a:cxn>
                  <a:cxn ang="0">
                    <a:pos x="9" y="193"/>
                  </a:cxn>
                  <a:cxn ang="0">
                    <a:pos x="1" y="144"/>
                  </a:cxn>
                  <a:cxn ang="0">
                    <a:pos x="0" y="75"/>
                  </a:cxn>
                  <a:cxn ang="0">
                    <a:pos x="16" y="0"/>
                  </a:cxn>
                </a:cxnLst>
                <a:rect l="0" t="0" r="r" b="b"/>
                <a:pathLst>
                  <a:path w="16" h="213">
                    <a:moveTo>
                      <a:pt x="16" y="0"/>
                    </a:moveTo>
                    <a:lnTo>
                      <a:pt x="13" y="20"/>
                    </a:lnTo>
                    <a:lnTo>
                      <a:pt x="10" y="71"/>
                    </a:lnTo>
                    <a:lnTo>
                      <a:pt x="9" y="140"/>
                    </a:lnTo>
                    <a:lnTo>
                      <a:pt x="14" y="213"/>
                    </a:lnTo>
                    <a:lnTo>
                      <a:pt x="9" y="193"/>
                    </a:lnTo>
                    <a:lnTo>
                      <a:pt x="1" y="144"/>
                    </a:lnTo>
                    <a:lnTo>
                      <a:pt x="0" y="7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8" name="Freeform 382"/>
              <p:cNvSpPr>
                <a:spLocks/>
              </p:cNvSpPr>
              <p:nvPr/>
            </p:nvSpPr>
            <p:spPr bwMode="auto">
              <a:xfrm>
                <a:off x="6235700" y="5283200"/>
                <a:ext cx="100013" cy="163513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61" y="2"/>
                  </a:cxn>
                  <a:cxn ang="0">
                    <a:pos x="59" y="4"/>
                  </a:cxn>
                  <a:cxn ang="0">
                    <a:pos x="55" y="8"/>
                  </a:cxn>
                  <a:cxn ang="0">
                    <a:pos x="48" y="14"/>
                  </a:cxn>
                  <a:cxn ang="0">
                    <a:pos x="41" y="19"/>
                  </a:cxn>
                  <a:cxn ang="0">
                    <a:pos x="35" y="24"/>
                  </a:cxn>
                  <a:cxn ang="0">
                    <a:pos x="27" y="28"/>
                  </a:cxn>
                  <a:cxn ang="0">
                    <a:pos x="20" y="31"/>
                  </a:cxn>
                  <a:cxn ang="0">
                    <a:pos x="16" y="32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1" y="61"/>
                  </a:cxn>
                  <a:cxn ang="0">
                    <a:pos x="1" y="83"/>
                  </a:cxn>
                  <a:cxn ang="0">
                    <a:pos x="3" y="85"/>
                  </a:cxn>
                  <a:cxn ang="0">
                    <a:pos x="7" y="87"/>
                  </a:cxn>
                  <a:cxn ang="0">
                    <a:pos x="12" y="91"/>
                  </a:cxn>
                  <a:cxn ang="0">
                    <a:pos x="20" y="95"/>
                  </a:cxn>
                  <a:cxn ang="0">
                    <a:pos x="28" y="99"/>
                  </a:cxn>
                  <a:cxn ang="0">
                    <a:pos x="39" y="102"/>
                  </a:cxn>
                  <a:cxn ang="0">
                    <a:pos x="49" y="103"/>
                  </a:cxn>
                  <a:cxn ang="0">
                    <a:pos x="60" y="103"/>
                  </a:cxn>
                  <a:cxn ang="0">
                    <a:pos x="59" y="103"/>
                  </a:cxn>
                  <a:cxn ang="0">
                    <a:pos x="56" y="103"/>
                  </a:cxn>
                  <a:cxn ang="0">
                    <a:pos x="52" y="102"/>
                  </a:cxn>
                  <a:cxn ang="0">
                    <a:pos x="47" y="101"/>
                  </a:cxn>
                  <a:cxn ang="0">
                    <a:pos x="39" y="99"/>
                  </a:cxn>
                  <a:cxn ang="0">
                    <a:pos x="32" y="95"/>
                  </a:cxn>
                  <a:cxn ang="0">
                    <a:pos x="24" y="91"/>
                  </a:cxn>
                  <a:cxn ang="0">
                    <a:pos x="16" y="85"/>
                  </a:cxn>
                  <a:cxn ang="0">
                    <a:pos x="1" y="61"/>
                  </a:cxn>
                  <a:cxn ang="0">
                    <a:pos x="3" y="58"/>
                  </a:cxn>
                  <a:cxn ang="0">
                    <a:pos x="5" y="51"/>
                  </a:cxn>
                  <a:cxn ang="0">
                    <a:pos x="12" y="45"/>
                  </a:cxn>
                  <a:cxn ang="0">
                    <a:pos x="21" y="41"/>
                  </a:cxn>
                  <a:cxn ang="0">
                    <a:pos x="23" y="39"/>
                  </a:cxn>
                  <a:cxn ang="0">
                    <a:pos x="25" y="38"/>
                  </a:cxn>
                  <a:cxn ang="0">
                    <a:pos x="31" y="35"/>
                  </a:cxn>
                  <a:cxn ang="0">
                    <a:pos x="37" y="30"/>
                  </a:cxn>
                  <a:cxn ang="0">
                    <a:pos x="44" y="24"/>
                  </a:cxn>
                  <a:cxn ang="0">
                    <a:pos x="51" y="18"/>
                  </a:cxn>
                  <a:cxn ang="0">
                    <a:pos x="57" y="10"/>
                  </a:cxn>
                  <a:cxn ang="0">
                    <a:pos x="63" y="0"/>
                  </a:cxn>
                </a:cxnLst>
                <a:rect l="0" t="0" r="r" b="b"/>
                <a:pathLst>
                  <a:path w="63" h="103">
                    <a:moveTo>
                      <a:pt x="63" y="0"/>
                    </a:moveTo>
                    <a:lnTo>
                      <a:pt x="61" y="2"/>
                    </a:lnTo>
                    <a:lnTo>
                      <a:pt x="59" y="4"/>
                    </a:lnTo>
                    <a:lnTo>
                      <a:pt x="55" y="8"/>
                    </a:lnTo>
                    <a:lnTo>
                      <a:pt x="48" y="14"/>
                    </a:lnTo>
                    <a:lnTo>
                      <a:pt x="41" y="19"/>
                    </a:lnTo>
                    <a:lnTo>
                      <a:pt x="35" y="24"/>
                    </a:lnTo>
                    <a:lnTo>
                      <a:pt x="27" y="28"/>
                    </a:lnTo>
                    <a:lnTo>
                      <a:pt x="20" y="31"/>
                    </a:lnTo>
                    <a:lnTo>
                      <a:pt x="16" y="32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1" y="61"/>
                    </a:lnTo>
                    <a:lnTo>
                      <a:pt x="1" y="83"/>
                    </a:lnTo>
                    <a:lnTo>
                      <a:pt x="3" y="85"/>
                    </a:lnTo>
                    <a:lnTo>
                      <a:pt x="7" y="87"/>
                    </a:lnTo>
                    <a:lnTo>
                      <a:pt x="12" y="91"/>
                    </a:lnTo>
                    <a:lnTo>
                      <a:pt x="20" y="95"/>
                    </a:lnTo>
                    <a:lnTo>
                      <a:pt x="28" y="99"/>
                    </a:lnTo>
                    <a:lnTo>
                      <a:pt x="39" y="102"/>
                    </a:lnTo>
                    <a:lnTo>
                      <a:pt x="49" y="103"/>
                    </a:lnTo>
                    <a:lnTo>
                      <a:pt x="60" y="103"/>
                    </a:lnTo>
                    <a:lnTo>
                      <a:pt x="59" y="103"/>
                    </a:lnTo>
                    <a:lnTo>
                      <a:pt x="56" y="103"/>
                    </a:lnTo>
                    <a:lnTo>
                      <a:pt x="52" y="102"/>
                    </a:lnTo>
                    <a:lnTo>
                      <a:pt x="47" y="101"/>
                    </a:lnTo>
                    <a:lnTo>
                      <a:pt x="39" y="99"/>
                    </a:lnTo>
                    <a:lnTo>
                      <a:pt x="32" y="95"/>
                    </a:lnTo>
                    <a:lnTo>
                      <a:pt x="24" y="91"/>
                    </a:lnTo>
                    <a:lnTo>
                      <a:pt x="16" y="85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5" y="51"/>
                    </a:lnTo>
                    <a:lnTo>
                      <a:pt x="12" y="45"/>
                    </a:lnTo>
                    <a:lnTo>
                      <a:pt x="21" y="41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31" y="35"/>
                    </a:lnTo>
                    <a:lnTo>
                      <a:pt x="37" y="30"/>
                    </a:lnTo>
                    <a:lnTo>
                      <a:pt x="44" y="24"/>
                    </a:lnTo>
                    <a:lnTo>
                      <a:pt x="51" y="18"/>
                    </a:lnTo>
                    <a:lnTo>
                      <a:pt x="57" y="1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9" name="Freeform 383"/>
              <p:cNvSpPr>
                <a:spLocks/>
              </p:cNvSpPr>
              <p:nvPr/>
            </p:nvSpPr>
            <p:spPr bwMode="auto">
              <a:xfrm>
                <a:off x="6367463" y="5326063"/>
                <a:ext cx="47625" cy="762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1"/>
                  </a:cxn>
                  <a:cxn ang="0">
                    <a:pos x="30" y="5"/>
                  </a:cxn>
                  <a:cxn ang="0">
                    <a:pos x="30" y="12"/>
                  </a:cxn>
                  <a:cxn ang="0">
                    <a:pos x="30" y="20"/>
                  </a:cxn>
                  <a:cxn ang="0">
                    <a:pos x="28" y="28"/>
                  </a:cxn>
                  <a:cxn ang="0">
                    <a:pos x="22" y="36"/>
                  </a:cxn>
                  <a:cxn ang="0">
                    <a:pos x="13" y="43"/>
                  </a:cxn>
                  <a:cxn ang="0">
                    <a:pos x="0" y="48"/>
                  </a:cxn>
                  <a:cxn ang="0">
                    <a:pos x="4" y="44"/>
                  </a:cxn>
                  <a:cxn ang="0">
                    <a:pos x="14" y="34"/>
                  </a:cxn>
                  <a:cxn ang="0">
                    <a:pos x="24" y="18"/>
                  </a:cxn>
                  <a:cxn ang="0">
                    <a:pos x="29" y="0"/>
                  </a:cxn>
                </a:cxnLst>
                <a:rect l="0" t="0" r="r" b="b"/>
                <a:pathLst>
                  <a:path w="30" h="48">
                    <a:moveTo>
                      <a:pt x="29" y="0"/>
                    </a:moveTo>
                    <a:lnTo>
                      <a:pt x="29" y="1"/>
                    </a:lnTo>
                    <a:lnTo>
                      <a:pt x="30" y="5"/>
                    </a:lnTo>
                    <a:lnTo>
                      <a:pt x="30" y="12"/>
                    </a:lnTo>
                    <a:lnTo>
                      <a:pt x="30" y="20"/>
                    </a:lnTo>
                    <a:lnTo>
                      <a:pt x="28" y="28"/>
                    </a:lnTo>
                    <a:lnTo>
                      <a:pt x="22" y="36"/>
                    </a:lnTo>
                    <a:lnTo>
                      <a:pt x="13" y="43"/>
                    </a:lnTo>
                    <a:lnTo>
                      <a:pt x="0" y="48"/>
                    </a:lnTo>
                    <a:lnTo>
                      <a:pt x="4" y="44"/>
                    </a:lnTo>
                    <a:lnTo>
                      <a:pt x="14" y="34"/>
                    </a:lnTo>
                    <a:lnTo>
                      <a:pt x="24" y="1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0" name="Freeform 384"/>
              <p:cNvSpPr>
                <a:spLocks/>
              </p:cNvSpPr>
              <p:nvPr/>
            </p:nvSpPr>
            <p:spPr bwMode="auto">
              <a:xfrm>
                <a:off x="5892800" y="4932363"/>
                <a:ext cx="69850" cy="11906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3"/>
                  </a:cxn>
                  <a:cxn ang="0">
                    <a:pos x="42" y="9"/>
                  </a:cxn>
                  <a:cxn ang="0">
                    <a:pos x="40" y="19"/>
                  </a:cxn>
                  <a:cxn ang="0">
                    <a:pos x="36" y="31"/>
                  </a:cxn>
                  <a:cxn ang="0">
                    <a:pos x="30" y="43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0" y="75"/>
                  </a:cxn>
                  <a:cxn ang="0">
                    <a:pos x="1" y="72"/>
                  </a:cxn>
                  <a:cxn ang="0">
                    <a:pos x="6" y="67"/>
                  </a:cxn>
                  <a:cxn ang="0">
                    <a:pos x="13" y="57"/>
                  </a:cxn>
                  <a:cxn ang="0">
                    <a:pos x="20" y="45"/>
                  </a:cxn>
                  <a:cxn ang="0">
                    <a:pos x="28" y="33"/>
                  </a:cxn>
                  <a:cxn ang="0">
                    <a:pos x="36" y="21"/>
                  </a:cxn>
                  <a:cxn ang="0">
                    <a:pos x="41" y="9"/>
                  </a:cxn>
                  <a:cxn ang="0">
                    <a:pos x="44" y="0"/>
                  </a:cxn>
                </a:cxnLst>
                <a:rect l="0" t="0" r="r" b="b"/>
                <a:pathLst>
                  <a:path w="44" h="75">
                    <a:moveTo>
                      <a:pt x="44" y="0"/>
                    </a:moveTo>
                    <a:lnTo>
                      <a:pt x="44" y="3"/>
                    </a:lnTo>
                    <a:lnTo>
                      <a:pt x="42" y="9"/>
                    </a:lnTo>
                    <a:lnTo>
                      <a:pt x="40" y="19"/>
                    </a:lnTo>
                    <a:lnTo>
                      <a:pt x="36" y="31"/>
                    </a:lnTo>
                    <a:lnTo>
                      <a:pt x="30" y="43"/>
                    </a:lnTo>
                    <a:lnTo>
                      <a:pt x="22" y="55"/>
                    </a:lnTo>
                    <a:lnTo>
                      <a:pt x="13" y="67"/>
                    </a:lnTo>
                    <a:lnTo>
                      <a:pt x="0" y="75"/>
                    </a:lnTo>
                    <a:lnTo>
                      <a:pt x="1" y="72"/>
                    </a:lnTo>
                    <a:lnTo>
                      <a:pt x="6" y="67"/>
                    </a:lnTo>
                    <a:lnTo>
                      <a:pt x="13" y="57"/>
                    </a:lnTo>
                    <a:lnTo>
                      <a:pt x="20" y="45"/>
                    </a:lnTo>
                    <a:lnTo>
                      <a:pt x="28" y="33"/>
                    </a:lnTo>
                    <a:lnTo>
                      <a:pt x="36" y="21"/>
                    </a:lnTo>
                    <a:lnTo>
                      <a:pt x="41" y="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1" name="Freeform 385"/>
              <p:cNvSpPr>
                <a:spLocks/>
              </p:cNvSpPr>
              <p:nvPr/>
            </p:nvSpPr>
            <p:spPr bwMode="auto">
              <a:xfrm>
                <a:off x="5951538" y="4681538"/>
                <a:ext cx="77788" cy="125413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7" y="0"/>
                  </a:cxn>
                  <a:cxn ang="0">
                    <a:pos x="43" y="2"/>
                  </a:cxn>
                  <a:cxn ang="0">
                    <a:pos x="35" y="4"/>
                  </a:cxn>
                  <a:cxn ang="0">
                    <a:pos x="25" y="11"/>
                  </a:cxn>
                  <a:cxn ang="0">
                    <a:pos x="17" y="20"/>
                  </a:cxn>
                  <a:cxn ang="0">
                    <a:pos x="9" y="34"/>
                  </a:cxn>
                  <a:cxn ang="0">
                    <a:pos x="3" y="54"/>
                  </a:cxn>
                  <a:cxn ang="0">
                    <a:pos x="0" y="79"/>
                  </a:cxn>
                  <a:cxn ang="0">
                    <a:pos x="0" y="76"/>
                  </a:cxn>
                  <a:cxn ang="0">
                    <a:pos x="3" y="70"/>
                  </a:cxn>
                  <a:cxn ang="0">
                    <a:pos x="5" y="60"/>
                  </a:cxn>
                  <a:cxn ang="0">
                    <a:pos x="11" y="48"/>
                  </a:cxn>
                  <a:cxn ang="0">
                    <a:pos x="17" y="35"/>
                  </a:cxn>
                  <a:cxn ang="0">
                    <a:pos x="25" y="22"/>
                  </a:cxn>
                  <a:cxn ang="0">
                    <a:pos x="36" y="10"/>
                  </a:cxn>
                  <a:cxn ang="0">
                    <a:pos x="49" y="0"/>
                  </a:cxn>
                </a:cxnLst>
                <a:rect l="0" t="0" r="r" b="b"/>
                <a:pathLst>
                  <a:path w="49" h="79">
                    <a:moveTo>
                      <a:pt x="49" y="0"/>
                    </a:moveTo>
                    <a:lnTo>
                      <a:pt x="47" y="0"/>
                    </a:lnTo>
                    <a:lnTo>
                      <a:pt x="43" y="2"/>
                    </a:lnTo>
                    <a:lnTo>
                      <a:pt x="35" y="4"/>
                    </a:lnTo>
                    <a:lnTo>
                      <a:pt x="25" y="11"/>
                    </a:lnTo>
                    <a:lnTo>
                      <a:pt x="17" y="20"/>
                    </a:lnTo>
                    <a:lnTo>
                      <a:pt x="9" y="34"/>
                    </a:lnTo>
                    <a:lnTo>
                      <a:pt x="3" y="54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3" y="70"/>
                    </a:lnTo>
                    <a:lnTo>
                      <a:pt x="5" y="60"/>
                    </a:lnTo>
                    <a:lnTo>
                      <a:pt x="11" y="48"/>
                    </a:lnTo>
                    <a:lnTo>
                      <a:pt x="17" y="35"/>
                    </a:lnTo>
                    <a:lnTo>
                      <a:pt x="25" y="22"/>
                    </a:lnTo>
                    <a:lnTo>
                      <a:pt x="36" y="1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2" name="Freeform 386"/>
              <p:cNvSpPr>
                <a:spLocks/>
              </p:cNvSpPr>
              <p:nvPr/>
            </p:nvSpPr>
            <p:spPr bwMode="auto">
              <a:xfrm>
                <a:off x="5673725" y="5064125"/>
                <a:ext cx="187325" cy="952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07" y="1"/>
                  </a:cxn>
                  <a:cxn ang="0">
                    <a:pos x="100" y="1"/>
                  </a:cxn>
                  <a:cxn ang="0">
                    <a:pos x="92" y="4"/>
                  </a:cxn>
                  <a:cxn ang="0">
                    <a:pos x="86" y="6"/>
                  </a:cxn>
                  <a:cxn ang="0">
                    <a:pos x="79" y="10"/>
                  </a:cxn>
                  <a:cxn ang="0">
                    <a:pos x="74" y="16"/>
                  </a:cxn>
                  <a:cxn ang="0">
                    <a:pos x="72" y="17"/>
                  </a:cxn>
                  <a:cxn ang="0">
                    <a:pos x="67" y="21"/>
                  </a:cxn>
                  <a:cxn ang="0">
                    <a:pos x="59" y="26"/>
                  </a:cxn>
                  <a:cxn ang="0">
                    <a:pos x="50" y="32"/>
                  </a:cxn>
                  <a:cxn ang="0">
                    <a:pos x="38" y="40"/>
                  </a:cxn>
                  <a:cxn ang="0">
                    <a:pos x="26" y="46"/>
                  </a:cxn>
                  <a:cxn ang="0">
                    <a:pos x="12" y="53"/>
                  </a:cxn>
                  <a:cxn ang="0">
                    <a:pos x="0" y="60"/>
                  </a:cxn>
                  <a:cxn ang="0">
                    <a:pos x="2" y="60"/>
                  </a:cxn>
                  <a:cxn ang="0">
                    <a:pos x="6" y="58"/>
                  </a:cxn>
                  <a:cxn ang="0">
                    <a:pos x="12" y="57"/>
                  </a:cxn>
                  <a:cxn ang="0">
                    <a:pos x="22" y="54"/>
                  </a:cxn>
                  <a:cxn ang="0">
                    <a:pos x="32" y="50"/>
                  </a:cxn>
                  <a:cxn ang="0">
                    <a:pos x="46" y="44"/>
                  </a:cxn>
                  <a:cxn ang="0">
                    <a:pos x="59" y="36"/>
                  </a:cxn>
                  <a:cxn ang="0">
                    <a:pos x="75" y="26"/>
                  </a:cxn>
                  <a:cxn ang="0">
                    <a:pos x="76" y="25"/>
                  </a:cxn>
                  <a:cxn ang="0">
                    <a:pos x="80" y="22"/>
                  </a:cxn>
                  <a:cxn ang="0">
                    <a:pos x="86" y="18"/>
                  </a:cxn>
                  <a:cxn ang="0">
                    <a:pos x="92" y="13"/>
                  </a:cxn>
                  <a:cxn ang="0">
                    <a:pos x="99" y="9"/>
                  </a:cxn>
                  <a:cxn ang="0">
                    <a:pos x="106" y="5"/>
                  </a:cxn>
                  <a:cxn ang="0">
                    <a:pos x="112" y="1"/>
                  </a:cxn>
                  <a:cxn ang="0">
                    <a:pos x="118" y="0"/>
                  </a:cxn>
                </a:cxnLst>
                <a:rect l="0" t="0" r="r" b="b"/>
                <a:pathLst>
                  <a:path w="118" h="60">
                    <a:moveTo>
                      <a:pt x="118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107" y="1"/>
                    </a:lnTo>
                    <a:lnTo>
                      <a:pt x="100" y="1"/>
                    </a:lnTo>
                    <a:lnTo>
                      <a:pt x="92" y="4"/>
                    </a:lnTo>
                    <a:lnTo>
                      <a:pt x="86" y="6"/>
                    </a:lnTo>
                    <a:lnTo>
                      <a:pt x="79" y="10"/>
                    </a:lnTo>
                    <a:lnTo>
                      <a:pt x="74" y="16"/>
                    </a:lnTo>
                    <a:lnTo>
                      <a:pt x="72" y="17"/>
                    </a:lnTo>
                    <a:lnTo>
                      <a:pt x="67" y="21"/>
                    </a:lnTo>
                    <a:lnTo>
                      <a:pt x="59" y="26"/>
                    </a:lnTo>
                    <a:lnTo>
                      <a:pt x="50" y="32"/>
                    </a:lnTo>
                    <a:lnTo>
                      <a:pt x="38" y="40"/>
                    </a:lnTo>
                    <a:lnTo>
                      <a:pt x="26" y="46"/>
                    </a:lnTo>
                    <a:lnTo>
                      <a:pt x="12" y="53"/>
                    </a:lnTo>
                    <a:lnTo>
                      <a:pt x="0" y="60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7"/>
                    </a:lnTo>
                    <a:lnTo>
                      <a:pt x="22" y="54"/>
                    </a:lnTo>
                    <a:lnTo>
                      <a:pt x="32" y="50"/>
                    </a:lnTo>
                    <a:lnTo>
                      <a:pt x="46" y="44"/>
                    </a:lnTo>
                    <a:lnTo>
                      <a:pt x="59" y="36"/>
                    </a:lnTo>
                    <a:lnTo>
                      <a:pt x="75" y="26"/>
                    </a:lnTo>
                    <a:lnTo>
                      <a:pt x="76" y="25"/>
                    </a:lnTo>
                    <a:lnTo>
                      <a:pt x="80" y="22"/>
                    </a:lnTo>
                    <a:lnTo>
                      <a:pt x="86" y="18"/>
                    </a:lnTo>
                    <a:lnTo>
                      <a:pt x="92" y="13"/>
                    </a:lnTo>
                    <a:lnTo>
                      <a:pt x="99" y="9"/>
                    </a:lnTo>
                    <a:lnTo>
                      <a:pt x="106" y="5"/>
                    </a:lnTo>
                    <a:lnTo>
                      <a:pt x="112" y="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3" name="Freeform 387"/>
              <p:cNvSpPr>
                <a:spLocks/>
              </p:cNvSpPr>
              <p:nvPr/>
            </p:nvSpPr>
            <p:spPr bwMode="auto">
              <a:xfrm>
                <a:off x="5710238" y="5203825"/>
                <a:ext cx="234950" cy="92075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45" y="2"/>
                  </a:cxn>
                  <a:cxn ang="0">
                    <a:pos x="137" y="8"/>
                  </a:cxn>
                  <a:cxn ang="0">
                    <a:pos x="124" y="16"/>
                  </a:cxn>
                  <a:cxn ang="0">
                    <a:pos x="107" y="26"/>
                  </a:cxn>
                  <a:cxn ang="0">
                    <a:pos x="85" y="36"/>
                  </a:cxn>
                  <a:cxn ang="0">
                    <a:pos x="60" y="46"/>
                  </a:cxn>
                  <a:cxn ang="0">
                    <a:pos x="31" y="53"/>
                  </a:cxn>
                  <a:cxn ang="0">
                    <a:pos x="0" y="58"/>
                  </a:cxn>
                  <a:cxn ang="0">
                    <a:pos x="4" y="57"/>
                  </a:cxn>
                  <a:cxn ang="0">
                    <a:pos x="16" y="53"/>
                  </a:cxn>
                  <a:cxn ang="0">
                    <a:pos x="35" y="46"/>
                  </a:cxn>
                  <a:cxn ang="0">
                    <a:pos x="56" y="38"/>
                  </a:cxn>
                  <a:cxn ang="0">
                    <a:pos x="80" y="30"/>
                  </a:cxn>
                  <a:cxn ang="0">
                    <a:pos x="104" y="20"/>
                  </a:cxn>
                  <a:cxn ang="0">
                    <a:pos x="128" y="10"/>
                  </a:cxn>
                  <a:cxn ang="0">
                    <a:pos x="148" y="0"/>
                  </a:cxn>
                </a:cxnLst>
                <a:rect l="0" t="0" r="r" b="b"/>
                <a:pathLst>
                  <a:path w="148" h="58">
                    <a:moveTo>
                      <a:pt x="148" y="0"/>
                    </a:moveTo>
                    <a:lnTo>
                      <a:pt x="145" y="2"/>
                    </a:lnTo>
                    <a:lnTo>
                      <a:pt x="137" y="8"/>
                    </a:lnTo>
                    <a:lnTo>
                      <a:pt x="124" y="16"/>
                    </a:lnTo>
                    <a:lnTo>
                      <a:pt x="107" y="26"/>
                    </a:lnTo>
                    <a:lnTo>
                      <a:pt x="85" y="36"/>
                    </a:lnTo>
                    <a:lnTo>
                      <a:pt x="60" y="46"/>
                    </a:lnTo>
                    <a:lnTo>
                      <a:pt x="31" y="53"/>
                    </a:lnTo>
                    <a:lnTo>
                      <a:pt x="0" y="58"/>
                    </a:lnTo>
                    <a:lnTo>
                      <a:pt x="4" y="57"/>
                    </a:lnTo>
                    <a:lnTo>
                      <a:pt x="16" y="53"/>
                    </a:lnTo>
                    <a:lnTo>
                      <a:pt x="35" y="46"/>
                    </a:lnTo>
                    <a:lnTo>
                      <a:pt x="56" y="38"/>
                    </a:lnTo>
                    <a:lnTo>
                      <a:pt x="80" y="30"/>
                    </a:lnTo>
                    <a:lnTo>
                      <a:pt x="104" y="20"/>
                    </a:lnTo>
                    <a:lnTo>
                      <a:pt x="128" y="1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4" name="Freeform 388"/>
              <p:cNvSpPr>
                <a:spLocks/>
              </p:cNvSpPr>
              <p:nvPr/>
            </p:nvSpPr>
            <p:spPr bwMode="auto">
              <a:xfrm>
                <a:off x="5905500" y="5235575"/>
                <a:ext cx="63500" cy="20161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7" y="2"/>
                  </a:cxn>
                  <a:cxn ang="0">
                    <a:pos x="32" y="9"/>
                  </a:cxn>
                  <a:cxn ang="0">
                    <a:pos x="25" y="21"/>
                  </a:cxn>
                  <a:cxn ang="0">
                    <a:pos x="17" y="36"/>
                  </a:cxn>
                  <a:cxn ang="0">
                    <a:pos x="9" y="54"/>
                  </a:cxn>
                  <a:cxn ang="0">
                    <a:pos x="2" y="76"/>
                  </a:cxn>
                  <a:cxn ang="0">
                    <a:pos x="0" y="100"/>
                  </a:cxn>
                  <a:cxn ang="0">
                    <a:pos x="1" y="127"/>
                  </a:cxn>
                  <a:cxn ang="0">
                    <a:pos x="5" y="111"/>
                  </a:cxn>
                  <a:cxn ang="0">
                    <a:pos x="14" y="72"/>
                  </a:cxn>
                  <a:cxn ang="0">
                    <a:pos x="28" y="29"/>
                  </a:cxn>
                  <a:cxn ang="0">
                    <a:pos x="40" y="0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37" y="2"/>
                    </a:lnTo>
                    <a:lnTo>
                      <a:pt x="32" y="9"/>
                    </a:lnTo>
                    <a:lnTo>
                      <a:pt x="25" y="21"/>
                    </a:lnTo>
                    <a:lnTo>
                      <a:pt x="17" y="36"/>
                    </a:lnTo>
                    <a:lnTo>
                      <a:pt x="9" y="54"/>
                    </a:lnTo>
                    <a:lnTo>
                      <a:pt x="2" y="76"/>
                    </a:lnTo>
                    <a:lnTo>
                      <a:pt x="0" y="100"/>
                    </a:lnTo>
                    <a:lnTo>
                      <a:pt x="1" y="127"/>
                    </a:lnTo>
                    <a:lnTo>
                      <a:pt x="5" y="111"/>
                    </a:lnTo>
                    <a:lnTo>
                      <a:pt x="14" y="72"/>
                    </a:lnTo>
                    <a:lnTo>
                      <a:pt x="28" y="2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5" name="Freeform 389"/>
              <p:cNvSpPr>
                <a:spLocks/>
              </p:cNvSpPr>
              <p:nvPr/>
            </p:nvSpPr>
            <p:spPr bwMode="auto">
              <a:xfrm>
                <a:off x="6348413" y="5418138"/>
                <a:ext cx="53975" cy="50800"/>
              </a:xfrm>
              <a:custGeom>
                <a:avLst/>
                <a:gdLst/>
                <a:ahLst/>
                <a:cxnLst>
                  <a:cxn ang="0">
                    <a:pos x="33" y="32"/>
                  </a:cxn>
                  <a:cxn ang="0">
                    <a:pos x="33" y="30"/>
                  </a:cxn>
                  <a:cxn ang="0">
                    <a:pos x="34" y="26"/>
                  </a:cxn>
                  <a:cxn ang="0">
                    <a:pos x="34" y="21"/>
                  </a:cxn>
                  <a:cxn ang="0">
                    <a:pos x="34" y="16"/>
                  </a:cxn>
                  <a:cxn ang="0">
                    <a:pos x="30" y="10"/>
                  </a:cxn>
                  <a:cxn ang="0">
                    <a:pos x="25" y="5"/>
                  </a:cxn>
                  <a:cxn ang="0">
                    <a:pos x="14" y="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17" y="9"/>
                  </a:cxn>
                  <a:cxn ang="0">
                    <a:pos x="28" y="18"/>
                  </a:cxn>
                  <a:cxn ang="0">
                    <a:pos x="33" y="32"/>
                  </a:cxn>
                </a:cxnLst>
                <a:rect l="0" t="0" r="r" b="b"/>
                <a:pathLst>
                  <a:path w="34" h="32">
                    <a:moveTo>
                      <a:pt x="33" y="32"/>
                    </a:moveTo>
                    <a:lnTo>
                      <a:pt x="33" y="30"/>
                    </a:lnTo>
                    <a:lnTo>
                      <a:pt x="34" y="26"/>
                    </a:lnTo>
                    <a:lnTo>
                      <a:pt x="34" y="21"/>
                    </a:lnTo>
                    <a:lnTo>
                      <a:pt x="34" y="16"/>
                    </a:lnTo>
                    <a:lnTo>
                      <a:pt x="30" y="10"/>
                    </a:lnTo>
                    <a:lnTo>
                      <a:pt x="25" y="5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7" y="9"/>
                    </a:lnTo>
                    <a:lnTo>
                      <a:pt x="28" y="18"/>
                    </a:ln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6" name="Freeform 390"/>
              <p:cNvSpPr>
                <a:spLocks/>
              </p:cNvSpPr>
              <p:nvPr/>
            </p:nvSpPr>
            <p:spPr bwMode="auto">
              <a:xfrm>
                <a:off x="6203950" y="5411788"/>
                <a:ext cx="25400" cy="3492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3" y="20"/>
                  </a:cxn>
                  <a:cxn ang="0">
                    <a:pos x="0" y="13"/>
                  </a:cxn>
                  <a:cxn ang="0">
                    <a:pos x="4" y="5"/>
                  </a:cxn>
                  <a:cxn ang="0">
                    <a:pos x="16" y="0"/>
                  </a:cxn>
                  <a:cxn ang="0">
                    <a:pos x="13" y="1"/>
                  </a:cxn>
                  <a:cxn ang="0">
                    <a:pos x="9" y="5"/>
                  </a:cxn>
                  <a:cxn ang="0">
                    <a:pos x="5" y="13"/>
                  </a:cxn>
                  <a:cxn ang="0">
                    <a:pos x="4" y="22"/>
                  </a:cxn>
                </a:cxnLst>
                <a:rect l="0" t="0" r="r" b="b"/>
                <a:pathLst>
                  <a:path w="16" h="22">
                    <a:moveTo>
                      <a:pt x="4" y="22"/>
                    </a:moveTo>
                    <a:lnTo>
                      <a:pt x="3" y="20"/>
                    </a:lnTo>
                    <a:lnTo>
                      <a:pt x="0" y="13"/>
                    </a:lnTo>
                    <a:lnTo>
                      <a:pt x="4" y="5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7" name="Freeform 391"/>
              <p:cNvSpPr>
                <a:spLocks/>
              </p:cNvSpPr>
              <p:nvPr/>
            </p:nvSpPr>
            <p:spPr bwMode="auto">
              <a:xfrm>
                <a:off x="5421313" y="5199063"/>
                <a:ext cx="184150" cy="84138"/>
              </a:xfrm>
              <a:custGeom>
                <a:avLst/>
                <a:gdLst/>
                <a:ahLst/>
                <a:cxnLst>
                  <a:cxn ang="0">
                    <a:pos x="116" y="3"/>
                  </a:cxn>
                  <a:cxn ang="0">
                    <a:pos x="115" y="3"/>
                  </a:cxn>
                  <a:cxn ang="0">
                    <a:pos x="112" y="4"/>
                  </a:cxn>
                  <a:cxn ang="0">
                    <a:pos x="107" y="5"/>
                  </a:cxn>
                  <a:cxn ang="0">
                    <a:pos x="102" y="7"/>
                  </a:cxn>
                  <a:cxn ang="0">
                    <a:pos x="94" y="8"/>
                  </a:cxn>
                  <a:cxn ang="0">
                    <a:pos x="84" y="9"/>
                  </a:cxn>
                  <a:cxn ang="0">
                    <a:pos x="75" y="11"/>
                  </a:cxn>
                  <a:cxn ang="0">
                    <a:pos x="66" y="11"/>
                  </a:cxn>
                  <a:cxn ang="0">
                    <a:pos x="63" y="12"/>
                  </a:cxn>
                  <a:cxn ang="0">
                    <a:pos x="58" y="15"/>
                  </a:cxn>
                  <a:cxn ang="0">
                    <a:pos x="50" y="19"/>
                  </a:cxn>
                  <a:cxn ang="0">
                    <a:pos x="39" y="25"/>
                  </a:cxn>
                  <a:cxn ang="0">
                    <a:pos x="28" y="32"/>
                  </a:cxn>
                  <a:cxn ang="0">
                    <a:pos x="18" y="39"/>
                  </a:cxn>
                  <a:cxn ang="0">
                    <a:pos x="8" y="47"/>
                  </a:cxn>
                  <a:cxn ang="0">
                    <a:pos x="0" y="53"/>
                  </a:cxn>
                  <a:cxn ang="0">
                    <a:pos x="2" y="52"/>
                  </a:cxn>
                  <a:cxn ang="0">
                    <a:pos x="4" y="47"/>
                  </a:cxn>
                  <a:cxn ang="0">
                    <a:pos x="8" y="40"/>
                  </a:cxn>
                  <a:cxn ang="0">
                    <a:pos x="15" y="32"/>
                  </a:cxn>
                  <a:cxn ang="0">
                    <a:pos x="24" y="23"/>
                  </a:cxn>
                  <a:cxn ang="0">
                    <a:pos x="36" y="15"/>
                  </a:cxn>
                  <a:cxn ang="0">
                    <a:pos x="50" y="7"/>
                  </a:cxn>
                  <a:cxn ang="0">
                    <a:pos x="66" y="0"/>
                  </a:cxn>
                  <a:cxn ang="0">
                    <a:pos x="67" y="0"/>
                  </a:cxn>
                  <a:cxn ang="0">
                    <a:pos x="70" y="1"/>
                  </a:cxn>
                  <a:cxn ang="0">
                    <a:pos x="74" y="3"/>
                  </a:cxn>
                  <a:cxn ang="0">
                    <a:pos x="80" y="4"/>
                  </a:cxn>
                  <a:cxn ang="0">
                    <a:pos x="88" y="5"/>
                  </a:cxn>
                  <a:cxn ang="0">
                    <a:pos x="96" y="5"/>
                  </a:cxn>
                  <a:cxn ang="0">
                    <a:pos x="106" y="4"/>
                  </a:cxn>
                  <a:cxn ang="0">
                    <a:pos x="116" y="3"/>
                  </a:cxn>
                </a:cxnLst>
                <a:rect l="0" t="0" r="r" b="b"/>
                <a:pathLst>
                  <a:path w="116" h="53">
                    <a:moveTo>
                      <a:pt x="116" y="3"/>
                    </a:moveTo>
                    <a:lnTo>
                      <a:pt x="115" y="3"/>
                    </a:lnTo>
                    <a:lnTo>
                      <a:pt x="112" y="4"/>
                    </a:lnTo>
                    <a:lnTo>
                      <a:pt x="107" y="5"/>
                    </a:lnTo>
                    <a:lnTo>
                      <a:pt x="102" y="7"/>
                    </a:lnTo>
                    <a:lnTo>
                      <a:pt x="94" y="8"/>
                    </a:lnTo>
                    <a:lnTo>
                      <a:pt x="84" y="9"/>
                    </a:lnTo>
                    <a:lnTo>
                      <a:pt x="75" y="11"/>
                    </a:lnTo>
                    <a:lnTo>
                      <a:pt x="66" y="11"/>
                    </a:lnTo>
                    <a:lnTo>
                      <a:pt x="63" y="12"/>
                    </a:lnTo>
                    <a:lnTo>
                      <a:pt x="58" y="15"/>
                    </a:lnTo>
                    <a:lnTo>
                      <a:pt x="50" y="19"/>
                    </a:lnTo>
                    <a:lnTo>
                      <a:pt x="39" y="25"/>
                    </a:lnTo>
                    <a:lnTo>
                      <a:pt x="28" y="32"/>
                    </a:lnTo>
                    <a:lnTo>
                      <a:pt x="18" y="39"/>
                    </a:lnTo>
                    <a:lnTo>
                      <a:pt x="8" y="47"/>
                    </a:lnTo>
                    <a:lnTo>
                      <a:pt x="0" y="53"/>
                    </a:lnTo>
                    <a:lnTo>
                      <a:pt x="2" y="52"/>
                    </a:lnTo>
                    <a:lnTo>
                      <a:pt x="4" y="47"/>
                    </a:lnTo>
                    <a:lnTo>
                      <a:pt x="8" y="40"/>
                    </a:lnTo>
                    <a:lnTo>
                      <a:pt x="15" y="32"/>
                    </a:lnTo>
                    <a:lnTo>
                      <a:pt x="24" y="23"/>
                    </a:lnTo>
                    <a:lnTo>
                      <a:pt x="36" y="15"/>
                    </a:lnTo>
                    <a:lnTo>
                      <a:pt x="50" y="7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70" y="1"/>
                    </a:lnTo>
                    <a:lnTo>
                      <a:pt x="74" y="3"/>
                    </a:lnTo>
                    <a:lnTo>
                      <a:pt x="80" y="4"/>
                    </a:lnTo>
                    <a:lnTo>
                      <a:pt x="88" y="5"/>
                    </a:lnTo>
                    <a:lnTo>
                      <a:pt x="96" y="5"/>
                    </a:lnTo>
                    <a:lnTo>
                      <a:pt x="106" y="4"/>
                    </a:lnTo>
                    <a:lnTo>
                      <a:pt x="116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8" name="Freeform 392"/>
              <p:cNvSpPr>
                <a:spLocks/>
              </p:cNvSpPr>
              <p:nvPr/>
            </p:nvSpPr>
            <p:spPr bwMode="auto">
              <a:xfrm>
                <a:off x="5564188" y="5270500"/>
                <a:ext cx="63500" cy="4127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3" y="6"/>
                  </a:cxn>
                  <a:cxn ang="0">
                    <a:pos x="29" y="10"/>
                  </a:cxn>
                  <a:cxn ang="0">
                    <a:pos x="22" y="14"/>
                  </a:cxn>
                  <a:cxn ang="0">
                    <a:pos x="16" y="18"/>
                  </a:cxn>
                  <a:cxn ang="0">
                    <a:pos x="8" y="22"/>
                  </a:cxn>
                  <a:cxn ang="0">
                    <a:pos x="0" y="26"/>
                  </a:cxn>
                  <a:cxn ang="0">
                    <a:pos x="1" y="26"/>
                  </a:cxn>
                  <a:cxn ang="0">
                    <a:pos x="5" y="26"/>
                  </a:cxn>
                  <a:cxn ang="0">
                    <a:pos x="10" y="26"/>
                  </a:cxn>
                  <a:cxn ang="0">
                    <a:pos x="16" y="23"/>
                  </a:cxn>
                  <a:cxn ang="0">
                    <a:pos x="22" y="20"/>
                  </a:cxn>
                  <a:cxn ang="0">
                    <a:pos x="29" y="16"/>
                  </a:cxn>
                  <a:cxn ang="0">
                    <a:pos x="36" y="10"/>
                  </a:cxn>
                  <a:cxn ang="0">
                    <a:pos x="40" y="0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lnTo>
                      <a:pt x="38" y="2"/>
                    </a:lnTo>
                    <a:lnTo>
                      <a:pt x="37" y="3"/>
                    </a:lnTo>
                    <a:lnTo>
                      <a:pt x="33" y="6"/>
                    </a:lnTo>
                    <a:lnTo>
                      <a:pt x="29" y="10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5" y="26"/>
                    </a:lnTo>
                    <a:lnTo>
                      <a:pt x="10" y="26"/>
                    </a:lnTo>
                    <a:lnTo>
                      <a:pt x="16" y="23"/>
                    </a:lnTo>
                    <a:lnTo>
                      <a:pt x="22" y="20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9" name="Freeform 393"/>
              <p:cNvSpPr>
                <a:spLocks/>
              </p:cNvSpPr>
              <p:nvPr/>
            </p:nvSpPr>
            <p:spPr bwMode="auto">
              <a:xfrm>
                <a:off x="5437188" y="5256213"/>
                <a:ext cx="115888" cy="74613"/>
              </a:xfrm>
              <a:custGeom>
                <a:avLst/>
                <a:gdLst/>
                <a:ahLst/>
                <a:cxnLst>
                  <a:cxn ang="0">
                    <a:pos x="73" y="9"/>
                  </a:cxn>
                  <a:cxn ang="0">
                    <a:pos x="70" y="11"/>
                  </a:cxn>
                  <a:cxn ang="0">
                    <a:pos x="66" y="12"/>
                  </a:cxn>
                  <a:cxn ang="0">
                    <a:pos x="58" y="13"/>
                  </a:cxn>
                  <a:cxn ang="0">
                    <a:pos x="52" y="12"/>
                  </a:cxn>
                  <a:cxn ang="0">
                    <a:pos x="48" y="11"/>
                  </a:cxn>
                  <a:cxn ang="0">
                    <a:pos x="45" y="12"/>
                  </a:cxn>
                  <a:cxn ang="0">
                    <a:pos x="44" y="13"/>
                  </a:cxn>
                  <a:cxn ang="0">
                    <a:pos x="44" y="15"/>
                  </a:cxn>
                  <a:cxn ang="0">
                    <a:pos x="41" y="16"/>
                  </a:cxn>
                  <a:cxn ang="0">
                    <a:pos x="34" y="21"/>
                  </a:cxn>
                  <a:cxn ang="0">
                    <a:pos x="26" y="27"/>
                  </a:cxn>
                  <a:cxn ang="0">
                    <a:pos x="20" y="32"/>
                  </a:cxn>
                  <a:cxn ang="0">
                    <a:pos x="18" y="35"/>
                  </a:cxn>
                  <a:cxn ang="0">
                    <a:pos x="13" y="39"/>
                  </a:cxn>
                  <a:cxn ang="0">
                    <a:pos x="6" y="44"/>
                  </a:cxn>
                  <a:cxn ang="0">
                    <a:pos x="0" y="47"/>
                  </a:cxn>
                  <a:cxn ang="0">
                    <a:pos x="1" y="45"/>
                  </a:cxn>
                  <a:cxn ang="0">
                    <a:pos x="5" y="43"/>
                  </a:cxn>
                  <a:cxn ang="0">
                    <a:pos x="10" y="37"/>
                  </a:cxn>
                  <a:cxn ang="0">
                    <a:pos x="14" y="31"/>
                  </a:cxn>
                  <a:cxn ang="0">
                    <a:pos x="18" y="27"/>
                  </a:cxn>
                  <a:cxn ang="0">
                    <a:pos x="26" y="17"/>
                  </a:cxn>
                  <a:cxn ang="0">
                    <a:pos x="36" y="7"/>
                  </a:cxn>
                  <a:cxn ang="0">
                    <a:pos x="42" y="0"/>
                  </a:cxn>
                  <a:cxn ang="0">
                    <a:pos x="46" y="3"/>
                  </a:cxn>
                  <a:cxn ang="0">
                    <a:pos x="56" y="7"/>
                  </a:cxn>
                  <a:cxn ang="0">
                    <a:pos x="65" y="11"/>
                  </a:cxn>
                  <a:cxn ang="0">
                    <a:pos x="73" y="9"/>
                  </a:cxn>
                </a:cxnLst>
                <a:rect l="0" t="0" r="r" b="b"/>
                <a:pathLst>
                  <a:path w="73" h="47">
                    <a:moveTo>
                      <a:pt x="73" y="9"/>
                    </a:moveTo>
                    <a:lnTo>
                      <a:pt x="70" y="11"/>
                    </a:lnTo>
                    <a:lnTo>
                      <a:pt x="66" y="12"/>
                    </a:lnTo>
                    <a:lnTo>
                      <a:pt x="58" y="13"/>
                    </a:lnTo>
                    <a:lnTo>
                      <a:pt x="52" y="12"/>
                    </a:lnTo>
                    <a:lnTo>
                      <a:pt x="48" y="11"/>
                    </a:lnTo>
                    <a:lnTo>
                      <a:pt x="45" y="12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6" y="27"/>
                    </a:lnTo>
                    <a:lnTo>
                      <a:pt x="20" y="32"/>
                    </a:lnTo>
                    <a:lnTo>
                      <a:pt x="18" y="35"/>
                    </a:lnTo>
                    <a:lnTo>
                      <a:pt x="13" y="39"/>
                    </a:lnTo>
                    <a:lnTo>
                      <a:pt x="6" y="44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5" y="43"/>
                    </a:lnTo>
                    <a:lnTo>
                      <a:pt x="10" y="37"/>
                    </a:lnTo>
                    <a:lnTo>
                      <a:pt x="14" y="31"/>
                    </a:lnTo>
                    <a:lnTo>
                      <a:pt x="18" y="27"/>
                    </a:lnTo>
                    <a:lnTo>
                      <a:pt x="26" y="17"/>
                    </a:lnTo>
                    <a:lnTo>
                      <a:pt x="36" y="7"/>
                    </a:lnTo>
                    <a:lnTo>
                      <a:pt x="42" y="0"/>
                    </a:lnTo>
                    <a:lnTo>
                      <a:pt x="46" y="3"/>
                    </a:lnTo>
                    <a:lnTo>
                      <a:pt x="56" y="7"/>
                    </a:lnTo>
                    <a:lnTo>
                      <a:pt x="65" y="11"/>
                    </a:lnTo>
                    <a:lnTo>
                      <a:pt x="73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0" name="Freeform 394"/>
              <p:cNvSpPr>
                <a:spLocks/>
              </p:cNvSpPr>
              <p:nvPr/>
            </p:nvSpPr>
            <p:spPr bwMode="auto">
              <a:xfrm>
                <a:off x="5503863" y="5281613"/>
                <a:ext cx="44450" cy="4603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4" y="1"/>
                  </a:cxn>
                  <a:cxn ang="0">
                    <a:pos x="16" y="8"/>
                  </a:cxn>
                  <a:cxn ang="0">
                    <a:pos x="8" y="17"/>
                  </a:cxn>
                  <a:cxn ang="0">
                    <a:pos x="7" y="29"/>
                  </a:cxn>
                  <a:cxn ang="0">
                    <a:pos x="6" y="28"/>
                  </a:cxn>
                  <a:cxn ang="0">
                    <a:pos x="3" y="27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4" y="8"/>
                  </a:cxn>
                  <a:cxn ang="0">
                    <a:pos x="14" y="4"/>
                  </a:cxn>
                  <a:cxn ang="0">
                    <a:pos x="28" y="0"/>
                  </a:cxn>
                </a:cxnLst>
                <a:rect l="0" t="0" r="r" b="b"/>
                <a:pathLst>
                  <a:path w="28" h="29">
                    <a:moveTo>
                      <a:pt x="28" y="0"/>
                    </a:moveTo>
                    <a:lnTo>
                      <a:pt x="24" y="1"/>
                    </a:lnTo>
                    <a:lnTo>
                      <a:pt x="16" y="8"/>
                    </a:lnTo>
                    <a:lnTo>
                      <a:pt x="8" y="17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1" name="Freeform 395"/>
              <p:cNvSpPr>
                <a:spLocks/>
              </p:cNvSpPr>
              <p:nvPr/>
            </p:nvSpPr>
            <p:spPr bwMode="auto">
              <a:xfrm>
                <a:off x="5522913" y="5307013"/>
                <a:ext cx="30163" cy="20638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6" y="3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3" y="11"/>
                  </a:cxn>
                  <a:cxn ang="0">
                    <a:pos x="8" y="7"/>
                  </a:cxn>
                  <a:cxn ang="0">
                    <a:pos x="19" y="4"/>
                  </a:cxn>
                </a:cxnLst>
                <a:rect l="0" t="0" r="r" b="b"/>
                <a:pathLst>
                  <a:path w="19" h="13">
                    <a:moveTo>
                      <a:pt x="19" y="4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8" y="7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2" name="Freeform 396"/>
              <p:cNvSpPr>
                <a:spLocks/>
              </p:cNvSpPr>
              <p:nvPr/>
            </p:nvSpPr>
            <p:spPr bwMode="auto">
              <a:xfrm>
                <a:off x="5561013" y="5959475"/>
                <a:ext cx="136525" cy="398463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85" y="7"/>
                  </a:cxn>
                  <a:cxn ang="0">
                    <a:pos x="82" y="28"/>
                  </a:cxn>
                  <a:cxn ang="0">
                    <a:pos x="77" y="58"/>
                  </a:cxn>
                  <a:cxn ang="0">
                    <a:pos x="67" y="94"/>
                  </a:cxn>
                  <a:cxn ang="0">
                    <a:pos x="56" y="135"/>
                  </a:cxn>
                  <a:cxn ang="0">
                    <a:pos x="42" y="176"/>
                  </a:cxn>
                  <a:cxn ang="0">
                    <a:pos x="23" y="216"/>
                  </a:cxn>
                  <a:cxn ang="0">
                    <a:pos x="0" y="251"/>
                  </a:cxn>
                  <a:cxn ang="0">
                    <a:pos x="3" y="243"/>
                  </a:cxn>
                  <a:cxn ang="0">
                    <a:pos x="12" y="220"/>
                  </a:cxn>
                  <a:cxn ang="0">
                    <a:pos x="24" y="187"/>
                  </a:cxn>
                  <a:cxn ang="0">
                    <a:pos x="39" y="147"/>
                  </a:cxn>
                  <a:cxn ang="0">
                    <a:pos x="54" y="106"/>
                  </a:cxn>
                  <a:cxn ang="0">
                    <a:pos x="69" y="64"/>
                  </a:cxn>
                  <a:cxn ang="0">
                    <a:pos x="79" y="28"/>
                  </a:cxn>
                  <a:cxn ang="0">
                    <a:pos x="86" y="0"/>
                  </a:cxn>
                </a:cxnLst>
                <a:rect l="0" t="0" r="r" b="b"/>
                <a:pathLst>
                  <a:path w="86" h="251">
                    <a:moveTo>
                      <a:pt x="86" y="0"/>
                    </a:moveTo>
                    <a:lnTo>
                      <a:pt x="85" y="7"/>
                    </a:lnTo>
                    <a:lnTo>
                      <a:pt x="82" y="28"/>
                    </a:lnTo>
                    <a:lnTo>
                      <a:pt x="77" y="58"/>
                    </a:lnTo>
                    <a:lnTo>
                      <a:pt x="67" y="94"/>
                    </a:lnTo>
                    <a:lnTo>
                      <a:pt x="56" y="135"/>
                    </a:lnTo>
                    <a:lnTo>
                      <a:pt x="42" y="176"/>
                    </a:lnTo>
                    <a:lnTo>
                      <a:pt x="23" y="216"/>
                    </a:lnTo>
                    <a:lnTo>
                      <a:pt x="0" y="251"/>
                    </a:lnTo>
                    <a:lnTo>
                      <a:pt x="3" y="243"/>
                    </a:lnTo>
                    <a:lnTo>
                      <a:pt x="12" y="220"/>
                    </a:lnTo>
                    <a:lnTo>
                      <a:pt x="24" y="187"/>
                    </a:lnTo>
                    <a:lnTo>
                      <a:pt x="39" y="147"/>
                    </a:lnTo>
                    <a:lnTo>
                      <a:pt x="54" y="106"/>
                    </a:lnTo>
                    <a:lnTo>
                      <a:pt x="69" y="64"/>
                    </a:lnTo>
                    <a:lnTo>
                      <a:pt x="79" y="2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3" name="Freeform 397"/>
              <p:cNvSpPr>
                <a:spLocks/>
              </p:cNvSpPr>
              <p:nvPr/>
            </p:nvSpPr>
            <p:spPr bwMode="auto">
              <a:xfrm>
                <a:off x="5892800" y="5881688"/>
                <a:ext cx="84138" cy="13811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0" y="1"/>
                  </a:cxn>
                  <a:cxn ang="0">
                    <a:pos x="45" y="7"/>
                  </a:cxn>
                  <a:cxn ang="0">
                    <a:pos x="36" y="16"/>
                  </a:cxn>
                  <a:cxn ang="0">
                    <a:pos x="26" y="27"/>
                  </a:cxn>
                  <a:cxn ang="0">
                    <a:pos x="17" y="39"/>
                  </a:cxn>
                  <a:cxn ang="0">
                    <a:pos x="10" y="53"/>
                  </a:cxn>
                  <a:cxn ang="0">
                    <a:pos x="6" y="69"/>
                  </a:cxn>
                  <a:cxn ang="0">
                    <a:pos x="6" y="87"/>
                  </a:cxn>
                  <a:cxn ang="0">
                    <a:pos x="5" y="84"/>
                  </a:cxn>
                  <a:cxn ang="0">
                    <a:pos x="2" y="77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4" y="40"/>
                  </a:cxn>
                  <a:cxn ang="0">
                    <a:pos x="12" y="25"/>
                  </a:cxn>
                  <a:cxn ang="0">
                    <a:pos x="28" y="12"/>
                  </a:cxn>
                  <a:cxn ang="0">
                    <a:pos x="53" y="0"/>
                  </a:cxn>
                </a:cxnLst>
                <a:rect l="0" t="0" r="r" b="b"/>
                <a:pathLst>
                  <a:path w="53" h="87">
                    <a:moveTo>
                      <a:pt x="53" y="0"/>
                    </a:moveTo>
                    <a:lnTo>
                      <a:pt x="50" y="1"/>
                    </a:lnTo>
                    <a:lnTo>
                      <a:pt x="45" y="7"/>
                    </a:lnTo>
                    <a:lnTo>
                      <a:pt x="36" y="16"/>
                    </a:lnTo>
                    <a:lnTo>
                      <a:pt x="26" y="27"/>
                    </a:lnTo>
                    <a:lnTo>
                      <a:pt x="17" y="39"/>
                    </a:lnTo>
                    <a:lnTo>
                      <a:pt x="10" y="53"/>
                    </a:lnTo>
                    <a:lnTo>
                      <a:pt x="6" y="69"/>
                    </a:lnTo>
                    <a:lnTo>
                      <a:pt x="6" y="87"/>
                    </a:lnTo>
                    <a:lnTo>
                      <a:pt x="5" y="84"/>
                    </a:lnTo>
                    <a:lnTo>
                      <a:pt x="2" y="77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4" y="40"/>
                    </a:lnTo>
                    <a:lnTo>
                      <a:pt x="12" y="25"/>
                    </a:lnTo>
                    <a:lnTo>
                      <a:pt x="28" y="1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4" name="Freeform 398"/>
              <p:cNvSpPr>
                <a:spLocks/>
              </p:cNvSpPr>
              <p:nvPr/>
            </p:nvSpPr>
            <p:spPr bwMode="auto">
              <a:xfrm>
                <a:off x="5641975" y="6092825"/>
                <a:ext cx="257175" cy="334963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160" y="7"/>
                  </a:cxn>
                  <a:cxn ang="0">
                    <a:pos x="158" y="24"/>
                  </a:cxn>
                  <a:cxn ang="0">
                    <a:pos x="152" y="50"/>
                  </a:cxn>
                  <a:cxn ang="0">
                    <a:pos x="144" y="82"/>
                  </a:cxn>
                  <a:cxn ang="0">
                    <a:pos x="135" y="115"/>
                  </a:cxn>
                  <a:cxn ang="0">
                    <a:pos x="124" y="150"/>
                  </a:cxn>
                  <a:cxn ang="0">
                    <a:pos x="111" y="182"/>
                  </a:cxn>
                  <a:cxn ang="0">
                    <a:pos x="95" y="209"/>
                  </a:cxn>
                  <a:cxn ang="0">
                    <a:pos x="92" y="209"/>
                  </a:cxn>
                  <a:cxn ang="0">
                    <a:pos x="84" y="210"/>
                  </a:cxn>
                  <a:cxn ang="0">
                    <a:pos x="74" y="211"/>
                  </a:cxn>
                  <a:cxn ang="0">
                    <a:pos x="60" y="211"/>
                  </a:cxn>
                  <a:cxn ang="0">
                    <a:pos x="44" y="210"/>
                  </a:cxn>
                  <a:cxn ang="0">
                    <a:pos x="30" y="207"/>
                  </a:cxn>
                  <a:cxn ang="0">
                    <a:pos x="14" y="202"/>
                  </a:cxn>
                  <a:cxn ang="0">
                    <a:pos x="0" y="194"/>
                  </a:cxn>
                  <a:cxn ang="0">
                    <a:pos x="1" y="194"/>
                  </a:cxn>
                  <a:cxn ang="0">
                    <a:pos x="5" y="195"/>
                  </a:cxn>
                  <a:cxn ang="0">
                    <a:pos x="12" y="198"/>
                  </a:cxn>
                  <a:cxn ang="0">
                    <a:pos x="23" y="199"/>
                  </a:cxn>
                  <a:cxn ang="0">
                    <a:pos x="34" y="201"/>
                  </a:cxn>
                  <a:cxn ang="0">
                    <a:pos x="48" y="202"/>
                  </a:cxn>
                  <a:cxn ang="0">
                    <a:pos x="66" y="202"/>
                  </a:cxn>
                  <a:cxn ang="0">
                    <a:pos x="84" y="199"/>
                  </a:cxn>
                  <a:cxn ang="0">
                    <a:pos x="86" y="197"/>
                  </a:cxn>
                  <a:cxn ang="0">
                    <a:pos x="91" y="186"/>
                  </a:cxn>
                  <a:cxn ang="0">
                    <a:pos x="99" y="171"/>
                  </a:cxn>
                  <a:cxn ang="0">
                    <a:pos x="110" y="148"/>
                  </a:cxn>
                  <a:cxn ang="0">
                    <a:pos x="122" y="120"/>
                  </a:cxn>
                  <a:cxn ang="0">
                    <a:pos x="135" y="87"/>
                  </a:cxn>
                  <a:cxn ang="0">
                    <a:pos x="148" y="47"/>
                  </a:cxn>
                  <a:cxn ang="0">
                    <a:pos x="162" y="0"/>
                  </a:cxn>
                </a:cxnLst>
                <a:rect l="0" t="0" r="r" b="b"/>
                <a:pathLst>
                  <a:path w="162" h="211">
                    <a:moveTo>
                      <a:pt x="162" y="0"/>
                    </a:moveTo>
                    <a:lnTo>
                      <a:pt x="160" y="7"/>
                    </a:lnTo>
                    <a:lnTo>
                      <a:pt x="158" y="24"/>
                    </a:lnTo>
                    <a:lnTo>
                      <a:pt x="152" y="50"/>
                    </a:lnTo>
                    <a:lnTo>
                      <a:pt x="144" y="82"/>
                    </a:lnTo>
                    <a:lnTo>
                      <a:pt x="135" y="115"/>
                    </a:lnTo>
                    <a:lnTo>
                      <a:pt x="124" y="150"/>
                    </a:lnTo>
                    <a:lnTo>
                      <a:pt x="111" y="182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84" y="210"/>
                    </a:lnTo>
                    <a:lnTo>
                      <a:pt x="74" y="211"/>
                    </a:lnTo>
                    <a:lnTo>
                      <a:pt x="60" y="211"/>
                    </a:lnTo>
                    <a:lnTo>
                      <a:pt x="44" y="210"/>
                    </a:lnTo>
                    <a:lnTo>
                      <a:pt x="30" y="207"/>
                    </a:lnTo>
                    <a:lnTo>
                      <a:pt x="14" y="202"/>
                    </a:lnTo>
                    <a:lnTo>
                      <a:pt x="0" y="194"/>
                    </a:lnTo>
                    <a:lnTo>
                      <a:pt x="1" y="194"/>
                    </a:lnTo>
                    <a:lnTo>
                      <a:pt x="5" y="195"/>
                    </a:lnTo>
                    <a:lnTo>
                      <a:pt x="12" y="198"/>
                    </a:lnTo>
                    <a:lnTo>
                      <a:pt x="23" y="199"/>
                    </a:lnTo>
                    <a:lnTo>
                      <a:pt x="34" y="201"/>
                    </a:lnTo>
                    <a:lnTo>
                      <a:pt x="48" y="202"/>
                    </a:lnTo>
                    <a:lnTo>
                      <a:pt x="66" y="202"/>
                    </a:lnTo>
                    <a:lnTo>
                      <a:pt x="84" y="199"/>
                    </a:lnTo>
                    <a:lnTo>
                      <a:pt x="86" y="197"/>
                    </a:lnTo>
                    <a:lnTo>
                      <a:pt x="91" y="186"/>
                    </a:lnTo>
                    <a:lnTo>
                      <a:pt x="99" y="171"/>
                    </a:lnTo>
                    <a:lnTo>
                      <a:pt x="110" y="148"/>
                    </a:lnTo>
                    <a:lnTo>
                      <a:pt x="122" y="120"/>
                    </a:lnTo>
                    <a:lnTo>
                      <a:pt x="135" y="87"/>
                    </a:lnTo>
                    <a:lnTo>
                      <a:pt x="148" y="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5" name="Freeform 399"/>
              <p:cNvSpPr>
                <a:spLocks/>
              </p:cNvSpPr>
              <p:nvPr/>
            </p:nvSpPr>
            <p:spPr bwMode="auto">
              <a:xfrm>
                <a:off x="6335713" y="5927725"/>
                <a:ext cx="350838" cy="434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4" y="10"/>
                  </a:cxn>
                  <a:cxn ang="0">
                    <a:pos x="9" y="19"/>
                  </a:cxn>
                  <a:cxn ang="0">
                    <a:pos x="14" y="31"/>
                  </a:cxn>
                  <a:cxn ang="0">
                    <a:pos x="22" y="44"/>
                  </a:cxn>
                  <a:cxn ang="0">
                    <a:pos x="32" y="58"/>
                  </a:cxn>
                  <a:cxn ang="0">
                    <a:pos x="42" y="70"/>
                  </a:cxn>
                  <a:cxn ang="0">
                    <a:pos x="53" y="79"/>
                  </a:cxn>
                  <a:cxn ang="0">
                    <a:pos x="60" y="86"/>
                  </a:cxn>
                  <a:cxn ang="0">
                    <a:pos x="78" y="102"/>
                  </a:cxn>
                  <a:cxn ang="0">
                    <a:pos x="105" y="127"/>
                  </a:cxn>
                  <a:cxn ang="0">
                    <a:pos x="136" y="158"/>
                  </a:cxn>
                  <a:cxn ang="0">
                    <a:pos x="165" y="190"/>
                  </a:cxn>
                  <a:cxn ang="0">
                    <a:pos x="193" y="222"/>
                  </a:cxn>
                  <a:cxn ang="0">
                    <a:pos x="212" y="251"/>
                  </a:cxn>
                  <a:cxn ang="0">
                    <a:pos x="221" y="274"/>
                  </a:cxn>
                  <a:cxn ang="0">
                    <a:pos x="221" y="271"/>
                  </a:cxn>
                  <a:cxn ang="0">
                    <a:pos x="220" y="260"/>
                  </a:cxn>
                  <a:cxn ang="0">
                    <a:pos x="214" y="244"/>
                  </a:cxn>
                  <a:cxn ang="0">
                    <a:pos x="204" y="223"/>
                  </a:cxn>
                  <a:cxn ang="0">
                    <a:pos x="185" y="194"/>
                  </a:cxn>
                  <a:cxn ang="0">
                    <a:pos x="156" y="159"/>
                  </a:cxn>
                  <a:cxn ang="0">
                    <a:pos x="116" y="118"/>
                  </a:cxn>
                  <a:cxn ang="0">
                    <a:pos x="62" y="70"/>
                  </a:cxn>
                  <a:cxn ang="0">
                    <a:pos x="60" y="68"/>
                  </a:cxn>
                  <a:cxn ang="0">
                    <a:pos x="52" y="63"/>
                  </a:cxn>
                  <a:cxn ang="0">
                    <a:pos x="42" y="55"/>
                  </a:cxn>
                  <a:cxn ang="0">
                    <a:pos x="30" y="46"/>
                  </a:cxn>
                  <a:cxn ang="0">
                    <a:pos x="18" y="35"/>
                  </a:cxn>
                  <a:cxn ang="0">
                    <a:pos x="9" y="23"/>
                  </a:cxn>
                  <a:cxn ang="0">
                    <a:pos x="1" y="11"/>
                  </a:cxn>
                  <a:cxn ang="0">
                    <a:pos x="0" y="0"/>
                  </a:cxn>
                </a:cxnLst>
                <a:rect l="0" t="0" r="r" b="b"/>
                <a:pathLst>
                  <a:path w="221" h="274">
                    <a:moveTo>
                      <a:pt x="0" y="0"/>
                    </a:moveTo>
                    <a:lnTo>
                      <a:pt x="1" y="3"/>
                    </a:lnTo>
                    <a:lnTo>
                      <a:pt x="4" y="10"/>
                    </a:lnTo>
                    <a:lnTo>
                      <a:pt x="9" y="19"/>
                    </a:lnTo>
                    <a:lnTo>
                      <a:pt x="14" y="31"/>
                    </a:lnTo>
                    <a:lnTo>
                      <a:pt x="22" y="44"/>
                    </a:lnTo>
                    <a:lnTo>
                      <a:pt x="32" y="58"/>
                    </a:lnTo>
                    <a:lnTo>
                      <a:pt x="42" y="70"/>
                    </a:lnTo>
                    <a:lnTo>
                      <a:pt x="53" y="79"/>
                    </a:lnTo>
                    <a:lnTo>
                      <a:pt x="60" y="86"/>
                    </a:lnTo>
                    <a:lnTo>
                      <a:pt x="78" y="102"/>
                    </a:lnTo>
                    <a:lnTo>
                      <a:pt x="105" y="127"/>
                    </a:lnTo>
                    <a:lnTo>
                      <a:pt x="136" y="158"/>
                    </a:lnTo>
                    <a:lnTo>
                      <a:pt x="165" y="190"/>
                    </a:lnTo>
                    <a:lnTo>
                      <a:pt x="193" y="222"/>
                    </a:lnTo>
                    <a:lnTo>
                      <a:pt x="212" y="251"/>
                    </a:lnTo>
                    <a:lnTo>
                      <a:pt x="221" y="274"/>
                    </a:lnTo>
                    <a:lnTo>
                      <a:pt x="221" y="271"/>
                    </a:lnTo>
                    <a:lnTo>
                      <a:pt x="220" y="260"/>
                    </a:lnTo>
                    <a:lnTo>
                      <a:pt x="214" y="244"/>
                    </a:lnTo>
                    <a:lnTo>
                      <a:pt x="204" y="223"/>
                    </a:lnTo>
                    <a:lnTo>
                      <a:pt x="185" y="194"/>
                    </a:lnTo>
                    <a:lnTo>
                      <a:pt x="156" y="159"/>
                    </a:lnTo>
                    <a:lnTo>
                      <a:pt x="116" y="118"/>
                    </a:lnTo>
                    <a:lnTo>
                      <a:pt x="62" y="70"/>
                    </a:lnTo>
                    <a:lnTo>
                      <a:pt x="60" y="68"/>
                    </a:lnTo>
                    <a:lnTo>
                      <a:pt x="52" y="63"/>
                    </a:lnTo>
                    <a:lnTo>
                      <a:pt x="42" y="55"/>
                    </a:lnTo>
                    <a:lnTo>
                      <a:pt x="30" y="46"/>
                    </a:lnTo>
                    <a:lnTo>
                      <a:pt x="18" y="35"/>
                    </a:lnTo>
                    <a:lnTo>
                      <a:pt x="9" y="2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6" name="Freeform 400"/>
              <p:cNvSpPr>
                <a:spLocks/>
              </p:cNvSpPr>
              <p:nvPr/>
            </p:nvSpPr>
            <p:spPr bwMode="auto">
              <a:xfrm>
                <a:off x="6546850" y="5919788"/>
                <a:ext cx="323850" cy="311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5"/>
                  </a:cxn>
                  <a:cxn ang="0">
                    <a:pos x="27" y="19"/>
                  </a:cxn>
                  <a:cxn ang="0">
                    <a:pos x="53" y="40"/>
                  </a:cxn>
                  <a:cxn ang="0">
                    <a:pos x="87" y="67"/>
                  </a:cxn>
                  <a:cxn ang="0">
                    <a:pos x="122" y="97"/>
                  </a:cxn>
                  <a:cxn ang="0">
                    <a:pos x="155" y="129"/>
                  </a:cxn>
                  <a:cxn ang="0">
                    <a:pos x="184" y="164"/>
                  </a:cxn>
                  <a:cxn ang="0">
                    <a:pos x="204" y="196"/>
                  </a:cxn>
                  <a:cxn ang="0">
                    <a:pos x="203" y="192"/>
                  </a:cxn>
                  <a:cxn ang="0">
                    <a:pos x="198" y="179"/>
                  </a:cxn>
                  <a:cxn ang="0">
                    <a:pos x="186" y="159"/>
                  </a:cxn>
                  <a:cxn ang="0">
                    <a:pos x="168" y="133"/>
                  </a:cxn>
                  <a:cxn ang="0">
                    <a:pos x="142" y="103"/>
                  </a:cxn>
                  <a:cxn ang="0">
                    <a:pos x="106" y="69"/>
                  </a:cxn>
                  <a:cxn ang="0">
                    <a:pos x="59" y="35"/>
                  </a:cxn>
                  <a:cxn ang="0">
                    <a:pos x="0" y="0"/>
                  </a:cxn>
                </a:cxnLst>
                <a:rect l="0" t="0" r="r" b="b"/>
                <a:pathLst>
                  <a:path w="204" h="196">
                    <a:moveTo>
                      <a:pt x="0" y="0"/>
                    </a:moveTo>
                    <a:lnTo>
                      <a:pt x="7" y="5"/>
                    </a:lnTo>
                    <a:lnTo>
                      <a:pt x="27" y="19"/>
                    </a:lnTo>
                    <a:lnTo>
                      <a:pt x="53" y="40"/>
                    </a:lnTo>
                    <a:lnTo>
                      <a:pt x="87" y="67"/>
                    </a:lnTo>
                    <a:lnTo>
                      <a:pt x="122" y="97"/>
                    </a:lnTo>
                    <a:lnTo>
                      <a:pt x="155" y="129"/>
                    </a:lnTo>
                    <a:lnTo>
                      <a:pt x="184" y="164"/>
                    </a:lnTo>
                    <a:lnTo>
                      <a:pt x="204" y="196"/>
                    </a:lnTo>
                    <a:lnTo>
                      <a:pt x="203" y="192"/>
                    </a:lnTo>
                    <a:lnTo>
                      <a:pt x="198" y="179"/>
                    </a:lnTo>
                    <a:lnTo>
                      <a:pt x="186" y="159"/>
                    </a:lnTo>
                    <a:lnTo>
                      <a:pt x="168" y="133"/>
                    </a:lnTo>
                    <a:lnTo>
                      <a:pt x="142" y="103"/>
                    </a:lnTo>
                    <a:lnTo>
                      <a:pt x="106" y="69"/>
                    </a:lnTo>
                    <a:lnTo>
                      <a:pt x="59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7" name="Freeform 401"/>
              <p:cNvSpPr>
                <a:spLocks/>
              </p:cNvSpPr>
              <p:nvPr/>
            </p:nvSpPr>
            <p:spPr bwMode="auto">
              <a:xfrm>
                <a:off x="6731000" y="6311900"/>
                <a:ext cx="200025" cy="65088"/>
              </a:xfrm>
              <a:custGeom>
                <a:avLst/>
                <a:gdLst/>
                <a:ahLst/>
                <a:cxnLst>
                  <a:cxn ang="0">
                    <a:pos x="126" y="0"/>
                  </a:cxn>
                  <a:cxn ang="0">
                    <a:pos x="123" y="1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88" y="20"/>
                  </a:cxn>
                  <a:cxn ang="0">
                    <a:pos x="70" y="26"/>
                  </a:cxn>
                  <a:cxn ang="0">
                    <a:pos x="48" y="32"/>
                  </a:cxn>
                  <a:cxn ang="0">
                    <a:pos x="26" y="34"/>
                  </a:cxn>
                  <a:cxn ang="0">
                    <a:pos x="0" y="33"/>
                  </a:cxn>
                  <a:cxn ang="0">
                    <a:pos x="4" y="34"/>
                  </a:cxn>
                  <a:cxn ang="0">
                    <a:pos x="15" y="37"/>
                  </a:cxn>
                  <a:cxn ang="0">
                    <a:pos x="30" y="40"/>
                  </a:cxn>
                  <a:cxn ang="0">
                    <a:pos x="48" y="41"/>
                  </a:cxn>
                  <a:cxn ang="0">
                    <a:pos x="70" y="39"/>
                  </a:cxn>
                  <a:cxn ang="0">
                    <a:pos x="90" y="33"/>
                  </a:cxn>
                  <a:cxn ang="0">
                    <a:pos x="110" y="20"/>
                  </a:cxn>
                  <a:cxn ang="0">
                    <a:pos x="126" y="0"/>
                  </a:cxn>
                </a:cxnLst>
                <a:rect l="0" t="0" r="r" b="b"/>
                <a:pathLst>
                  <a:path w="126" h="41">
                    <a:moveTo>
                      <a:pt x="126" y="0"/>
                    </a:moveTo>
                    <a:lnTo>
                      <a:pt x="123" y="1"/>
                    </a:lnTo>
                    <a:lnTo>
                      <a:pt x="115" y="6"/>
                    </a:lnTo>
                    <a:lnTo>
                      <a:pt x="104" y="13"/>
                    </a:lnTo>
                    <a:lnTo>
                      <a:pt x="88" y="20"/>
                    </a:lnTo>
                    <a:lnTo>
                      <a:pt x="70" y="26"/>
                    </a:lnTo>
                    <a:lnTo>
                      <a:pt x="48" y="32"/>
                    </a:lnTo>
                    <a:lnTo>
                      <a:pt x="26" y="34"/>
                    </a:lnTo>
                    <a:lnTo>
                      <a:pt x="0" y="33"/>
                    </a:lnTo>
                    <a:lnTo>
                      <a:pt x="4" y="34"/>
                    </a:lnTo>
                    <a:lnTo>
                      <a:pt x="15" y="37"/>
                    </a:lnTo>
                    <a:lnTo>
                      <a:pt x="30" y="40"/>
                    </a:lnTo>
                    <a:lnTo>
                      <a:pt x="48" y="41"/>
                    </a:lnTo>
                    <a:lnTo>
                      <a:pt x="70" y="39"/>
                    </a:lnTo>
                    <a:lnTo>
                      <a:pt x="90" y="33"/>
                    </a:lnTo>
                    <a:lnTo>
                      <a:pt x="110" y="2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8" name="Freeform 402"/>
              <p:cNvSpPr>
                <a:spLocks/>
              </p:cNvSpPr>
              <p:nvPr/>
            </p:nvSpPr>
            <p:spPr bwMode="auto">
              <a:xfrm>
                <a:off x="6583363" y="6438900"/>
                <a:ext cx="366713" cy="11271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193" y="27"/>
                  </a:cxn>
                  <a:cxn ang="0">
                    <a:pos x="191" y="27"/>
                  </a:cxn>
                  <a:cxn ang="0">
                    <a:pos x="185" y="25"/>
                  </a:cxn>
                  <a:cxn ang="0">
                    <a:pos x="176" y="25"/>
                  </a:cxn>
                  <a:cxn ang="0">
                    <a:pos x="165" y="25"/>
                  </a:cxn>
                  <a:cxn ang="0">
                    <a:pos x="155" y="28"/>
                  </a:cxn>
                  <a:cxn ang="0">
                    <a:pos x="145" y="32"/>
                  </a:cxn>
                  <a:cxn ang="0">
                    <a:pos x="137" y="39"/>
                  </a:cxn>
                  <a:cxn ang="0">
                    <a:pos x="133" y="48"/>
                  </a:cxn>
                  <a:cxn ang="0">
                    <a:pos x="132" y="49"/>
                  </a:cxn>
                  <a:cxn ang="0">
                    <a:pos x="125" y="53"/>
                  </a:cxn>
                  <a:cxn ang="0">
                    <a:pos x="116" y="57"/>
                  </a:cxn>
                  <a:cxn ang="0">
                    <a:pos x="101" y="63"/>
                  </a:cxn>
                  <a:cxn ang="0">
                    <a:pos x="83" y="68"/>
                  </a:cxn>
                  <a:cxn ang="0">
                    <a:pos x="60" y="71"/>
                  </a:cxn>
                  <a:cxn ang="0">
                    <a:pos x="32" y="71"/>
                  </a:cxn>
                  <a:cxn ang="0">
                    <a:pos x="0" y="68"/>
                  </a:cxn>
                  <a:cxn ang="0">
                    <a:pos x="5" y="68"/>
                  </a:cxn>
                  <a:cxn ang="0">
                    <a:pos x="17" y="67"/>
                  </a:cxn>
                  <a:cxn ang="0">
                    <a:pos x="36" y="65"/>
                  </a:cxn>
                  <a:cxn ang="0">
                    <a:pos x="57" y="61"/>
                  </a:cxn>
                  <a:cxn ang="0">
                    <a:pos x="80" y="57"/>
                  </a:cxn>
                  <a:cxn ang="0">
                    <a:pos x="101" y="52"/>
                  </a:cxn>
                  <a:cxn ang="0">
                    <a:pos x="119" y="45"/>
                  </a:cxn>
                  <a:cxn ang="0">
                    <a:pos x="129" y="36"/>
                  </a:cxn>
                  <a:cxn ang="0">
                    <a:pos x="131" y="35"/>
                  </a:cxn>
                  <a:cxn ang="0">
                    <a:pos x="132" y="32"/>
                  </a:cxn>
                  <a:cxn ang="0">
                    <a:pos x="136" y="28"/>
                  </a:cxn>
                  <a:cxn ang="0">
                    <a:pos x="143" y="24"/>
                  </a:cxn>
                  <a:cxn ang="0">
                    <a:pos x="149" y="20"/>
                  </a:cxn>
                  <a:cxn ang="0">
                    <a:pos x="159" y="17"/>
                  </a:cxn>
                  <a:cxn ang="0">
                    <a:pos x="169" y="15"/>
                  </a:cxn>
                  <a:cxn ang="0">
                    <a:pos x="183" y="16"/>
                  </a:cxn>
                  <a:cxn ang="0">
                    <a:pos x="231" y="0"/>
                  </a:cxn>
                </a:cxnLst>
                <a:rect l="0" t="0" r="r" b="b"/>
                <a:pathLst>
                  <a:path w="231" h="71">
                    <a:moveTo>
                      <a:pt x="231" y="0"/>
                    </a:moveTo>
                    <a:lnTo>
                      <a:pt x="193" y="27"/>
                    </a:lnTo>
                    <a:lnTo>
                      <a:pt x="191" y="27"/>
                    </a:lnTo>
                    <a:lnTo>
                      <a:pt x="185" y="25"/>
                    </a:lnTo>
                    <a:lnTo>
                      <a:pt x="176" y="25"/>
                    </a:lnTo>
                    <a:lnTo>
                      <a:pt x="165" y="25"/>
                    </a:lnTo>
                    <a:lnTo>
                      <a:pt x="155" y="28"/>
                    </a:lnTo>
                    <a:lnTo>
                      <a:pt x="145" y="32"/>
                    </a:lnTo>
                    <a:lnTo>
                      <a:pt x="137" y="39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25" y="53"/>
                    </a:lnTo>
                    <a:lnTo>
                      <a:pt x="116" y="57"/>
                    </a:lnTo>
                    <a:lnTo>
                      <a:pt x="101" y="63"/>
                    </a:lnTo>
                    <a:lnTo>
                      <a:pt x="83" y="68"/>
                    </a:lnTo>
                    <a:lnTo>
                      <a:pt x="60" y="71"/>
                    </a:lnTo>
                    <a:lnTo>
                      <a:pt x="32" y="71"/>
                    </a:lnTo>
                    <a:lnTo>
                      <a:pt x="0" y="68"/>
                    </a:lnTo>
                    <a:lnTo>
                      <a:pt x="5" y="68"/>
                    </a:lnTo>
                    <a:lnTo>
                      <a:pt x="17" y="67"/>
                    </a:lnTo>
                    <a:lnTo>
                      <a:pt x="36" y="65"/>
                    </a:lnTo>
                    <a:lnTo>
                      <a:pt x="57" y="61"/>
                    </a:lnTo>
                    <a:lnTo>
                      <a:pt x="80" y="57"/>
                    </a:lnTo>
                    <a:lnTo>
                      <a:pt x="101" y="52"/>
                    </a:lnTo>
                    <a:lnTo>
                      <a:pt x="119" y="45"/>
                    </a:lnTo>
                    <a:lnTo>
                      <a:pt x="129" y="36"/>
                    </a:lnTo>
                    <a:lnTo>
                      <a:pt x="131" y="35"/>
                    </a:lnTo>
                    <a:lnTo>
                      <a:pt x="132" y="32"/>
                    </a:lnTo>
                    <a:lnTo>
                      <a:pt x="136" y="28"/>
                    </a:lnTo>
                    <a:lnTo>
                      <a:pt x="143" y="24"/>
                    </a:lnTo>
                    <a:lnTo>
                      <a:pt x="149" y="20"/>
                    </a:lnTo>
                    <a:lnTo>
                      <a:pt x="159" y="17"/>
                    </a:lnTo>
                    <a:lnTo>
                      <a:pt x="169" y="15"/>
                    </a:lnTo>
                    <a:lnTo>
                      <a:pt x="183" y="1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9" name="Freeform 403"/>
              <p:cNvSpPr>
                <a:spLocks/>
              </p:cNvSpPr>
              <p:nvPr/>
            </p:nvSpPr>
            <p:spPr bwMode="auto">
              <a:xfrm>
                <a:off x="5364163" y="6475413"/>
                <a:ext cx="409575" cy="71438"/>
              </a:xfrm>
              <a:custGeom>
                <a:avLst/>
                <a:gdLst/>
                <a:ahLst/>
                <a:cxnLst>
                  <a:cxn ang="0">
                    <a:pos x="258" y="40"/>
                  </a:cxn>
                  <a:cxn ang="0">
                    <a:pos x="201" y="45"/>
                  </a:cxn>
                  <a:cxn ang="0">
                    <a:pos x="199" y="44"/>
                  </a:cxn>
                  <a:cxn ang="0">
                    <a:pos x="194" y="41"/>
                  </a:cxn>
                  <a:cxn ang="0">
                    <a:pos x="187" y="37"/>
                  </a:cxn>
                  <a:cxn ang="0">
                    <a:pos x="179" y="33"/>
                  </a:cxn>
                  <a:cxn ang="0">
                    <a:pos x="168" y="30"/>
                  </a:cxn>
                  <a:cxn ang="0">
                    <a:pos x="158" y="30"/>
                  </a:cxn>
                  <a:cxn ang="0">
                    <a:pos x="146" y="32"/>
                  </a:cxn>
                  <a:cxn ang="0">
                    <a:pos x="134" y="37"/>
                  </a:cxn>
                  <a:cxn ang="0">
                    <a:pos x="131" y="37"/>
                  </a:cxn>
                  <a:cxn ang="0">
                    <a:pos x="122" y="37"/>
                  </a:cxn>
                  <a:cxn ang="0">
                    <a:pos x="108" y="37"/>
                  </a:cxn>
                  <a:cxn ang="0">
                    <a:pos x="91" y="36"/>
                  </a:cxn>
                  <a:cxn ang="0">
                    <a:pos x="71" y="32"/>
                  </a:cxn>
                  <a:cxn ang="0">
                    <a:pos x="48" y="25"/>
                  </a:cxn>
                  <a:cxn ang="0">
                    <a:pos x="24" y="14"/>
                  </a:cxn>
                  <a:cxn ang="0">
                    <a:pos x="0" y="0"/>
                  </a:cxn>
                  <a:cxn ang="0">
                    <a:pos x="4" y="1"/>
                  </a:cxn>
                  <a:cxn ang="0">
                    <a:pos x="16" y="5"/>
                  </a:cxn>
                  <a:cxn ang="0">
                    <a:pos x="35" y="10"/>
                  </a:cxn>
                  <a:cxn ang="0">
                    <a:pos x="56" y="17"/>
                  </a:cxn>
                  <a:cxn ang="0">
                    <a:pos x="79" y="22"/>
                  </a:cxn>
                  <a:cxn ang="0">
                    <a:pos x="102" y="25"/>
                  </a:cxn>
                  <a:cxn ang="0">
                    <a:pos x="122" y="26"/>
                  </a:cxn>
                  <a:cxn ang="0">
                    <a:pos x="139" y="24"/>
                  </a:cxn>
                  <a:cxn ang="0">
                    <a:pos x="140" y="22"/>
                  </a:cxn>
                  <a:cxn ang="0">
                    <a:pos x="144" y="21"/>
                  </a:cxn>
                  <a:cxn ang="0">
                    <a:pos x="151" y="20"/>
                  </a:cxn>
                  <a:cxn ang="0">
                    <a:pos x="160" y="18"/>
                  </a:cxn>
                  <a:cxn ang="0">
                    <a:pos x="170" y="18"/>
                  </a:cxn>
                  <a:cxn ang="0">
                    <a:pos x="180" y="21"/>
                  </a:cxn>
                  <a:cxn ang="0">
                    <a:pos x="191" y="26"/>
                  </a:cxn>
                  <a:cxn ang="0">
                    <a:pos x="202" y="36"/>
                  </a:cxn>
                  <a:cxn ang="0">
                    <a:pos x="258" y="40"/>
                  </a:cxn>
                </a:cxnLst>
                <a:rect l="0" t="0" r="r" b="b"/>
                <a:pathLst>
                  <a:path w="258" h="45">
                    <a:moveTo>
                      <a:pt x="258" y="40"/>
                    </a:moveTo>
                    <a:lnTo>
                      <a:pt x="201" y="45"/>
                    </a:lnTo>
                    <a:lnTo>
                      <a:pt x="199" y="44"/>
                    </a:lnTo>
                    <a:lnTo>
                      <a:pt x="194" y="41"/>
                    </a:lnTo>
                    <a:lnTo>
                      <a:pt x="187" y="37"/>
                    </a:lnTo>
                    <a:lnTo>
                      <a:pt x="179" y="33"/>
                    </a:lnTo>
                    <a:lnTo>
                      <a:pt x="168" y="30"/>
                    </a:lnTo>
                    <a:lnTo>
                      <a:pt x="158" y="30"/>
                    </a:lnTo>
                    <a:lnTo>
                      <a:pt x="146" y="32"/>
                    </a:lnTo>
                    <a:lnTo>
                      <a:pt x="134" y="37"/>
                    </a:lnTo>
                    <a:lnTo>
                      <a:pt x="131" y="37"/>
                    </a:lnTo>
                    <a:lnTo>
                      <a:pt x="122" y="37"/>
                    </a:lnTo>
                    <a:lnTo>
                      <a:pt x="108" y="37"/>
                    </a:lnTo>
                    <a:lnTo>
                      <a:pt x="91" y="36"/>
                    </a:lnTo>
                    <a:lnTo>
                      <a:pt x="71" y="32"/>
                    </a:lnTo>
                    <a:lnTo>
                      <a:pt x="48" y="25"/>
                    </a:lnTo>
                    <a:lnTo>
                      <a:pt x="24" y="14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16" y="5"/>
                    </a:lnTo>
                    <a:lnTo>
                      <a:pt x="35" y="10"/>
                    </a:lnTo>
                    <a:lnTo>
                      <a:pt x="56" y="17"/>
                    </a:lnTo>
                    <a:lnTo>
                      <a:pt x="79" y="22"/>
                    </a:lnTo>
                    <a:lnTo>
                      <a:pt x="102" y="25"/>
                    </a:lnTo>
                    <a:lnTo>
                      <a:pt x="122" y="26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4" y="21"/>
                    </a:lnTo>
                    <a:lnTo>
                      <a:pt x="151" y="20"/>
                    </a:lnTo>
                    <a:lnTo>
                      <a:pt x="160" y="18"/>
                    </a:lnTo>
                    <a:lnTo>
                      <a:pt x="170" y="18"/>
                    </a:lnTo>
                    <a:lnTo>
                      <a:pt x="180" y="21"/>
                    </a:lnTo>
                    <a:lnTo>
                      <a:pt x="191" y="26"/>
                    </a:lnTo>
                    <a:lnTo>
                      <a:pt x="202" y="36"/>
                    </a:lnTo>
                    <a:lnTo>
                      <a:pt x="25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0" name="Freeform 404"/>
              <p:cNvSpPr>
                <a:spLocks/>
              </p:cNvSpPr>
              <p:nvPr/>
            </p:nvSpPr>
            <p:spPr bwMode="auto">
              <a:xfrm>
                <a:off x="6256338" y="4843463"/>
                <a:ext cx="120650" cy="211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4" y="17"/>
                  </a:cxn>
                  <a:cxn ang="0">
                    <a:pos x="8" y="35"/>
                  </a:cxn>
                  <a:cxn ang="0">
                    <a:pos x="16" y="56"/>
                  </a:cxn>
                  <a:cxn ang="0">
                    <a:pos x="27" y="79"/>
                  </a:cxn>
                  <a:cxn ang="0">
                    <a:pos x="40" y="101"/>
                  </a:cxn>
                  <a:cxn ang="0">
                    <a:pos x="56" y="120"/>
                  </a:cxn>
                  <a:cxn ang="0">
                    <a:pos x="76" y="133"/>
                  </a:cxn>
                  <a:cxn ang="0">
                    <a:pos x="72" y="132"/>
                  </a:cxn>
                  <a:cxn ang="0">
                    <a:pos x="64" y="127"/>
                  </a:cxn>
                  <a:cxn ang="0">
                    <a:pos x="51" y="119"/>
                  </a:cxn>
                  <a:cxn ang="0">
                    <a:pos x="36" y="105"/>
                  </a:cxn>
                  <a:cxn ang="0">
                    <a:pos x="23" y="88"/>
                  </a:cxn>
                  <a:cxn ang="0">
                    <a:pos x="11" y="65"/>
                  </a:cxn>
                  <a:cxn ang="0">
                    <a:pos x="3" y="36"/>
                  </a:cxn>
                  <a:cxn ang="0">
                    <a:pos x="0" y="0"/>
                  </a:cxn>
                </a:cxnLst>
                <a:rect l="0" t="0" r="r" b="b"/>
                <a:pathLst>
                  <a:path w="76" h="133">
                    <a:moveTo>
                      <a:pt x="0" y="0"/>
                    </a:moveTo>
                    <a:lnTo>
                      <a:pt x="2" y="4"/>
                    </a:lnTo>
                    <a:lnTo>
                      <a:pt x="4" y="17"/>
                    </a:lnTo>
                    <a:lnTo>
                      <a:pt x="8" y="35"/>
                    </a:lnTo>
                    <a:lnTo>
                      <a:pt x="16" y="56"/>
                    </a:lnTo>
                    <a:lnTo>
                      <a:pt x="27" y="79"/>
                    </a:lnTo>
                    <a:lnTo>
                      <a:pt x="40" y="101"/>
                    </a:lnTo>
                    <a:lnTo>
                      <a:pt x="56" y="120"/>
                    </a:lnTo>
                    <a:lnTo>
                      <a:pt x="76" y="133"/>
                    </a:lnTo>
                    <a:lnTo>
                      <a:pt x="72" y="132"/>
                    </a:lnTo>
                    <a:lnTo>
                      <a:pt x="64" y="127"/>
                    </a:lnTo>
                    <a:lnTo>
                      <a:pt x="51" y="119"/>
                    </a:lnTo>
                    <a:lnTo>
                      <a:pt x="36" y="105"/>
                    </a:lnTo>
                    <a:lnTo>
                      <a:pt x="23" y="88"/>
                    </a:lnTo>
                    <a:lnTo>
                      <a:pt x="11" y="65"/>
                    </a:lnTo>
                    <a:lnTo>
                      <a:pt x="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1" name="Freeform 405"/>
              <p:cNvSpPr>
                <a:spLocks/>
              </p:cNvSpPr>
              <p:nvPr/>
            </p:nvSpPr>
            <p:spPr bwMode="auto">
              <a:xfrm>
                <a:off x="5368925" y="6389688"/>
                <a:ext cx="192088" cy="6032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91" y="2"/>
                  </a:cxn>
                  <a:cxn ang="0">
                    <a:pos x="85" y="6"/>
                  </a:cxn>
                  <a:cxn ang="0">
                    <a:pos x="79" y="11"/>
                  </a:cxn>
                  <a:cxn ang="0">
                    <a:pos x="68" y="16"/>
                  </a:cxn>
                  <a:cxn ang="0">
                    <a:pos x="55" y="23"/>
                  </a:cxn>
                  <a:cxn ang="0">
                    <a:pos x="39" y="27"/>
                  </a:cxn>
                  <a:cxn ang="0">
                    <a:pos x="20" y="30"/>
                  </a:cxn>
                  <a:cxn ang="0">
                    <a:pos x="0" y="30"/>
                  </a:cxn>
                  <a:cxn ang="0">
                    <a:pos x="8" y="31"/>
                  </a:cxn>
                  <a:cxn ang="0">
                    <a:pos x="29" y="34"/>
                  </a:cxn>
                  <a:cxn ang="0">
                    <a:pos x="56" y="36"/>
                  </a:cxn>
                  <a:cxn ang="0">
                    <a:pos x="84" y="38"/>
                  </a:cxn>
                  <a:cxn ang="0">
                    <a:pos x="108" y="36"/>
                  </a:cxn>
                  <a:cxn ang="0">
                    <a:pos x="121" y="31"/>
                  </a:cxn>
                  <a:cxn ang="0">
                    <a:pos x="117" y="19"/>
                  </a:cxn>
                  <a:cxn ang="0">
                    <a:pos x="92" y="0"/>
                  </a:cxn>
                </a:cxnLst>
                <a:rect l="0" t="0" r="r" b="b"/>
                <a:pathLst>
                  <a:path w="121" h="38">
                    <a:moveTo>
                      <a:pt x="92" y="0"/>
                    </a:moveTo>
                    <a:lnTo>
                      <a:pt x="91" y="2"/>
                    </a:lnTo>
                    <a:lnTo>
                      <a:pt x="85" y="6"/>
                    </a:lnTo>
                    <a:lnTo>
                      <a:pt x="79" y="11"/>
                    </a:lnTo>
                    <a:lnTo>
                      <a:pt x="68" y="16"/>
                    </a:lnTo>
                    <a:lnTo>
                      <a:pt x="55" y="23"/>
                    </a:lnTo>
                    <a:lnTo>
                      <a:pt x="39" y="27"/>
                    </a:lnTo>
                    <a:lnTo>
                      <a:pt x="20" y="30"/>
                    </a:lnTo>
                    <a:lnTo>
                      <a:pt x="0" y="30"/>
                    </a:lnTo>
                    <a:lnTo>
                      <a:pt x="8" y="31"/>
                    </a:lnTo>
                    <a:lnTo>
                      <a:pt x="29" y="34"/>
                    </a:lnTo>
                    <a:lnTo>
                      <a:pt x="56" y="36"/>
                    </a:lnTo>
                    <a:lnTo>
                      <a:pt x="84" y="38"/>
                    </a:lnTo>
                    <a:lnTo>
                      <a:pt x="108" y="36"/>
                    </a:lnTo>
                    <a:lnTo>
                      <a:pt x="121" y="31"/>
                    </a:lnTo>
                    <a:lnTo>
                      <a:pt x="117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Freeform 406"/>
              <p:cNvSpPr>
                <a:spLocks/>
              </p:cNvSpPr>
              <p:nvPr/>
            </p:nvSpPr>
            <p:spPr bwMode="auto">
              <a:xfrm>
                <a:off x="6256338" y="5311775"/>
                <a:ext cx="127000" cy="125413"/>
              </a:xfrm>
              <a:custGeom>
                <a:avLst/>
                <a:gdLst/>
                <a:ahLst/>
                <a:cxnLst>
                  <a:cxn ang="0">
                    <a:pos x="80" y="14"/>
                  </a:cxn>
                  <a:cxn ang="0">
                    <a:pos x="79" y="21"/>
                  </a:cxn>
                  <a:cxn ang="0">
                    <a:pos x="75" y="35"/>
                  </a:cxn>
                  <a:cxn ang="0">
                    <a:pos x="63" y="52"/>
                  </a:cxn>
                  <a:cxn ang="0">
                    <a:pos x="44" y="64"/>
                  </a:cxn>
                  <a:cxn ang="0">
                    <a:pos x="46" y="65"/>
                  </a:cxn>
                  <a:cxn ang="0">
                    <a:pos x="48" y="68"/>
                  </a:cxn>
                  <a:cxn ang="0">
                    <a:pos x="51" y="72"/>
                  </a:cxn>
                  <a:cxn ang="0">
                    <a:pos x="54" y="75"/>
                  </a:cxn>
                  <a:cxn ang="0">
                    <a:pos x="52" y="77"/>
                  </a:cxn>
                  <a:cxn ang="0">
                    <a:pos x="48" y="79"/>
                  </a:cxn>
                  <a:cxn ang="0">
                    <a:pos x="40" y="77"/>
                  </a:cxn>
                  <a:cxn ang="0">
                    <a:pos x="24" y="72"/>
                  </a:cxn>
                  <a:cxn ang="0">
                    <a:pos x="20" y="69"/>
                  </a:cxn>
                  <a:cxn ang="0">
                    <a:pos x="11" y="61"/>
                  </a:cxn>
                  <a:cxn ang="0">
                    <a:pos x="3" y="51"/>
                  </a:cxn>
                  <a:cxn ang="0">
                    <a:pos x="0" y="39"/>
                  </a:cxn>
                  <a:cxn ang="0">
                    <a:pos x="2" y="37"/>
                  </a:cxn>
                  <a:cxn ang="0">
                    <a:pos x="7" y="35"/>
                  </a:cxn>
                  <a:cxn ang="0">
                    <a:pos x="14" y="31"/>
                  </a:cxn>
                  <a:cxn ang="0">
                    <a:pos x="22" y="25"/>
                  </a:cxn>
                  <a:cxn ang="0">
                    <a:pos x="30" y="18"/>
                  </a:cxn>
                  <a:cxn ang="0">
                    <a:pos x="38" y="12"/>
                  </a:cxn>
                  <a:cxn ang="0">
                    <a:pos x="44" y="5"/>
                  </a:cxn>
                  <a:cxn ang="0">
                    <a:pos x="50" y="0"/>
                  </a:cxn>
                  <a:cxn ang="0">
                    <a:pos x="80" y="14"/>
                  </a:cxn>
                </a:cxnLst>
                <a:rect l="0" t="0" r="r" b="b"/>
                <a:pathLst>
                  <a:path w="80" h="79">
                    <a:moveTo>
                      <a:pt x="80" y="14"/>
                    </a:moveTo>
                    <a:lnTo>
                      <a:pt x="79" y="21"/>
                    </a:lnTo>
                    <a:lnTo>
                      <a:pt x="75" y="35"/>
                    </a:lnTo>
                    <a:lnTo>
                      <a:pt x="63" y="52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8" y="68"/>
                    </a:lnTo>
                    <a:lnTo>
                      <a:pt x="51" y="72"/>
                    </a:lnTo>
                    <a:lnTo>
                      <a:pt x="54" y="75"/>
                    </a:lnTo>
                    <a:lnTo>
                      <a:pt x="52" y="77"/>
                    </a:lnTo>
                    <a:lnTo>
                      <a:pt x="48" y="79"/>
                    </a:lnTo>
                    <a:lnTo>
                      <a:pt x="40" y="77"/>
                    </a:lnTo>
                    <a:lnTo>
                      <a:pt x="24" y="72"/>
                    </a:lnTo>
                    <a:lnTo>
                      <a:pt x="20" y="69"/>
                    </a:lnTo>
                    <a:lnTo>
                      <a:pt x="11" y="61"/>
                    </a:lnTo>
                    <a:lnTo>
                      <a:pt x="3" y="51"/>
                    </a:lnTo>
                    <a:lnTo>
                      <a:pt x="0" y="39"/>
                    </a:lnTo>
                    <a:lnTo>
                      <a:pt x="2" y="37"/>
                    </a:lnTo>
                    <a:lnTo>
                      <a:pt x="7" y="35"/>
                    </a:lnTo>
                    <a:lnTo>
                      <a:pt x="14" y="31"/>
                    </a:lnTo>
                    <a:lnTo>
                      <a:pt x="22" y="25"/>
                    </a:lnTo>
                    <a:lnTo>
                      <a:pt x="30" y="18"/>
                    </a:lnTo>
                    <a:lnTo>
                      <a:pt x="38" y="12"/>
                    </a:lnTo>
                    <a:lnTo>
                      <a:pt x="44" y="5"/>
                    </a:lnTo>
                    <a:lnTo>
                      <a:pt x="50" y="0"/>
                    </a:lnTo>
                    <a:lnTo>
                      <a:pt x="80" y="14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Freeform 407"/>
              <p:cNvSpPr>
                <a:spLocks/>
              </p:cNvSpPr>
              <p:nvPr/>
            </p:nvSpPr>
            <p:spPr bwMode="auto">
              <a:xfrm>
                <a:off x="5943600" y="5465763"/>
                <a:ext cx="736600" cy="427038"/>
              </a:xfrm>
              <a:custGeom>
                <a:avLst/>
                <a:gdLst/>
                <a:ahLst/>
                <a:cxnLst>
                  <a:cxn ang="0">
                    <a:pos x="440" y="20"/>
                  </a:cxn>
                  <a:cxn ang="0">
                    <a:pos x="46" y="0"/>
                  </a:cxn>
                  <a:cxn ang="0">
                    <a:pos x="42" y="0"/>
                  </a:cxn>
                  <a:cxn ang="0">
                    <a:pos x="32" y="3"/>
                  </a:cxn>
                  <a:cxn ang="0">
                    <a:pos x="20" y="10"/>
                  </a:cxn>
                  <a:cxn ang="0">
                    <a:pos x="12" y="26"/>
                  </a:cxn>
                  <a:cxn ang="0">
                    <a:pos x="8" y="66"/>
                  </a:cxn>
                  <a:cxn ang="0">
                    <a:pos x="6" y="123"/>
                  </a:cxn>
                  <a:cxn ang="0">
                    <a:pos x="4" y="174"/>
                  </a:cxn>
                  <a:cxn ang="0">
                    <a:pos x="4" y="195"/>
                  </a:cxn>
                  <a:cxn ang="0">
                    <a:pos x="1" y="204"/>
                  </a:cxn>
                  <a:cxn ang="0">
                    <a:pos x="0" y="224"/>
                  </a:cxn>
                  <a:cxn ang="0">
                    <a:pos x="2" y="246"/>
                  </a:cxn>
                  <a:cxn ang="0">
                    <a:pos x="16" y="258"/>
                  </a:cxn>
                  <a:cxn ang="0">
                    <a:pos x="445" y="269"/>
                  </a:cxn>
                  <a:cxn ang="0">
                    <a:pos x="449" y="267"/>
                  </a:cxn>
                  <a:cxn ang="0">
                    <a:pos x="457" y="262"/>
                  </a:cxn>
                  <a:cxn ang="0">
                    <a:pos x="464" y="250"/>
                  </a:cxn>
                  <a:cxn ang="0">
                    <a:pos x="464" y="228"/>
                  </a:cxn>
                  <a:cxn ang="0">
                    <a:pos x="464" y="54"/>
                  </a:cxn>
                  <a:cxn ang="0">
                    <a:pos x="464" y="48"/>
                  </a:cxn>
                  <a:cxn ang="0">
                    <a:pos x="460" y="38"/>
                  </a:cxn>
                  <a:cxn ang="0">
                    <a:pos x="453" y="26"/>
                  </a:cxn>
                  <a:cxn ang="0">
                    <a:pos x="440" y="20"/>
                  </a:cxn>
                </a:cxnLst>
                <a:rect l="0" t="0" r="r" b="b"/>
                <a:pathLst>
                  <a:path w="464" h="269">
                    <a:moveTo>
                      <a:pt x="440" y="20"/>
                    </a:moveTo>
                    <a:lnTo>
                      <a:pt x="46" y="0"/>
                    </a:lnTo>
                    <a:lnTo>
                      <a:pt x="42" y="0"/>
                    </a:lnTo>
                    <a:lnTo>
                      <a:pt x="32" y="3"/>
                    </a:lnTo>
                    <a:lnTo>
                      <a:pt x="20" y="10"/>
                    </a:lnTo>
                    <a:lnTo>
                      <a:pt x="12" y="26"/>
                    </a:lnTo>
                    <a:lnTo>
                      <a:pt x="8" y="66"/>
                    </a:lnTo>
                    <a:lnTo>
                      <a:pt x="6" y="123"/>
                    </a:lnTo>
                    <a:lnTo>
                      <a:pt x="4" y="174"/>
                    </a:lnTo>
                    <a:lnTo>
                      <a:pt x="4" y="195"/>
                    </a:lnTo>
                    <a:lnTo>
                      <a:pt x="1" y="204"/>
                    </a:lnTo>
                    <a:lnTo>
                      <a:pt x="0" y="224"/>
                    </a:lnTo>
                    <a:lnTo>
                      <a:pt x="2" y="246"/>
                    </a:lnTo>
                    <a:lnTo>
                      <a:pt x="16" y="258"/>
                    </a:lnTo>
                    <a:lnTo>
                      <a:pt x="445" y="269"/>
                    </a:lnTo>
                    <a:lnTo>
                      <a:pt x="449" y="267"/>
                    </a:lnTo>
                    <a:lnTo>
                      <a:pt x="457" y="262"/>
                    </a:lnTo>
                    <a:lnTo>
                      <a:pt x="464" y="250"/>
                    </a:lnTo>
                    <a:lnTo>
                      <a:pt x="464" y="228"/>
                    </a:lnTo>
                    <a:lnTo>
                      <a:pt x="464" y="54"/>
                    </a:lnTo>
                    <a:lnTo>
                      <a:pt x="464" y="48"/>
                    </a:lnTo>
                    <a:lnTo>
                      <a:pt x="460" y="38"/>
                    </a:lnTo>
                    <a:lnTo>
                      <a:pt x="453" y="26"/>
                    </a:lnTo>
                    <a:lnTo>
                      <a:pt x="440" y="20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Freeform 408"/>
              <p:cNvSpPr>
                <a:spLocks/>
              </p:cNvSpPr>
              <p:nvPr/>
            </p:nvSpPr>
            <p:spPr bwMode="auto">
              <a:xfrm>
                <a:off x="6348413" y="5468938"/>
                <a:ext cx="336550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0" y="18"/>
                  </a:cxn>
                  <a:cxn ang="0">
                    <a:pos x="184" y="18"/>
                  </a:cxn>
                  <a:cxn ang="0">
                    <a:pos x="193" y="21"/>
                  </a:cxn>
                  <a:cxn ang="0">
                    <a:pos x="204" y="26"/>
                  </a:cxn>
                  <a:cxn ang="0">
                    <a:pos x="209" y="36"/>
                  </a:cxn>
                  <a:cxn ang="0">
                    <a:pos x="209" y="34"/>
                  </a:cxn>
                  <a:cxn ang="0">
                    <a:pos x="210" y="32"/>
                  </a:cxn>
                  <a:cxn ang="0">
                    <a:pos x="212" y="28"/>
                  </a:cxn>
                  <a:cxn ang="0">
                    <a:pos x="210" y="24"/>
                  </a:cxn>
                  <a:cxn ang="0">
                    <a:pos x="206" y="18"/>
                  </a:cxn>
                  <a:cxn ang="0">
                    <a:pos x="200" y="14"/>
                  </a:cxn>
                  <a:cxn ang="0">
                    <a:pos x="189" y="10"/>
                  </a:cxn>
                  <a:cxn ang="0">
                    <a:pos x="172" y="8"/>
                  </a:cxn>
                  <a:cxn ang="0">
                    <a:pos x="0" y="0"/>
                  </a:cxn>
                </a:cxnLst>
                <a:rect l="0" t="0" r="r" b="b"/>
                <a:pathLst>
                  <a:path w="212" h="36">
                    <a:moveTo>
                      <a:pt x="0" y="0"/>
                    </a:moveTo>
                    <a:lnTo>
                      <a:pt x="180" y="18"/>
                    </a:lnTo>
                    <a:lnTo>
                      <a:pt x="184" y="18"/>
                    </a:lnTo>
                    <a:lnTo>
                      <a:pt x="193" y="21"/>
                    </a:lnTo>
                    <a:lnTo>
                      <a:pt x="204" y="26"/>
                    </a:lnTo>
                    <a:lnTo>
                      <a:pt x="209" y="36"/>
                    </a:lnTo>
                    <a:lnTo>
                      <a:pt x="209" y="34"/>
                    </a:lnTo>
                    <a:lnTo>
                      <a:pt x="210" y="32"/>
                    </a:lnTo>
                    <a:lnTo>
                      <a:pt x="212" y="28"/>
                    </a:lnTo>
                    <a:lnTo>
                      <a:pt x="210" y="24"/>
                    </a:lnTo>
                    <a:lnTo>
                      <a:pt x="206" y="18"/>
                    </a:lnTo>
                    <a:lnTo>
                      <a:pt x="200" y="14"/>
                    </a:lnTo>
                    <a:lnTo>
                      <a:pt x="189" y="10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Freeform 410"/>
              <p:cNvSpPr>
                <a:spLocks/>
              </p:cNvSpPr>
              <p:nvPr/>
            </p:nvSpPr>
            <p:spPr bwMode="auto">
              <a:xfrm>
                <a:off x="5976938" y="5880100"/>
                <a:ext cx="703263" cy="33338"/>
              </a:xfrm>
              <a:custGeom>
                <a:avLst/>
                <a:gdLst/>
                <a:ahLst/>
                <a:cxnLst>
                  <a:cxn ang="0">
                    <a:pos x="443" y="21"/>
                  </a:cxn>
                  <a:cxn ang="0">
                    <a:pos x="439" y="21"/>
                  </a:cxn>
                  <a:cxn ang="0">
                    <a:pos x="427" y="20"/>
                  </a:cxn>
                  <a:cxn ang="0">
                    <a:pos x="410" y="20"/>
                  </a:cxn>
                  <a:cxn ang="0">
                    <a:pos x="386" y="18"/>
                  </a:cxn>
                  <a:cxn ang="0">
                    <a:pos x="356" y="17"/>
                  </a:cxn>
                  <a:cxn ang="0">
                    <a:pos x="324" y="16"/>
                  </a:cxn>
                  <a:cxn ang="0">
                    <a:pos x="290" y="13"/>
                  </a:cxn>
                  <a:cxn ang="0">
                    <a:pos x="252" y="12"/>
                  </a:cxn>
                  <a:cxn ang="0">
                    <a:pos x="214" y="10"/>
                  </a:cxn>
                  <a:cxn ang="0">
                    <a:pos x="176" y="8"/>
                  </a:cxn>
                  <a:cxn ang="0">
                    <a:pos x="139" y="6"/>
                  </a:cxn>
                  <a:cxn ang="0">
                    <a:pos x="104" y="5"/>
                  </a:cxn>
                  <a:cxn ang="0">
                    <a:pos x="71" y="4"/>
                  </a:cxn>
                  <a:cxn ang="0">
                    <a:pos x="43" y="4"/>
                  </a:cxn>
                  <a:cxn ang="0">
                    <a:pos x="19" y="2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13" y="2"/>
                  </a:cxn>
                  <a:cxn ang="0">
                    <a:pos x="28" y="1"/>
                  </a:cxn>
                  <a:cxn ang="0">
                    <a:pos x="49" y="1"/>
                  </a:cxn>
                  <a:cxn ang="0">
                    <a:pos x="73" y="0"/>
                  </a:cxn>
                  <a:cxn ang="0">
                    <a:pos x="103" y="0"/>
                  </a:cxn>
                  <a:cxn ang="0">
                    <a:pos x="134" y="0"/>
                  </a:cxn>
                  <a:cxn ang="0">
                    <a:pos x="168" y="0"/>
                  </a:cxn>
                  <a:cxn ang="0">
                    <a:pos x="204" y="0"/>
                  </a:cxn>
                  <a:cxn ang="0">
                    <a:pos x="240" y="1"/>
                  </a:cxn>
                  <a:cxn ang="0">
                    <a:pos x="278" y="2"/>
                  </a:cxn>
                  <a:cxn ang="0">
                    <a:pos x="314" y="4"/>
                  </a:cxn>
                  <a:cxn ang="0">
                    <a:pos x="350" y="6"/>
                  </a:cxn>
                  <a:cxn ang="0">
                    <a:pos x="383" y="10"/>
                  </a:cxn>
                  <a:cxn ang="0">
                    <a:pos x="415" y="16"/>
                  </a:cxn>
                  <a:cxn ang="0">
                    <a:pos x="443" y="21"/>
                  </a:cxn>
                </a:cxnLst>
                <a:rect l="0" t="0" r="r" b="b"/>
                <a:pathLst>
                  <a:path w="443" h="21">
                    <a:moveTo>
                      <a:pt x="443" y="21"/>
                    </a:moveTo>
                    <a:lnTo>
                      <a:pt x="439" y="21"/>
                    </a:lnTo>
                    <a:lnTo>
                      <a:pt x="427" y="20"/>
                    </a:lnTo>
                    <a:lnTo>
                      <a:pt x="410" y="20"/>
                    </a:lnTo>
                    <a:lnTo>
                      <a:pt x="386" y="18"/>
                    </a:lnTo>
                    <a:lnTo>
                      <a:pt x="356" y="17"/>
                    </a:lnTo>
                    <a:lnTo>
                      <a:pt x="324" y="16"/>
                    </a:lnTo>
                    <a:lnTo>
                      <a:pt x="290" y="13"/>
                    </a:lnTo>
                    <a:lnTo>
                      <a:pt x="252" y="12"/>
                    </a:lnTo>
                    <a:lnTo>
                      <a:pt x="214" y="10"/>
                    </a:lnTo>
                    <a:lnTo>
                      <a:pt x="176" y="8"/>
                    </a:lnTo>
                    <a:lnTo>
                      <a:pt x="139" y="6"/>
                    </a:lnTo>
                    <a:lnTo>
                      <a:pt x="104" y="5"/>
                    </a:lnTo>
                    <a:lnTo>
                      <a:pt x="71" y="4"/>
                    </a:lnTo>
                    <a:lnTo>
                      <a:pt x="43" y="4"/>
                    </a:lnTo>
                    <a:lnTo>
                      <a:pt x="19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3" y="2"/>
                    </a:lnTo>
                    <a:lnTo>
                      <a:pt x="28" y="1"/>
                    </a:lnTo>
                    <a:lnTo>
                      <a:pt x="49" y="1"/>
                    </a:lnTo>
                    <a:lnTo>
                      <a:pt x="73" y="0"/>
                    </a:lnTo>
                    <a:lnTo>
                      <a:pt x="103" y="0"/>
                    </a:lnTo>
                    <a:lnTo>
                      <a:pt x="134" y="0"/>
                    </a:lnTo>
                    <a:lnTo>
                      <a:pt x="168" y="0"/>
                    </a:lnTo>
                    <a:lnTo>
                      <a:pt x="204" y="0"/>
                    </a:lnTo>
                    <a:lnTo>
                      <a:pt x="240" y="1"/>
                    </a:lnTo>
                    <a:lnTo>
                      <a:pt x="278" y="2"/>
                    </a:lnTo>
                    <a:lnTo>
                      <a:pt x="314" y="4"/>
                    </a:lnTo>
                    <a:lnTo>
                      <a:pt x="350" y="6"/>
                    </a:lnTo>
                    <a:lnTo>
                      <a:pt x="383" y="10"/>
                    </a:lnTo>
                    <a:lnTo>
                      <a:pt x="415" y="16"/>
                    </a:lnTo>
                    <a:lnTo>
                      <a:pt x="44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Freeform 411"/>
              <p:cNvSpPr>
                <a:spLocks/>
              </p:cNvSpPr>
              <p:nvPr/>
            </p:nvSpPr>
            <p:spPr bwMode="auto">
              <a:xfrm>
                <a:off x="5927725" y="5503863"/>
                <a:ext cx="30163" cy="358775"/>
              </a:xfrm>
              <a:custGeom>
                <a:avLst/>
                <a:gdLst/>
                <a:ahLst/>
                <a:cxnLst>
                  <a:cxn ang="0">
                    <a:pos x="11" y="226"/>
                  </a:cxn>
                  <a:cxn ang="0">
                    <a:pos x="10" y="223"/>
                  </a:cxn>
                  <a:cxn ang="0">
                    <a:pos x="6" y="215"/>
                  </a:cxn>
                  <a:cxn ang="0">
                    <a:pos x="2" y="203"/>
                  </a:cxn>
                  <a:cxn ang="0">
                    <a:pos x="0" y="186"/>
                  </a:cxn>
                  <a:cxn ang="0">
                    <a:pos x="3" y="162"/>
                  </a:cxn>
                  <a:cxn ang="0">
                    <a:pos x="8" y="106"/>
                  </a:cxn>
                  <a:cxn ang="0">
                    <a:pos x="14" y="43"/>
                  </a:cxn>
                  <a:cxn ang="0">
                    <a:pos x="14" y="0"/>
                  </a:cxn>
                  <a:cxn ang="0">
                    <a:pos x="16" y="14"/>
                  </a:cxn>
                  <a:cxn ang="0">
                    <a:pos x="19" y="52"/>
                  </a:cxn>
                  <a:cxn ang="0">
                    <a:pos x="18" y="111"/>
                  </a:cxn>
                  <a:cxn ang="0">
                    <a:pos x="8" y="183"/>
                  </a:cxn>
                  <a:cxn ang="0">
                    <a:pos x="7" y="188"/>
                  </a:cxn>
                  <a:cxn ang="0">
                    <a:pos x="6" y="202"/>
                  </a:cxn>
                  <a:cxn ang="0">
                    <a:pos x="7" y="216"/>
                  </a:cxn>
                  <a:cxn ang="0">
                    <a:pos x="11" y="226"/>
                  </a:cxn>
                </a:cxnLst>
                <a:rect l="0" t="0" r="r" b="b"/>
                <a:pathLst>
                  <a:path w="19" h="226">
                    <a:moveTo>
                      <a:pt x="11" y="226"/>
                    </a:moveTo>
                    <a:lnTo>
                      <a:pt x="10" y="223"/>
                    </a:lnTo>
                    <a:lnTo>
                      <a:pt x="6" y="215"/>
                    </a:lnTo>
                    <a:lnTo>
                      <a:pt x="2" y="203"/>
                    </a:lnTo>
                    <a:lnTo>
                      <a:pt x="0" y="186"/>
                    </a:lnTo>
                    <a:lnTo>
                      <a:pt x="3" y="162"/>
                    </a:lnTo>
                    <a:lnTo>
                      <a:pt x="8" y="106"/>
                    </a:lnTo>
                    <a:lnTo>
                      <a:pt x="14" y="43"/>
                    </a:lnTo>
                    <a:lnTo>
                      <a:pt x="14" y="0"/>
                    </a:lnTo>
                    <a:lnTo>
                      <a:pt x="16" y="14"/>
                    </a:lnTo>
                    <a:lnTo>
                      <a:pt x="19" y="52"/>
                    </a:lnTo>
                    <a:lnTo>
                      <a:pt x="18" y="111"/>
                    </a:lnTo>
                    <a:lnTo>
                      <a:pt x="8" y="183"/>
                    </a:lnTo>
                    <a:lnTo>
                      <a:pt x="7" y="188"/>
                    </a:lnTo>
                    <a:lnTo>
                      <a:pt x="6" y="202"/>
                    </a:lnTo>
                    <a:lnTo>
                      <a:pt x="7" y="216"/>
                    </a:lnTo>
                    <a:lnTo>
                      <a:pt x="11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Freeform 412"/>
              <p:cNvSpPr>
                <a:spLocks/>
              </p:cNvSpPr>
              <p:nvPr/>
            </p:nvSpPr>
            <p:spPr bwMode="auto">
              <a:xfrm>
                <a:off x="5945188" y="5453063"/>
                <a:ext cx="273050" cy="31750"/>
              </a:xfrm>
              <a:custGeom>
                <a:avLst/>
                <a:gdLst/>
                <a:ahLst/>
                <a:cxnLst>
                  <a:cxn ang="0">
                    <a:pos x="172" y="10"/>
                  </a:cxn>
                  <a:cxn ang="0">
                    <a:pos x="47" y="8"/>
                  </a:cxn>
                  <a:cxn ang="0">
                    <a:pos x="45" y="8"/>
                  </a:cxn>
                  <a:cxn ang="0">
                    <a:pos x="40" y="8"/>
                  </a:cxn>
                  <a:cxn ang="0">
                    <a:pos x="33" y="8"/>
                  </a:cxn>
                  <a:cxn ang="0">
                    <a:pos x="25" y="8"/>
                  </a:cxn>
                  <a:cxn ang="0">
                    <a:pos x="17" y="10"/>
                  </a:cxn>
                  <a:cxn ang="0">
                    <a:pos x="11" y="12"/>
                  </a:cxn>
                  <a:cxn ang="0">
                    <a:pos x="4" y="15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0" y="16"/>
                  </a:cxn>
                  <a:cxn ang="0">
                    <a:pos x="1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7" y="0"/>
                  </a:cxn>
                  <a:cxn ang="0">
                    <a:pos x="40" y="0"/>
                  </a:cxn>
                  <a:cxn ang="0">
                    <a:pos x="172" y="10"/>
                  </a:cxn>
                </a:cxnLst>
                <a:rect l="0" t="0" r="r" b="b"/>
                <a:pathLst>
                  <a:path w="172" h="20">
                    <a:moveTo>
                      <a:pt x="172" y="10"/>
                    </a:moveTo>
                    <a:lnTo>
                      <a:pt x="47" y="8"/>
                    </a:lnTo>
                    <a:lnTo>
                      <a:pt x="45" y="8"/>
                    </a:lnTo>
                    <a:lnTo>
                      <a:pt x="40" y="8"/>
                    </a:lnTo>
                    <a:lnTo>
                      <a:pt x="33" y="8"/>
                    </a:lnTo>
                    <a:lnTo>
                      <a:pt x="25" y="8"/>
                    </a:lnTo>
                    <a:lnTo>
                      <a:pt x="17" y="10"/>
                    </a:lnTo>
                    <a:lnTo>
                      <a:pt x="11" y="12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17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Freeform 413"/>
              <p:cNvSpPr>
                <a:spLocks/>
              </p:cNvSpPr>
              <p:nvPr/>
            </p:nvSpPr>
            <p:spPr bwMode="auto">
              <a:xfrm>
                <a:off x="6323013" y="5232400"/>
                <a:ext cx="134938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5" y="8"/>
                  </a:cxn>
                  <a:cxn ang="0">
                    <a:pos x="12" y="16"/>
                  </a:cxn>
                  <a:cxn ang="0">
                    <a:pos x="22" y="26"/>
                  </a:cxn>
                  <a:cxn ang="0">
                    <a:pos x="34" y="36"/>
                  </a:cxn>
                  <a:cxn ang="0">
                    <a:pos x="49" y="44"/>
                  </a:cxn>
                  <a:cxn ang="0">
                    <a:pos x="65" y="50"/>
                  </a:cxn>
                  <a:cxn ang="0">
                    <a:pos x="85" y="52"/>
                  </a:cxn>
                  <a:cxn ang="0">
                    <a:pos x="84" y="52"/>
                  </a:cxn>
                  <a:cxn ang="0">
                    <a:pos x="78" y="50"/>
                  </a:cxn>
                  <a:cxn ang="0">
                    <a:pos x="72" y="47"/>
                  </a:cxn>
                  <a:cxn ang="0">
                    <a:pos x="61" y="42"/>
                  </a:cxn>
                  <a:cxn ang="0">
                    <a:pos x="49" y="35"/>
                  </a:cxn>
                  <a:cxn ang="0">
                    <a:pos x="34" y="27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52">
                    <a:moveTo>
                      <a:pt x="0" y="0"/>
                    </a:moveTo>
                    <a:lnTo>
                      <a:pt x="1" y="3"/>
                    </a:lnTo>
                    <a:lnTo>
                      <a:pt x="5" y="8"/>
                    </a:lnTo>
                    <a:lnTo>
                      <a:pt x="12" y="16"/>
                    </a:lnTo>
                    <a:lnTo>
                      <a:pt x="22" y="26"/>
                    </a:lnTo>
                    <a:lnTo>
                      <a:pt x="34" y="36"/>
                    </a:lnTo>
                    <a:lnTo>
                      <a:pt x="49" y="44"/>
                    </a:lnTo>
                    <a:lnTo>
                      <a:pt x="65" y="50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78" y="50"/>
                    </a:lnTo>
                    <a:lnTo>
                      <a:pt x="72" y="47"/>
                    </a:lnTo>
                    <a:lnTo>
                      <a:pt x="61" y="42"/>
                    </a:lnTo>
                    <a:lnTo>
                      <a:pt x="49" y="35"/>
                    </a:lnTo>
                    <a:lnTo>
                      <a:pt x="34" y="27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Freeform 414"/>
              <p:cNvSpPr>
                <a:spLocks/>
              </p:cNvSpPr>
              <p:nvPr/>
            </p:nvSpPr>
            <p:spPr bwMode="auto">
              <a:xfrm>
                <a:off x="6299200" y="5260975"/>
                <a:ext cx="134938" cy="87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5" y="9"/>
                  </a:cxn>
                  <a:cxn ang="0">
                    <a:pos x="11" y="17"/>
                  </a:cxn>
                  <a:cxn ang="0">
                    <a:pos x="20" y="28"/>
                  </a:cxn>
                  <a:cxn ang="0">
                    <a:pos x="32" y="37"/>
                  </a:cxn>
                  <a:cxn ang="0">
                    <a:pos x="47" y="46"/>
                  </a:cxn>
                  <a:cxn ang="0">
                    <a:pos x="64" y="53"/>
                  </a:cxn>
                  <a:cxn ang="0">
                    <a:pos x="85" y="55"/>
                  </a:cxn>
                  <a:cxn ang="0">
                    <a:pos x="84" y="55"/>
                  </a:cxn>
                  <a:cxn ang="0">
                    <a:pos x="80" y="53"/>
                  </a:cxn>
                  <a:cxn ang="0">
                    <a:pos x="73" y="52"/>
                  </a:cxn>
                  <a:cxn ang="0">
                    <a:pos x="65" y="48"/>
                  </a:cxn>
                  <a:cxn ang="0">
                    <a:pos x="53" y="41"/>
                  </a:cxn>
                  <a:cxn ang="0">
                    <a:pos x="39" y="32"/>
                  </a:cxn>
                  <a:cxn ang="0">
                    <a:pos x="20" y="18"/>
                  </a:cxn>
                  <a:cxn ang="0">
                    <a:pos x="0" y="0"/>
                  </a:cxn>
                </a:cxnLst>
                <a:rect l="0" t="0" r="r" b="b"/>
                <a:pathLst>
                  <a:path w="85" h="55">
                    <a:moveTo>
                      <a:pt x="0" y="0"/>
                    </a:moveTo>
                    <a:lnTo>
                      <a:pt x="1" y="2"/>
                    </a:lnTo>
                    <a:lnTo>
                      <a:pt x="5" y="9"/>
                    </a:lnTo>
                    <a:lnTo>
                      <a:pt x="11" y="17"/>
                    </a:lnTo>
                    <a:lnTo>
                      <a:pt x="20" y="28"/>
                    </a:lnTo>
                    <a:lnTo>
                      <a:pt x="32" y="37"/>
                    </a:lnTo>
                    <a:lnTo>
                      <a:pt x="47" y="46"/>
                    </a:lnTo>
                    <a:lnTo>
                      <a:pt x="64" y="53"/>
                    </a:lnTo>
                    <a:lnTo>
                      <a:pt x="85" y="55"/>
                    </a:lnTo>
                    <a:lnTo>
                      <a:pt x="84" y="55"/>
                    </a:lnTo>
                    <a:lnTo>
                      <a:pt x="80" y="53"/>
                    </a:lnTo>
                    <a:lnTo>
                      <a:pt x="73" y="52"/>
                    </a:lnTo>
                    <a:lnTo>
                      <a:pt x="65" y="48"/>
                    </a:lnTo>
                    <a:lnTo>
                      <a:pt x="53" y="41"/>
                    </a:lnTo>
                    <a:lnTo>
                      <a:pt x="39" y="32"/>
                    </a:lnTo>
                    <a:lnTo>
                      <a:pt x="2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Freeform 415"/>
              <p:cNvSpPr>
                <a:spLocks/>
              </p:cNvSpPr>
              <p:nvPr/>
            </p:nvSpPr>
            <p:spPr bwMode="auto">
              <a:xfrm>
                <a:off x="5697538" y="5538788"/>
                <a:ext cx="192088" cy="349250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17" y="6"/>
                  </a:cxn>
                  <a:cxn ang="0">
                    <a:pos x="104" y="25"/>
                  </a:cxn>
                  <a:cxn ang="0">
                    <a:pos x="87" y="52"/>
                  </a:cxn>
                  <a:cxn ang="0">
                    <a:pos x="67" y="85"/>
                  </a:cxn>
                  <a:cxn ang="0">
                    <a:pos x="45" y="121"/>
                  </a:cxn>
                  <a:cxn ang="0">
                    <a:pos x="25" y="158"/>
                  </a:cxn>
                  <a:cxn ang="0">
                    <a:pos x="9" y="192"/>
                  </a:cxn>
                  <a:cxn ang="0">
                    <a:pos x="0" y="220"/>
                  </a:cxn>
                  <a:cxn ang="0">
                    <a:pos x="0" y="215"/>
                  </a:cxn>
                  <a:cxn ang="0">
                    <a:pos x="3" y="201"/>
                  </a:cxn>
                  <a:cxn ang="0">
                    <a:pos x="8" y="178"/>
                  </a:cxn>
                  <a:cxn ang="0">
                    <a:pos x="19" y="150"/>
                  </a:cxn>
                  <a:cxn ang="0">
                    <a:pos x="33" y="117"/>
                  </a:cxn>
                  <a:cxn ang="0">
                    <a:pos x="55" y="80"/>
                  </a:cxn>
                  <a:cxn ang="0">
                    <a:pos x="84" y="41"/>
                  </a:cxn>
                  <a:cxn ang="0">
                    <a:pos x="121" y="0"/>
                  </a:cxn>
                </a:cxnLst>
                <a:rect l="0" t="0" r="r" b="b"/>
                <a:pathLst>
                  <a:path w="121" h="220">
                    <a:moveTo>
                      <a:pt x="121" y="0"/>
                    </a:moveTo>
                    <a:lnTo>
                      <a:pt x="117" y="6"/>
                    </a:lnTo>
                    <a:lnTo>
                      <a:pt x="104" y="25"/>
                    </a:lnTo>
                    <a:lnTo>
                      <a:pt x="87" y="52"/>
                    </a:lnTo>
                    <a:lnTo>
                      <a:pt x="67" y="85"/>
                    </a:lnTo>
                    <a:lnTo>
                      <a:pt x="45" y="121"/>
                    </a:lnTo>
                    <a:lnTo>
                      <a:pt x="25" y="158"/>
                    </a:lnTo>
                    <a:lnTo>
                      <a:pt x="9" y="192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3" y="201"/>
                    </a:lnTo>
                    <a:lnTo>
                      <a:pt x="8" y="178"/>
                    </a:lnTo>
                    <a:lnTo>
                      <a:pt x="19" y="150"/>
                    </a:lnTo>
                    <a:lnTo>
                      <a:pt x="33" y="117"/>
                    </a:lnTo>
                    <a:lnTo>
                      <a:pt x="55" y="80"/>
                    </a:lnTo>
                    <a:lnTo>
                      <a:pt x="84" y="4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Freeform 416"/>
              <p:cNvSpPr>
                <a:spLocks/>
              </p:cNvSpPr>
              <p:nvPr/>
            </p:nvSpPr>
            <p:spPr bwMode="auto">
              <a:xfrm>
                <a:off x="5997575" y="5226050"/>
                <a:ext cx="55563" cy="2111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6" y="6"/>
                  </a:cxn>
                  <a:cxn ang="0">
                    <a:pos x="2" y="20"/>
                  </a:cxn>
                  <a:cxn ang="0">
                    <a:pos x="0" y="40"/>
                  </a:cxn>
                  <a:cxn ang="0">
                    <a:pos x="4" y="64"/>
                  </a:cxn>
                  <a:cxn ang="0">
                    <a:pos x="14" y="90"/>
                  </a:cxn>
                  <a:cxn ang="0">
                    <a:pos x="23" y="111"/>
                  </a:cxn>
                  <a:cxn ang="0">
                    <a:pos x="31" y="127"/>
                  </a:cxn>
                  <a:cxn ang="0">
                    <a:pos x="35" y="133"/>
                  </a:cxn>
                  <a:cxn ang="0">
                    <a:pos x="32" y="123"/>
                  </a:cxn>
                  <a:cxn ang="0">
                    <a:pos x="27" y="103"/>
                  </a:cxn>
                  <a:cxn ang="0">
                    <a:pos x="22" y="79"/>
                  </a:cxn>
                  <a:cxn ang="0">
                    <a:pos x="19" y="62"/>
                  </a:cxn>
                  <a:cxn ang="0">
                    <a:pos x="18" y="46"/>
                  </a:cxn>
                  <a:cxn ang="0">
                    <a:pos x="14" y="24"/>
                  </a:cxn>
                  <a:cxn ang="0">
                    <a:pos x="8" y="7"/>
                  </a:cxn>
                  <a:cxn ang="0">
                    <a:pos x="7" y="0"/>
                  </a:cxn>
                </a:cxnLst>
                <a:rect l="0" t="0" r="r" b="b"/>
                <a:pathLst>
                  <a:path w="35" h="133">
                    <a:moveTo>
                      <a:pt x="7" y="0"/>
                    </a:moveTo>
                    <a:lnTo>
                      <a:pt x="6" y="6"/>
                    </a:lnTo>
                    <a:lnTo>
                      <a:pt x="2" y="20"/>
                    </a:lnTo>
                    <a:lnTo>
                      <a:pt x="0" y="40"/>
                    </a:lnTo>
                    <a:lnTo>
                      <a:pt x="4" y="64"/>
                    </a:lnTo>
                    <a:lnTo>
                      <a:pt x="14" y="90"/>
                    </a:lnTo>
                    <a:lnTo>
                      <a:pt x="23" y="111"/>
                    </a:lnTo>
                    <a:lnTo>
                      <a:pt x="31" y="127"/>
                    </a:lnTo>
                    <a:lnTo>
                      <a:pt x="35" y="133"/>
                    </a:lnTo>
                    <a:lnTo>
                      <a:pt x="32" y="123"/>
                    </a:lnTo>
                    <a:lnTo>
                      <a:pt x="27" y="103"/>
                    </a:lnTo>
                    <a:lnTo>
                      <a:pt x="22" y="79"/>
                    </a:lnTo>
                    <a:lnTo>
                      <a:pt x="19" y="62"/>
                    </a:lnTo>
                    <a:lnTo>
                      <a:pt x="18" y="46"/>
                    </a:lnTo>
                    <a:lnTo>
                      <a:pt x="14" y="24"/>
                    </a:lnTo>
                    <a:lnTo>
                      <a:pt x="8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Freeform 417"/>
              <p:cNvSpPr>
                <a:spLocks/>
              </p:cNvSpPr>
              <p:nvPr/>
            </p:nvSpPr>
            <p:spPr bwMode="auto">
              <a:xfrm>
                <a:off x="6583363" y="6338888"/>
                <a:ext cx="361950" cy="193675"/>
              </a:xfrm>
              <a:custGeom>
                <a:avLst/>
                <a:gdLst/>
                <a:ahLst/>
                <a:cxnLst>
                  <a:cxn ang="0">
                    <a:pos x="12" y="94"/>
                  </a:cxn>
                  <a:cxn ang="0">
                    <a:pos x="10" y="95"/>
                  </a:cxn>
                  <a:cxn ang="0">
                    <a:pos x="9" y="98"/>
                  </a:cxn>
                  <a:cxn ang="0">
                    <a:pos x="5" y="100"/>
                  </a:cxn>
                  <a:cxn ang="0">
                    <a:pos x="1" y="106"/>
                  </a:cxn>
                  <a:cxn ang="0">
                    <a:pos x="0" y="111"/>
                  </a:cxn>
                  <a:cxn ang="0">
                    <a:pos x="0" y="116"/>
                  </a:cxn>
                  <a:cxn ang="0">
                    <a:pos x="1" y="120"/>
                  </a:cxn>
                  <a:cxn ang="0">
                    <a:pos x="1" y="122"/>
                  </a:cxn>
                  <a:cxn ang="0">
                    <a:pos x="2" y="122"/>
                  </a:cxn>
                  <a:cxn ang="0">
                    <a:pos x="8" y="122"/>
                  </a:cxn>
                  <a:cxn ang="0">
                    <a:pos x="14" y="122"/>
                  </a:cxn>
                  <a:cxn ang="0">
                    <a:pos x="24" y="122"/>
                  </a:cxn>
                  <a:cxn ang="0">
                    <a:pos x="33" y="122"/>
                  </a:cxn>
                  <a:cxn ang="0">
                    <a:pos x="44" y="122"/>
                  </a:cxn>
                  <a:cxn ang="0">
                    <a:pos x="54" y="120"/>
                  </a:cxn>
                  <a:cxn ang="0">
                    <a:pos x="65" y="119"/>
                  </a:cxn>
                  <a:cxn ang="0">
                    <a:pos x="74" y="118"/>
                  </a:cxn>
                  <a:cxn ang="0">
                    <a:pos x="84" y="115"/>
                  </a:cxn>
                  <a:cxn ang="0">
                    <a:pos x="92" y="112"/>
                  </a:cxn>
                  <a:cxn ang="0">
                    <a:pos x="100" y="108"/>
                  </a:cxn>
                  <a:cxn ang="0">
                    <a:pos x="108" y="104"/>
                  </a:cxn>
                  <a:cxn ang="0">
                    <a:pos x="116" y="100"/>
                  </a:cxn>
                  <a:cxn ang="0">
                    <a:pos x="123" y="95"/>
                  </a:cxn>
                  <a:cxn ang="0">
                    <a:pos x="129" y="90"/>
                  </a:cxn>
                  <a:cxn ang="0">
                    <a:pos x="137" y="84"/>
                  </a:cxn>
                  <a:cxn ang="0">
                    <a:pos x="149" y="78"/>
                  </a:cxn>
                  <a:cxn ang="0">
                    <a:pos x="160" y="71"/>
                  </a:cxn>
                  <a:cxn ang="0">
                    <a:pos x="165" y="68"/>
                  </a:cxn>
                  <a:cxn ang="0">
                    <a:pos x="193" y="74"/>
                  </a:cxn>
                  <a:cxn ang="0">
                    <a:pos x="225" y="52"/>
                  </a:cxn>
                  <a:cxn ang="0">
                    <a:pos x="228" y="31"/>
                  </a:cxn>
                  <a:cxn ang="0">
                    <a:pos x="219" y="0"/>
                  </a:cxn>
                  <a:cxn ang="0">
                    <a:pos x="217" y="1"/>
                  </a:cxn>
                  <a:cxn ang="0">
                    <a:pos x="213" y="4"/>
                  </a:cxn>
                  <a:cxn ang="0">
                    <a:pos x="208" y="9"/>
                  </a:cxn>
                  <a:cxn ang="0">
                    <a:pos x="203" y="15"/>
                  </a:cxn>
                  <a:cxn ang="0">
                    <a:pos x="195" y="20"/>
                  </a:cxn>
                  <a:cxn ang="0">
                    <a:pos x="188" y="26"/>
                  </a:cxn>
                  <a:cxn ang="0">
                    <a:pos x="181" y="30"/>
                  </a:cxn>
                  <a:cxn ang="0">
                    <a:pos x="175" y="31"/>
                  </a:cxn>
                  <a:cxn ang="0">
                    <a:pos x="168" y="32"/>
                  </a:cxn>
                  <a:cxn ang="0">
                    <a:pos x="156" y="32"/>
                  </a:cxn>
                  <a:cxn ang="0">
                    <a:pos x="143" y="34"/>
                  </a:cxn>
                  <a:cxn ang="0">
                    <a:pos x="129" y="34"/>
                  </a:cxn>
                  <a:cxn ang="0">
                    <a:pos x="116" y="34"/>
                  </a:cxn>
                  <a:cxn ang="0">
                    <a:pos x="104" y="34"/>
                  </a:cxn>
                  <a:cxn ang="0">
                    <a:pos x="96" y="34"/>
                  </a:cxn>
                  <a:cxn ang="0">
                    <a:pos x="93" y="34"/>
                  </a:cxn>
                  <a:cxn ang="0">
                    <a:pos x="91" y="38"/>
                  </a:cxn>
                  <a:cxn ang="0">
                    <a:pos x="85" y="47"/>
                  </a:cxn>
                  <a:cxn ang="0">
                    <a:pos x="77" y="58"/>
                  </a:cxn>
                  <a:cxn ang="0">
                    <a:pos x="68" y="66"/>
                  </a:cxn>
                  <a:cxn ang="0">
                    <a:pos x="62" y="70"/>
                  </a:cxn>
                  <a:cxn ang="0">
                    <a:pos x="54" y="74"/>
                  </a:cxn>
                  <a:cxn ang="0">
                    <a:pos x="45" y="78"/>
                  </a:cxn>
                  <a:cxn ang="0">
                    <a:pos x="36" y="83"/>
                  </a:cxn>
                  <a:cxn ang="0">
                    <a:pos x="26" y="87"/>
                  </a:cxn>
                  <a:cxn ang="0">
                    <a:pos x="18" y="91"/>
                  </a:cxn>
                  <a:cxn ang="0">
                    <a:pos x="13" y="92"/>
                  </a:cxn>
                  <a:cxn ang="0">
                    <a:pos x="12" y="94"/>
                  </a:cxn>
                </a:cxnLst>
                <a:rect l="0" t="0" r="r" b="b"/>
                <a:pathLst>
                  <a:path w="228" h="122">
                    <a:moveTo>
                      <a:pt x="12" y="94"/>
                    </a:moveTo>
                    <a:lnTo>
                      <a:pt x="10" y="95"/>
                    </a:lnTo>
                    <a:lnTo>
                      <a:pt x="9" y="98"/>
                    </a:lnTo>
                    <a:lnTo>
                      <a:pt x="5" y="100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1" y="120"/>
                    </a:lnTo>
                    <a:lnTo>
                      <a:pt x="1" y="122"/>
                    </a:lnTo>
                    <a:lnTo>
                      <a:pt x="2" y="122"/>
                    </a:lnTo>
                    <a:lnTo>
                      <a:pt x="8" y="122"/>
                    </a:lnTo>
                    <a:lnTo>
                      <a:pt x="14" y="122"/>
                    </a:lnTo>
                    <a:lnTo>
                      <a:pt x="24" y="122"/>
                    </a:lnTo>
                    <a:lnTo>
                      <a:pt x="33" y="122"/>
                    </a:lnTo>
                    <a:lnTo>
                      <a:pt x="44" y="122"/>
                    </a:lnTo>
                    <a:lnTo>
                      <a:pt x="54" y="120"/>
                    </a:lnTo>
                    <a:lnTo>
                      <a:pt x="65" y="119"/>
                    </a:lnTo>
                    <a:lnTo>
                      <a:pt x="74" y="118"/>
                    </a:lnTo>
                    <a:lnTo>
                      <a:pt x="84" y="115"/>
                    </a:lnTo>
                    <a:lnTo>
                      <a:pt x="92" y="112"/>
                    </a:lnTo>
                    <a:lnTo>
                      <a:pt x="100" y="108"/>
                    </a:lnTo>
                    <a:lnTo>
                      <a:pt x="108" y="104"/>
                    </a:lnTo>
                    <a:lnTo>
                      <a:pt x="116" y="100"/>
                    </a:lnTo>
                    <a:lnTo>
                      <a:pt x="123" y="95"/>
                    </a:lnTo>
                    <a:lnTo>
                      <a:pt x="129" y="90"/>
                    </a:lnTo>
                    <a:lnTo>
                      <a:pt x="137" y="84"/>
                    </a:lnTo>
                    <a:lnTo>
                      <a:pt x="149" y="78"/>
                    </a:lnTo>
                    <a:lnTo>
                      <a:pt x="160" y="71"/>
                    </a:lnTo>
                    <a:lnTo>
                      <a:pt x="165" y="68"/>
                    </a:lnTo>
                    <a:lnTo>
                      <a:pt x="193" y="74"/>
                    </a:lnTo>
                    <a:lnTo>
                      <a:pt x="225" y="52"/>
                    </a:lnTo>
                    <a:lnTo>
                      <a:pt x="228" y="31"/>
                    </a:lnTo>
                    <a:lnTo>
                      <a:pt x="219" y="0"/>
                    </a:lnTo>
                    <a:lnTo>
                      <a:pt x="217" y="1"/>
                    </a:lnTo>
                    <a:lnTo>
                      <a:pt x="213" y="4"/>
                    </a:lnTo>
                    <a:lnTo>
                      <a:pt x="208" y="9"/>
                    </a:lnTo>
                    <a:lnTo>
                      <a:pt x="203" y="15"/>
                    </a:lnTo>
                    <a:lnTo>
                      <a:pt x="195" y="20"/>
                    </a:lnTo>
                    <a:lnTo>
                      <a:pt x="188" y="26"/>
                    </a:lnTo>
                    <a:lnTo>
                      <a:pt x="181" y="30"/>
                    </a:lnTo>
                    <a:lnTo>
                      <a:pt x="175" y="31"/>
                    </a:lnTo>
                    <a:lnTo>
                      <a:pt x="168" y="32"/>
                    </a:lnTo>
                    <a:lnTo>
                      <a:pt x="156" y="32"/>
                    </a:lnTo>
                    <a:lnTo>
                      <a:pt x="143" y="34"/>
                    </a:lnTo>
                    <a:lnTo>
                      <a:pt x="129" y="34"/>
                    </a:lnTo>
                    <a:lnTo>
                      <a:pt x="116" y="34"/>
                    </a:lnTo>
                    <a:lnTo>
                      <a:pt x="104" y="34"/>
                    </a:lnTo>
                    <a:lnTo>
                      <a:pt x="96" y="34"/>
                    </a:lnTo>
                    <a:lnTo>
                      <a:pt x="93" y="34"/>
                    </a:lnTo>
                    <a:lnTo>
                      <a:pt x="91" y="38"/>
                    </a:lnTo>
                    <a:lnTo>
                      <a:pt x="85" y="47"/>
                    </a:lnTo>
                    <a:lnTo>
                      <a:pt x="77" y="58"/>
                    </a:lnTo>
                    <a:lnTo>
                      <a:pt x="68" y="66"/>
                    </a:lnTo>
                    <a:lnTo>
                      <a:pt x="62" y="70"/>
                    </a:lnTo>
                    <a:lnTo>
                      <a:pt x="54" y="74"/>
                    </a:lnTo>
                    <a:lnTo>
                      <a:pt x="45" y="78"/>
                    </a:lnTo>
                    <a:lnTo>
                      <a:pt x="36" y="83"/>
                    </a:lnTo>
                    <a:lnTo>
                      <a:pt x="26" y="87"/>
                    </a:lnTo>
                    <a:lnTo>
                      <a:pt x="18" y="91"/>
                    </a:lnTo>
                    <a:lnTo>
                      <a:pt x="13" y="92"/>
                    </a:lnTo>
                    <a:lnTo>
                      <a:pt x="12" y="9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3" name="Freeform 418"/>
              <p:cNvSpPr>
                <a:spLocks/>
              </p:cNvSpPr>
              <p:nvPr/>
            </p:nvSpPr>
            <p:spPr bwMode="auto">
              <a:xfrm>
                <a:off x="6602413" y="6408738"/>
                <a:ext cx="169863" cy="7937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62" y="2"/>
                  </a:cxn>
                  <a:cxn ang="0">
                    <a:pos x="60" y="7"/>
                  </a:cxn>
                  <a:cxn ang="0">
                    <a:pos x="57" y="14"/>
                  </a:cxn>
                  <a:cxn ang="0">
                    <a:pos x="52" y="22"/>
                  </a:cxn>
                  <a:cxn ang="0">
                    <a:pos x="44" y="30"/>
                  </a:cxn>
                  <a:cxn ang="0">
                    <a:pos x="33" y="38"/>
                  </a:cxn>
                  <a:cxn ang="0">
                    <a:pos x="18" y="44"/>
                  </a:cxn>
                  <a:cxn ang="0">
                    <a:pos x="0" y="50"/>
                  </a:cxn>
                  <a:cxn ang="0">
                    <a:pos x="8" y="50"/>
                  </a:cxn>
                  <a:cxn ang="0">
                    <a:pos x="28" y="47"/>
                  </a:cxn>
                  <a:cxn ang="0">
                    <a:pos x="53" y="44"/>
                  </a:cxn>
                  <a:cxn ang="0">
                    <a:pos x="79" y="39"/>
                  </a:cxn>
                  <a:cxn ang="0">
                    <a:pos x="99" y="32"/>
                  </a:cxn>
                  <a:cxn ang="0">
                    <a:pos x="107" y="24"/>
                  </a:cxn>
                  <a:cxn ang="0">
                    <a:pos x="96" y="14"/>
                  </a:cxn>
                  <a:cxn ang="0">
                    <a:pos x="62" y="0"/>
                  </a:cxn>
                </a:cxnLst>
                <a:rect l="0" t="0" r="r" b="b"/>
                <a:pathLst>
                  <a:path w="107" h="50">
                    <a:moveTo>
                      <a:pt x="62" y="0"/>
                    </a:moveTo>
                    <a:lnTo>
                      <a:pt x="62" y="2"/>
                    </a:lnTo>
                    <a:lnTo>
                      <a:pt x="60" y="7"/>
                    </a:lnTo>
                    <a:lnTo>
                      <a:pt x="57" y="14"/>
                    </a:lnTo>
                    <a:lnTo>
                      <a:pt x="52" y="22"/>
                    </a:lnTo>
                    <a:lnTo>
                      <a:pt x="44" y="30"/>
                    </a:lnTo>
                    <a:lnTo>
                      <a:pt x="33" y="38"/>
                    </a:lnTo>
                    <a:lnTo>
                      <a:pt x="18" y="44"/>
                    </a:lnTo>
                    <a:lnTo>
                      <a:pt x="0" y="50"/>
                    </a:lnTo>
                    <a:lnTo>
                      <a:pt x="8" y="50"/>
                    </a:lnTo>
                    <a:lnTo>
                      <a:pt x="28" y="47"/>
                    </a:lnTo>
                    <a:lnTo>
                      <a:pt x="53" y="44"/>
                    </a:lnTo>
                    <a:lnTo>
                      <a:pt x="79" y="39"/>
                    </a:lnTo>
                    <a:lnTo>
                      <a:pt x="99" y="32"/>
                    </a:lnTo>
                    <a:lnTo>
                      <a:pt x="107" y="24"/>
                    </a:lnTo>
                    <a:lnTo>
                      <a:pt x="96" y="1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1079"/>
            <p:cNvGrpSpPr/>
            <p:nvPr/>
          </p:nvGrpSpPr>
          <p:grpSpPr>
            <a:xfrm flipH="1">
              <a:off x="457198" y="8458217"/>
              <a:ext cx="914400" cy="1143008"/>
              <a:chOff x="5357813" y="4306888"/>
              <a:chExt cx="1592263" cy="2244725"/>
            </a:xfrm>
          </p:grpSpPr>
          <p:sp>
            <p:nvSpPr>
              <p:cNvPr id="1184" name="Freeform 333"/>
              <p:cNvSpPr>
                <a:spLocks/>
              </p:cNvSpPr>
              <p:nvPr/>
            </p:nvSpPr>
            <p:spPr bwMode="auto">
              <a:xfrm>
                <a:off x="5357813" y="6389688"/>
                <a:ext cx="436563" cy="12700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0" y="32"/>
                  </a:cxn>
                  <a:cxn ang="0">
                    <a:pos x="3" y="42"/>
                  </a:cxn>
                  <a:cxn ang="0">
                    <a:pos x="8" y="46"/>
                  </a:cxn>
                  <a:cxn ang="0">
                    <a:pos x="11" y="46"/>
                  </a:cxn>
                  <a:cxn ang="0">
                    <a:pos x="24" y="50"/>
                  </a:cxn>
                  <a:cxn ang="0">
                    <a:pos x="44" y="56"/>
                  </a:cxn>
                  <a:cxn ang="0">
                    <a:pos x="66" y="62"/>
                  </a:cxn>
                  <a:cxn ang="0">
                    <a:pos x="83" y="66"/>
                  </a:cxn>
                  <a:cxn ang="0">
                    <a:pos x="102" y="70"/>
                  </a:cxn>
                  <a:cxn ang="0">
                    <a:pos x="119" y="72"/>
                  </a:cxn>
                  <a:cxn ang="0">
                    <a:pos x="131" y="74"/>
                  </a:cxn>
                  <a:cxn ang="0">
                    <a:pos x="136" y="71"/>
                  </a:cxn>
                  <a:cxn ang="0">
                    <a:pos x="159" y="63"/>
                  </a:cxn>
                  <a:cxn ang="0">
                    <a:pos x="180" y="66"/>
                  </a:cxn>
                  <a:cxn ang="0">
                    <a:pos x="202" y="78"/>
                  </a:cxn>
                  <a:cxn ang="0">
                    <a:pos x="249" y="80"/>
                  </a:cxn>
                  <a:cxn ang="0">
                    <a:pos x="274" y="30"/>
                  </a:cxn>
                  <a:cxn ang="0">
                    <a:pos x="261" y="31"/>
                  </a:cxn>
                  <a:cxn ang="0">
                    <a:pos x="238" y="31"/>
                  </a:cxn>
                  <a:cxn ang="0">
                    <a:pos x="211" y="30"/>
                  </a:cxn>
                  <a:cxn ang="0">
                    <a:pos x="186" y="24"/>
                  </a:cxn>
                  <a:cxn ang="0">
                    <a:pos x="166" y="18"/>
                  </a:cxn>
                  <a:cxn ang="0">
                    <a:pos x="151" y="12"/>
                  </a:cxn>
                  <a:cxn ang="0">
                    <a:pos x="143" y="7"/>
                  </a:cxn>
                  <a:cxn ang="0">
                    <a:pos x="122" y="14"/>
                  </a:cxn>
                  <a:cxn ang="0">
                    <a:pos x="98" y="0"/>
                  </a:cxn>
                  <a:cxn ang="0">
                    <a:pos x="90" y="6"/>
                  </a:cxn>
                  <a:cxn ang="0">
                    <a:pos x="78" y="11"/>
                  </a:cxn>
                  <a:cxn ang="0">
                    <a:pos x="64" y="18"/>
                  </a:cxn>
                  <a:cxn ang="0">
                    <a:pos x="52" y="22"/>
                  </a:cxn>
                  <a:cxn ang="0">
                    <a:pos x="36" y="26"/>
                  </a:cxn>
                  <a:cxn ang="0">
                    <a:pos x="19" y="28"/>
                  </a:cxn>
                  <a:cxn ang="0">
                    <a:pos x="8" y="30"/>
                  </a:cxn>
                </a:cxnLst>
                <a:rect l="0" t="0" r="r" b="b"/>
                <a:pathLst>
                  <a:path w="275" h="80">
                    <a:moveTo>
                      <a:pt x="7" y="30"/>
                    </a:moveTo>
                    <a:lnTo>
                      <a:pt x="6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3" y="42"/>
                    </a:lnTo>
                    <a:lnTo>
                      <a:pt x="7" y="4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1" y="46"/>
                    </a:lnTo>
                    <a:lnTo>
                      <a:pt x="16" y="48"/>
                    </a:lnTo>
                    <a:lnTo>
                      <a:pt x="24" y="50"/>
                    </a:lnTo>
                    <a:lnTo>
                      <a:pt x="35" y="52"/>
                    </a:lnTo>
                    <a:lnTo>
                      <a:pt x="44" y="56"/>
                    </a:lnTo>
                    <a:lnTo>
                      <a:pt x="56" y="59"/>
                    </a:lnTo>
                    <a:lnTo>
                      <a:pt x="66" y="62"/>
                    </a:lnTo>
                    <a:lnTo>
                      <a:pt x="75" y="64"/>
                    </a:lnTo>
                    <a:lnTo>
                      <a:pt x="83" y="66"/>
                    </a:lnTo>
                    <a:lnTo>
                      <a:pt x="92" y="67"/>
                    </a:lnTo>
                    <a:lnTo>
                      <a:pt x="102" y="70"/>
                    </a:lnTo>
                    <a:lnTo>
                      <a:pt x="111" y="71"/>
                    </a:lnTo>
                    <a:lnTo>
                      <a:pt x="119" y="72"/>
                    </a:lnTo>
                    <a:lnTo>
                      <a:pt x="126" y="72"/>
                    </a:lnTo>
                    <a:lnTo>
                      <a:pt x="131" y="74"/>
                    </a:lnTo>
                    <a:lnTo>
                      <a:pt x="132" y="74"/>
                    </a:lnTo>
                    <a:lnTo>
                      <a:pt x="136" y="71"/>
                    </a:lnTo>
                    <a:lnTo>
                      <a:pt x="147" y="67"/>
                    </a:lnTo>
                    <a:lnTo>
                      <a:pt x="159" y="63"/>
                    </a:lnTo>
                    <a:lnTo>
                      <a:pt x="170" y="62"/>
                    </a:lnTo>
                    <a:lnTo>
                      <a:pt x="180" y="66"/>
                    </a:lnTo>
                    <a:lnTo>
                      <a:pt x="193" y="72"/>
                    </a:lnTo>
                    <a:lnTo>
                      <a:pt x="202" y="78"/>
                    </a:lnTo>
                    <a:lnTo>
                      <a:pt x="206" y="80"/>
                    </a:lnTo>
                    <a:lnTo>
                      <a:pt x="249" y="80"/>
                    </a:lnTo>
                    <a:lnTo>
                      <a:pt x="275" y="30"/>
                    </a:lnTo>
                    <a:lnTo>
                      <a:pt x="274" y="30"/>
                    </a:lnTo>
                    <a:lnTo>
                      <a:pt x="269" y="30"/>
                    </a:lnTo>
                    <a:lnTo>
                      <a:pt x="261" y="31"/>
                    </a:lnTo>
                    <a:lnTo>
                      <a:pt x="250" y="31"/>
                    </a:lnTo>
                    <a:lnTo>
                      <a:pt x="238" y="31"/>
                    </a:lnTo>
                    <a:lnTo>
                      <a:pt x="225" y="30"/>
                    </a:lnTo>
                    <a:lnTo>
                      <a:pt x="211" y="30"/>
                    </a:lnTo>
                    <a:lnTo>
                      <a:pt x="198" y="27"/>
                    </a:lnTo>
                    <a:lnTo>
                      <a:pt x="186" y="24"/>
                    </a:lnTo>
                    <a:lnTo>
                      <a:pt x="175" y="22"/>
                    </a:lnTo>
                    <a:lnTo>
                      <a:pt x="166" y="18"/>
                    </a:lnTo>
                    <a:lnTo>
                      <a:pt x="158" y="15"/>
                    </a:lnTo>
                    <a:lnTo>
                      <a:pt x="151" y="12"/>
                    </a:lnTo>
                    <a:lnTo>
                      <a:pt x="146" y="10"/>
                    </a:lnTo>
                    <a:lnTo>
                      <a:pt x="143" y="7"/>
                    </a:lnTo>
                    <a:lnTo>
                      <a:pt x="142" y="7"/>
                    </a:lnTo>
                    <a:lnTo>
                      <a:pt x="122" y="14"/>
                    </a:lnTo>
                    <a:lnTo>
                      <a:pt x="99" y="0"/>
                    </a:lnTo>
                    <a:lnTo>
                      <a:pt x="98" y="0"/>
                    </a:lnTo>
                    <a:lnTo>
                      <a:pt x="95" y="3"/>
                    </a:lnTo>
                    <a:lnTo>
                      <a:pt x="90" y="6"/>
                    </a:lnTo>
                    <a:lnTo>
                      <a:pt x="84" y="8"/>
                    </a:lnTo>
                    <a:lnTo>
                      <a:pt x="78" y="11"/>
                    </a:lnTo>
                    <a:lnTo>
                      <a:pt x="71" y="15"/>
                    </a:lnTo>
                    <a:lnTo>
                      <a:pt x="64" y="18"/>
                    </a:lnTo>
                    <a:lnTo>
                      <a:pt x="59" y="20"/>
                    </a:lnTo>
                    <a:lnTo>
                      <a:pt x="52" y="22"/>
                    </a:lnTo>
                    <a:lnTo>
                      <a:pt x="44" y="23"/>
                    </a:lnTo>
                    <a:lnTo>
                      <a:pt x="36" y="26"/>
                    </a:lnTo>
                    <a:lnTo>
                      <a:pt x="27" y="27"/>
                    </a:lnTo>
                    <a:lnTo>
                      <a:pt x="19" y="28"/>
                    </a:lnTo>
                    <a:lnTo>
                      <a:pt x="14" y="28"/>
                    </a:lnTo>
                    <a:lnTo>
                      <a:pt x="8" y="30"/>
                    </a:lnTo>
                    <a:lnTo>
                      <a:pt x="7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Freeform 334"/>
              <p:cNvSpPr>
                <a:spLocks/>
              </p:cNvSpPr>
              <p:nvPr/>
            </p:nvSpPr>
            <p:spPr bwMode="auto">
              <a:xfrm>
                <a:off x="6332538" y="5862638"/>
                <a:ext cx="595313" cy="508000"/>
              </a:xfrm>
              <a:custGeom>
                <a:avLst/>
                <a:gdLst/>
                <a:ahLst/>
                <a:cxnLst>
                  <a:cxn ang="0">
                    <a:pos x="122" y="25"/>
                  </a:cxn>
                  <a:cxn ang="0">
                    <a:pos x="124" y="27"/>
                  </a:cxn>
                  <a:cxn ang="0">
                    <a:pos x="131" y="32"/>
                  </a:cxn>
                  <a:cxn ang="0">
                    <a:pos x="142" y="40"/>
                  </a:cxn>
                  <a:cxn ang="0">
                    <a:pos x="155" y="51"/>
                  </a:cxn>
                  <a:cxn ang="0">
                    <a:pos x="171" y="64"/>
                  </a:cxn>
                  <a:cxn ang="0">
                    <a:pos x="190" y="79"/>
                  </a:cxn>
                  <a:cxn ang="0">
                    <a:pos x="210" y="95"/>
                  </a:cxn>
                  <a:cxn ang="0">
                    <a:pos x="231" y="113"/>
                  </a:cxn>
                  <a:cxn ang="0">
                    <a:pos x="253" y="132"/>
                  </a:cxn>
                  <a:cxn ang="0">
                    <a:pos x="275" y="152"/>
                  </a:cxn>
                  <a:cxn ang="0">
                    <a:pos x="295" y="172"/>
                  </a:cxn>
                  <a:cxn ang="0">
                    <a:pos x="317" y="193"/>
                  </a:cxn>
                  <a:cxn ang="0">
                    <a:pos x="334" y="213"/>
                  </a:cxn>
                  <a:cxn ang="0">
                    <a:pos x="351" y="233"/>
                  </a:cxn>
                  <a:cxn ang="0">
                    <a:pos x="365" y="252"/>
                  </a:cxn>
                  <a:cxn ang="0">
                    <a:pos x="375" y="271"/>
                  </a:cxn>
                  <a:cxn ang="0">
                    <a:pos x="374" y="273"/>
                  </a:cxn>
                  <a:cxn ang="0">
                    <a:pos x="370" y="280"/>
                  </a:cxn>
                  <a:cxn ang="0">
                    <a:pos x="363" y="291"/>
                  </a:cxn>
                  <a:cxn ang="0">
                    <a:pos x="351" y="301"/>
                  </a:cxn>
                  <a:cxn ang="0">
                    <a:pos x="335" y="311"/>
                  </a:cxn>
                  <a:cxn ang="0">
                    <a:pos x="311" y="317"/>
                  </a:cxn>
                  <a:cxn ang="0">
                    <a:pos x="282" y="320"/>
                  </a:cxn>
                  <a:cxn ang="0">
                    <a:pos x="243" y="316"/>
                  </a:cxn>
                  <a:cxn ang="0">
                    <a:pos x="237" y="308"/>
                  </a:cxn>
                  <a:cxn ang="0">
                    <a:pos x="220" y="287"/>
                  </a:cxn>
                  <a:cxn ang="0">
                    <a:pos x="196" y="255"/>
                  </a:cxn>
                  <a:cxn ang="0">
                    <a:pos x="166" y="217"/>
                  </a:cxn>
                  <a:cxn ang="0">
                    <a:pos x="134" y="179"/>
                  </a:cxn>
                  <a:cxn ang="0">
                    <a:pos x="100" y="143"/>
                  </a:cxn>
                  <a:cxn ang="0">
                    <a:pos x="71" y="112"/>
                  </a:cxn>
                  <a:cxn ang="0">
                    <a:pos x="46" y="91"/>
                  </a:cxn>
                  <a:cxn ang="0">
                    <a:pos x="43" y="88"/>
                  </a:cxn>
                  <a:cxn ang="0">
                    <a:pos x="38" y="83"/>
                  </a:cxn>
                  <a:cxn ang="0">
                    <a:pos x="30" y="73"/>
                  </a:cxn>
                  <a:cxn ang="0">
                    <a:pos x="20" y="63"/>
                  </a:cxn>
                  <a:cxn ang="0">
                    <a:pos x="12" y="51"/>
                  </a:cxn>
                  <a:cxn ang="0">
                    <a:pos x="4" y="37"/>
                  </a:cxn>
                  <a:cxn ang="0">
                    <a:pos x="0" y="25"/>
                  </a:cxn>
                  <a:cxn ang="0">
                    <a:pos x="0" y="13"/>
                  </a:cxn>
                  <a:cxn ang="0">
                    <a:pos x="7" y="5"/>
                  </a:cxn>
                  <a:cxn ang="0">
                    <a:pos x="22" y="1"/>
                  </a:cxn>
                  <a:cxn ang="0">
                    <a:pos x="39" y="0"/>
                  </a:cxn>
                  <a:cxn ang="0">
                    <a:pos x="60" y="1"/>
                  </a:cxn>
                  <a:cxn ang="0">
                    <a:pos x="80" y="5"/>
                  </a:cxn>
                  <a:cxn ang="0">
                    <a:pos x="99" y="11"/>
                  </a:cxn>
                  <a:cxn ang="0">
                    <a:pos x="114" y="17"/>
                  </a:cxn>
                  <a:cxn ang="0">
                    <a:pos x="122" y="25"/>
                  </a:cxn>
                </a:cxnLst>
                <a:rect l="0" t="0" r="r" b="b"/>
                <a:pathLst>
                  <a:path w="375" h="320">
                    <a:moveTo>
                      <a:pt x="122" y="25"/>
                    </a:moveTo>
                    <a:lnTo>
                      <a:pt x="124" y="27"/>
                    </a:lnTo>
                    <a:lnTo>
                      <a:pt x="131" y="32"/>
                    </a:lnTo>
                    <a:lnTo>
                      <a:pt x="142" y="40"/>
                    </a:lnTo>
                    <a:lnTo>
                      <a:pt x="155" y="51"/>
                    </a:lnTo>
                    <a:lnTo>
                      <a:pt x="171" y="64"/>
                    </a:lnTo>
                    <a:lnTo>
                      <a:pt x="190" y="79"/>
                    </a:lnTo>
                    <a:lnTo>
                      <a:pt x="210" y="95"/>
                    </a:lnTo>
                    <a:lnTo>
                      <a:pt x="231" y="113"/>
                    </a:lnTo>
                    <a:lnTo>
                      <a:pt x="253" y="132"/>
                    </a:lnTo>
                    <a:lnTo>
                      <a:pt x="275" y="152"/>
                    </a:lnTo>
                    <a:lnTo>
                      <a:pt x="295" y="172"/>
                    </a:lnTo>
                    <a:lnTo>
                      <a:pt x="317" y="193"/>
                    </a:lnTo>
                    <a:lnTo>
                      <a:pt x="334" y="213"/>
                    </a:lnTo>
                    <a:lnTo>
                      <a:pt x="351" y="233"/>
                    </a:lnTo>
                    <a:lnTo>
                      <a:pt x="365" y="252"/>
                    </a:lnTo>
                    <a:lnTo>
                      <a:pt x="375" y="271"/>
                    </a:lnTo>
                    <a:lnTo>
                      <a:pt x="374" y="273"/>
                    </a:lnTo>
                    <a:lnTo>
                      <a:pt x="370" y="280"/>
                    </a:lnTo>
                    <a:lnTo>
                      <a:pt x="363" y="291"/>
                    </a:lnTo>
                    <a:lnTo>
                      <a:pt x="351" y="301"/>
                    </a:lnTo>
                    <a:lnTo>
                      <a:pt x="335" y="311"/>
                    </a:lnTo>
                    <a:lnTo>
                      <a:pt x="311" y="317"/>
                    </a:lnTo>
                    <a:lnTo>
                      <a:pt x="282" y="320"/>
                    </a:lnTo>
                    <a:lnTo>
                      <a:pt x="243" y="316"/>
                    </a:lnTo>
                    <a:lnTo>
                      <a:pt x="237" y="308"/>
                    </a:lnTo>
                    <a:lnTo>
                      <a:pt x="220" y="287"/>
                    </a:lnTo>
                    <a:lnTo>
                      <a:pt x="196" y="255"/>
                    </a:lnTo>
                    <a:lnTo>
                      <a:pt x="166" y="217"/>
                    </a:lnTo>
                    <a:lnTo>
                      <a:pt x="134" y="179"/>
                    </a:lnTo>
                    <a:lnTo>
                      <a:pt x="100" y="143"/>
                    </a:lnTo>
                    <a:lnTo>
                      <a:pt x="71" y="112"/>
                    </a:lnTo>
                    <a:lnTo>
                      <a:pt x="46" y="91"/>
                    </a:lnTo>
                    <a:lnTo>
                      <a:pt x="43" y="88"/>
                    </a:lnTo>
                    <a:lnTo>
                      <a:pt x="38" y="83"/>
                    </a:lnTo>
                    <a:lnTo>
                      <a:pt x="30" y="73"/>
                    </a:lnTo>
                    <a:lnTo>
                      <a:pt x="20" y="63"/>
                    </a:lnTo>
                    <a:lnTo>
                      <a:pt x="12" y="51"/>
                    </a:lnTo>
                    <a:lnTo>
                      <a:pt x="4" y="37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7" y="5"/>
                    </a:lnTo>
                    <a:lnTo>
                      <a:pt x="22" y="1"/>
                    </a:lnTo>
                    <a:lnTo>
                      <a:pt x="39" y="0"/>
                    </a:lnTo>
                    <a:lnTo>
                      <a:pt x="60" y="1"/>
                    </a:lnTo>
                    <a:lnTo>
                      <a:pt x="80" y="5"/>
                    </a:lnTo>
                    <a:lnTo>
                      <a:pt x="99" y="11"/>
                    </a:lnTo>
                    <a:lnTo>
                      <a:pt x="114" y="17"/>
                    </a:lnTo>
                    <a:lnTo>
                      <a:pt x="122" y="25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Freeform 335"/>
              <p:cNvSpPr>
                <a:spLocks/>
              </p:cNvSpPr>
              <p:nvPr/>
            </p:nvSpPr>
            <p:spPr bwMode="auto">
              <a:xfrm>
                <a:off x="5654675" y="4975225"/>
                <a:ext cx="355600" cy="320675"/>
              </a:xfrm>
              <a:custGeom>
                <a:avLst/>
                <a:gdLst/>
                <a:ahLst/>
                <a:cxnLst>
                  <a:cxn ang="0">
                    <a:pos x="224" y="104"/>
                  </a:cxn>
                  <a:cxn ang="0">
                    <a:pos x="220" y="108"/>
                  </a:cxn>
                  <a:cxn ang="0">
                    <a:pos x="211" y="117"/>
                  </a:cxn>
                  <a:cxn ang="0">
                    <a:pos x="195" y="130"/>
                  </a:cxn>
                  <a:cxn ang="0">
                    <a:pos x="174" y="146"/>
                  </a:cxn>
                  <a:cxn ang="0">
                    <a:pos x="146" y="164"/>
                  </a:cxn>
                  <a:cxn ang="0">
                    <a:pos x="114" y="180"/>
                  </a:cxn>
                  <a:cxn ang="0">
                    <a:pos x="76" y="193"/>
                  </a:cxn>
                  <a:cxn ang="0">
                    <a:pos x="35" y="202"/>
                  </a:cxn>
                  <a:cxn ang="0">
                    <a:pos x="35" y="190"/>
                  </a:cxn>
                  <a:cxn ang="0">
                    <a:pos x="31" y="165"/>
                  </a:cxn>
                  <a:cxn ang="0">
                    <a:pos x="20" y="138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27" y="112"/>
                  </a:cxn>
                  <a:cxn ang="0">
                    <a:pos x="56" y="97"/>
                  </a:cxn>
                  <a:cxn ang="0">
                    <a:pos x="90" y="80"/>
                  </a:cxn>
                  <a:cxn ang="0">
                    <a:pos x="124" y="61"/>
                  </a:cxn>
                  <a:cxn ang="0">
                    <a:pos x="156" y="40"/>
                  </a:cxn>
                  <a:cxn ang="0">
                    <a:pos x="182" y="20"/>
                  </a:cxn>
                  <a:cxn ang="0">
                    <a:pos x="198" y="0"/>
                  </a:cxn>
                  <a:cxn ang="0">
                    <a:pos x="224" y="104"/>
                  </a:cxn>
                </a:cxnLst>
                <a:rect l="0" t="0" r="r" b="b"/>
                <a:pathLst>
                  <a:path w="224" h="202">
                    <a:moveTo>
                      <a:pt x="224" y="104"/>
                    </a:moveTo>
                    <a:lnTo>
                      <a:pt x="220" y="108"/>
                    </a:lnTo>
                    <a:lnTo>
                      <a:pt x="211" y="117"/>
                    </a:lnTo>
                    <a:lnTo>
                      <a:pt x="195" y="130"/>
                    </a:lnTo>
                    <a:lnTo>
                      <a:pt x="174" y="146"/>
                    </a:lnTo>
                    <a:lnTo>
                      <a:pt x="146" y="164"/>
                    </a:lnTo>
                    <a:lnTo>
                      <a:pt x="114" y="180"/>
                    </a:lnTo>
                    <a:lnTo>
                      <a:pt x="76" y="193"/>
                    </a:lnTo>
                    <a:lnTo>
                      <a:pt x="35" y="202"/>
                    </a:lnTo>
                    <a:lnTo>
                      <a:pt x="35" y="190"/>
                    </a:lnTo>
                    <a:lnTo>
                      <a:pt x="31" y="165"/>
                    </a:lnTo>
                    <a:lnTo>
                      <a:pt x="20" y="138"/>
                    </a:lnTo>
                    <a:lnTo>
                      <a:pt x="0" y="124"/>
                    </a:lnTo>
                    <a:lnTo>
                      <a:pt x="8" y="121"/>
                    </a:lnTo>
                    <a:lnTo>
                      <a:pt x="27" y="112"/>
                    </a:lnTo>
                    <a:lnTo>
                      <a:pt x="56" y="97"/>
                    </a:lnTo>
                    <a:lnTo>
                      <a:pt x="90" y="80"/>
                    </a:lnTo>
                    <a:lnTo>
                      <a:pt x="124" y="61"/>
                    </a:lnTo>
                    <a:lnTo>
                      <a:pt x="156" y="40"/>
                    </a:lnTo>
                    <a:lnTo>
                      <a:pt x="182" y="20"/>
                    </a:lnTo>
                    <a:lnTo>
                      <a:pt x="198" y="0"/>
                    </a:lnTo>
                    <a:lnTo>
                      <a:pt x="224" y="104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7" name="Freeform 336"/>
              <p:cNvSpPr>
                <a:spLocks/>
              </p:cNvSpPr>
              <p:nvPr/>
            </p:nvSpPr>
            <p:spPr bwMode="auto">
              <a:xfrm>
                <a:off x="5907088" y="4591050"/>
                <a:ext cx="762000" cy="966788"/>
              </a:xfrm>
              <a:custGeom>
                <a:avLst/>
                <a:gdLst/>
                <a:ahLst/>
                <a:cxnLst>
                  <a:cxn ang="0">
                    <a:pos x="223" y="1"/>
                  </a:cxn>
                  <a:cxn ang="0">
                    <a:pos x="231" y="15"/>
                  </a:cxn>
                  <a:cxn ang="0">
                    <a:pos x="248" y="33"/>
                  </a:cxn>
                  <a:cxn ang="0">
                    <a:pos x="274" y="49"/>
                  </a:cxn>
                  <a:cxn ang="0">
                    <a:pos x="292" y="56"/>
                  </a:cxn>
                  <a:cxn ang="0">
                    <a:pos x="315" y="65"/>
                  </a:cxn>
                  <a:cxn ang="0">
                    <a:pos x="346" y="83"/>
                  </a:cxn>
                  <a:cxn ang="0">
                    <a:pos x="370" y="111"/>
                  </a:cxn>
                  <a:cxn ang="0">
                    <a:pos x="378" y="133"/>
                  </a:cxn>
                  <a:cxn ang="0">
                    <a:pos x="398" y="174"/>
                  </a:cxn>
                  <a:cxn ang="0">
                    <a:pos x="428" y="228"/>
                  </a:cxn>
                  <a:cxn ang="0">
                    <a:pos x="460" y="275"/>
                  </a:cxn>
                  <a:cxn ang="0">
                    <a:pos x="476" y="290"/>
                  </a:cxn>
                  <a:cxn ang="0">
                    <a:pos x="479" y="312"/>
                  </a:cxn>
                  <a:cxn ang="0">
                    <a:pos x="460" y="334"/>
                  </a:cxn>
                  <a:cxn ang="0">
                    <a:pos x="438" y="359"/>
                  </a:cxn>
                  <a:cxn ang="0">
                    <a:pos x="402" y="399"/>
                  </a:cxn>
                  <a:cxn ang="0">
                    <a:pos x="360" y="439"/>
                  </a:cxn>
                  <a:cxn ang="0">
                    <a:pos x="335" y="462"/>
                  </a:cxn>
                  <a:cxn ang="0">
                    <a:pos x="326" y="475"/>
                  </a:cxn>
                  <a:cxn ang="0">
                    <a:pos x="320" y="479"/>
                  </a:cxn>
                  <a:cxn ang="0">
                    <a:pos x="322" y="483"/>
                  </a:cxn>
                  <a:cxn ang="0">
                    <a:pos x="318" y="493"/>
                  </a:cxn>
                  <a:cxn ang="0">
                    <a:pos x="303" y="505"/>
                  </a:cxn>
                  <a:cxn ang="0">
                    <a:pos x="308" y="539"/>
                  </a:cxn>
                  <a:cxn ang="0">
                    <a:pos x="327" y="607"/>
                  </a:cxn>
                  <a:cxn ang="0">
                    <a:pos x="303" y="602"/>
                  </a:cxn>
                  <a:cxn ang="0">
                    <a:pos x="262" y="593"/>
                  </a:cxn>
                  <a:cxn ang="0">
                    <a:pos x="208" y="582"/>
                  </a:cxn>
                  <a:cxn ang="0">
                    <a:pos x="151" y="571"/>
                  </a:cxn>
                  <a:cxn ang="0">
                    <a:pos x="93" y="566"/>
                  </a:cxn>
                  <a:cxn ang="0">
                    <a:pos x="45" y="565"/>
                  </a:cxn>
                  <a:cxn ang="0">
                    <a:pos x="11" y="571"/>
                  </a:cxn>
                  <a:cxn ang="0">
                    <a:pos x="1" y="573"/>
                  </a:cxn>
                  <a:cxn ang="0">
                    <a:pos x="9" y="525"/>
                  </a:cxn>
                  <a:cxn ang="0">
                    <a:pos x="24" y="455"/>
                  </a:cxn>
                  <a:cxn ang="0">
                    <a:pos x="45" y="392"/>
                  </a:cxn>
                  <a:cxn ang="0">
                    <a:pos x="57" y="362"/>
                  </a:cxn>
                  <a:cxn ang="0">
                    <a:pos x="64" y="294"/>
                  </a:cxn>
                  <a:cxn ang="0">
                    <a:pos x="93" y="184"/>
                  </a:cxn>
                  <a:cxn ang="0">
                    <a:pos x="164" y="60"/>
                  </a:cxn>
                </a:cxnLst>
                <a:rect l="0" t="0" r="r" b="b"/>
                <a:pathLst>
                  <a:path w="480" h="609">
                    <a:moveTo>
                      <a:pt x="222" y="0"/>
                    </a:moveTo>
                    <a:lnTo>
                      <a:pt x="223" y="1"/>
                    </a:lnTo>
                    <a:lnTo>
                      <a:pt x="226" y="7"/>
                    </a:lnTo>
                    <a:lnTo>
                      <a:pt x="231" y="15"/>
                    </a:lnTo>
                    <a:lnTo>
                      <a:pt x="239" y="23"/>
                    </a:lnTo>
                    <a:lnTo>
                      <a:pt x="248" y="33"/>
                    </a:lnTo>
                    <a:lnTo>
                      <a:pt x="260" y="41"/>
                    </a:lnTo>
                    <a:lnTo>
                      <a:pt x="274" y="49"/>
                    </a:lnTo>
                    <a:lnTo>
                      <a:pt x="288" y="55"/>
                    </a:lnTo>
                    <a:lnTo>
                      <a:pt x="292" y="56"/>
                    </a:lnTo>
                    <a:lnTo>
                      <a:pt x="302" y="59"/>
                    </a:lnTo>
                    <a:lnTo>
                      <a:pt x="315" y="65"/>
                    </a:lnTo>
                    <a:lnTo>
                      <a:pt x="330" y="73"/>
                    </a:lnTo>
                    <a:lnTo>
                      <a:pt x="346" y="83"/>
                    </a:lnTo>
                    <a:lnTo>
                      <a:pt x="359" y="96"/>
                    </a:lnTo>
                    <a:lnTo>
                      <a:pt x="370" y="111"/>
                    </a:lnTo>
                    <a:lnTo>
                      <a:pt x="375" y="128"/>
                    </a:lnTo>
                    <a:lnTo>
                      <a:pt x="378" y="133"/>
                    </a:lnTo>
                    <a:lnTo>
                      <a:pt x="386" y="149"/>
                    </a:lnTo>
                    <a:lnTo>
                      <a:pt x="398" y="174"/>
                    </a:lnTo>
                    <a:lnTo>
                      <a:pt x="412" y="200"/>
                    </a:lnTo>
                    <a:lnTo>
                      <a:pt x="428" y="228"/>
                    </a:lnTo>
                    <a:lnTo>
                      <a:pt x="446" y="254"/>
                    </a:lnTo>
                    <a:lnTo>
                      <a:pt x="460" y="275"/>
                    </a:lnTo>
                    <a:lnTo>
                      <a:pt x="474" y="287"/>
                    </a:lnTo>
                    <a:lnTo>
                      <a:pt x="476" y="290"/>
                    </a:lnTo>
                    <a:lnTo>
                      <a:pt x="480" y="299"/>
                    </a:lnTo>
                    <a:lnTo>
                      <a:pt x="479" y="312"/>
                    </a:lnTo>
                    <a:lnTo>
                      <a:pt x="463" y="330"/>
                    </a:lnTo>
                    <a:lnTo>
                      <a:pt x="460" y="334"/>
                    </a:lnTo>
                    <a:lnTo>
                      <a:pt x="451" y="344"/>
                    </a:lnTo>
                    <a:lnTo>
                      <a:pt x="438" y="359"/>
                    </a:lnTo>
                    <a:lnTo>
                      <a:pt x="420" y="378"/>
                    </a:lnTo>
                    <a:lnTo>
                      <a:pt x="402" y="399"/>
                    </a:lnTo>
                    <a:lnTo>
                      <a:pt x="380" y="419"/>
                    </a:lnTo>
                    <a:lnTo>
                      <a:pt x="360" y="439"/>
                    </a:lnTo>
                    <a:lnTo>
                      <a:pt x="342" y="455"/>
                    </a:lnTo>
                    <a:lnTo>
                      <a:pt x="335" y="462"/>
                    </a:lnTo>
                    <a:lnTo>
                      <a:pt x="330" y="468"/>
                    </a:lnTo>
                    <a:lnTo>
                      <a:pt x="326" y="475"/>
                    </a:lnTo>
                    <a:lnTo>
                      <a:pt x="320" y="478"/>
                    </a:lnTo>
                    <a:lnTo>
                      <a:pt x="320" y="479"/>
                    </a:lnTo>
                    <a:lnTo>
                      <a:pt x="322" y="481"/>
                    </a:lnTo>
                    <a:lnTo>
                      <a:pt x="322" y="483"/>
                    </a:lnTo>
                    <a:lnTo>
                      <a:pt x="320" y="489"/>
                    </a:lnTo>
                    <a:lnTo>
                      <a:pt x="318" y="493"/>
                    </a:lnTo>
                    <a:lnTo>
                      <a:pt x="312" y="499"/>
                    </a:lnTo>
                    <a:lnTo>
                      <a:pt x="303" y="505"/>
                    </a:lnTo>
                    <a:lnTo>
                      <a:pt x="290" y="511"/>
                    </a:lnTo>
                    <a:lnTo>
                      <a:pt x="308" y="539"/>
                    </a:lnTo>
                    <a:lnTo>
                      <a:pt x="330" y="609"/>
                    </a:lnTo>
                    <a:lnTo>
                      <a:pt x="327" y="607"/>
                    </a:lnTo>
                    <a:lnTo>
                      <a:pt x="318" y="606"/>
                    </a:lnTo>
                    <a:lnTo>
                      <a:pt x="303" y="602"/>
                    </a:lnTo>
                    <a:lnTo>
                      <a:pt x="283" y="598"/>
                    </a:lnTo>
                    <a:lnTo>
                      <a:pt x="262" y="593"/>
                    </a:lnTo>
                    <a:lnTo>
                      <a:pt x="235" y="587"/>
                    </a:lnTo>
                    <a:lnTo>
                      <a:pt x="208" y="582"/>
                    </a:lnTo>
                    <a:lnTo>
                      <a:pt x="179" y="577"/>
                    </a:lnTo>
                    <a:lnTo>
                      <a:pt x="151" y="571"/>
                    </a:lnTo>
                    <a:lnTo>
                      <a:pt x="121" y="569"/>
                    </a:lnTo>
                    <a:lnTo>
                      <a:pt x="93" y="566"/>
                    </a:lnTo>
                    <a:lnTo>
                      <a:pt x="68" y="565"/>
                    </a:lnTo>
                    <a:lnTo>
                      <a:pt x="45" y="565"/>
                    </a:lnTo>
                    <a:lnTo>
                      <a:pt x="25" y="567"/>
                    </a:lnTo>
                    <a:lnTo>
                      <a:pt x="11" y="571"/>
                    </a:lnTo>
                    <a:lnTo>
                      <a:pt x="0" y="579"/>
                    </a:lnTo>
                    <a:lnTo>
                      <a:pt x="1" y="573"/>
                    </a:lnTo>
                    <a:lnTo>
                      <a:pt x="4" y="553"/>
                    </a:lnTo>
                    <a:lnTo>
                      <a:pt x="9" y="525"/>
                    </a:lnTo>
                    <a:lnTo>
                      <a:pt x="16" y="491"/>
                    </a:lnTo>
                    <a:lnTo>
                      <a:pt x="24" y="455"/>
                    </a:lnTo>
                    <a:lnTo>
                      <a:pt x="35" y="420"/>
                    </a:lnTo>
                    <a:lnTo>
                      <a:pt x="45" y="392"/>
                    </a:lnTo>
                    <a:lnTo>
                      <a:pt x="57" y="371"/>
                    </a:lnTo>
                    <a:lnTo>
                      <a:pt x="57" y="362"/>
                    </a:lnTo>
                    <a:lnTo>
                      <a:pt x="59" y="335"/>
                    </a:lnTo>
                    <a:lnTo>
                      <a:pt x="64" y="294"/>
                    </a:lnTo>
                    <a:lnTo>
                      <a:pt x="75" y="243"/>
                    </a:lnTo>
                    <a:lnTo>
                      <a:pt x="93" y="184"/>
                    </a:lnTo>
                    <a:lnTo>
                      <a:pt x="123" y="123"/>
                    </a:lnTo>
                    <a:lnTo>
                      <a:pt x="164" y="6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8" name="Freeform 337"/>
              <p:cNvSpPr>
                <a:spLocks/>
              </p:cNvSpPr>
              <p:nvPr/>
            </p:nvSpPr>
            <p:spPr bwMode="auto">
              <a:xfrm>
                <a:off x="6303963" y="5241925"/>
                <a:ext cx="146050" cy="1031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6" y="9"/>
                  </a:cxn>
                  <a:cxn ang="0">
                    <a:pos x="4" y="12"/>
                  </a:cxn>
                  <a:cxn ang="0">
                    <a:pos x="1" y="14"/>
                  </a:cxn>
                  <a:cxn ang="0">
                    <a:pos x="0" y="16"/>
                  </a:cxn>
                  <a:cxn ang="0">
                    <a:pos x="32" y="45"/>
                  </a:cxn>
                  <a:cxn ang="0">
                    <a:pos x="78" y="65"/>
                  </a:cxn>
                  <a:cxn ang="0">
                    <a:pos x="80" y="64"/>
                  </a:cxn>
                  <a:cxn ang="0">
                    <a:pos x="81" y="61"/>
                  </a:cxn>
                  <a:cxn ang="0">
                    <a:pos x="82" y="58"/>
                  </a:cxn>
                  <a:cxn ang="0">
                    <a:pos x="85" y="54"/>
                  </a:cxn>
                  <a:cxn ang="0">
                    <a:pos x="88" y="52"/>
                  </a:cxn>
                  <a:cxn ang="0">
                    <a:pos x="89" y="49"/>
                  </a:cxn>
                  <a:cxn ang="0">
                    <a:pos x="92" y="46"/>
                  </a:cxn>
                  <a:cxn ang="0">
                    <a:pos x="92" y="45"/>
                  </a:cxn>
                  <a:cxn ang="0">
                    <a:pos x="90" y="45"/>
                  </a:cxn>
                  <a:cxn ang="0">
                    <a:pos x="86" y="42"/>
                  </a:cxn>
                  <a:cxn ang="0">
                    <a:pos x="81" y="41"/>
                  </a:cxn>
                  <a:cxn ang="0">
                    <a:pos x="76" y="37"/>
                  </a:cxn>
                  <a:cxn ang="0">
                    <a:pos x="69" y="34"/>
                  </a:cxn>
                  <a:cxn ang="0">
                    <a:pos x="62" y="32"/>
                  </a:cxn>
                  <a:cxn ang="0">
                    <a:pos x="56" y="29"/>
                  </a:cxn>
                  <a:cxn ang="0">
                    <a:pos x="52" y="26"/>
                  </a:cxn>
                  <a:cxn ang="0">
                    <a:pos x="41" y="20"/>
                  </a:cxn>
                  <a:cxn ang="0">
                    <a:pos x="29" y="10"/>
                  </a:cxn>
                  <a:cxn ang="0">
                    <a:pos x="18" y="4"/>
                  </a:cxn>
                  <a:cxn ang="0">
                    <a:pos x="14" y="0"/>
                  </a:cxn>
                </a:cxnLst>
                <a:rect l="0" t="0" r="r" b="b"/>
                <a:pathLst>
                  <a:path w="92" h="65">
                    <a:moveTo>
                      <a:pt x="14" y="0"/>
                    </a:moveTo>
                    <a:lnTo>
                      <a:pt x="14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9" y="6"/>
                    </a:lnTo>
                    <a:lnTo>
                      <a:pt x="6" y="9"/>
                    </a:lnTo>
                    <a:lnTo>
                      <a:pt x="4" y="12"/>
                    </a:lnTo>
                    <a:lnTo>
                      <a:pt x="1" y="14"/>
                    </a:lnTo>
                    <a:lnTo>
                      <a:pt x="0" y="16"/>
                    </a:lnTo>
                    <a:lnTo>
                      <a:pt x="32" y="45"/>
                    </a:lnTo>
                    <a:lnTo>
                      <a:pt x="78" y="65"/>
                    </a:lnTo>
                    <a:lnTo>
                      <a:pt x="80" y="64"/>
                    </a:lnTo>
                    <a:lnTo>
                      <a:pt x="81" y="61"/>
                    </a:lnTo>
                    <a:lnTo>
                      <a:pt x="82" y="58"/>
                    </a:lnTo>
                    <a:lnTo>
                      <a:pt x="85" y="54"/>
                    </a:lnTo>
                    <a:lnTo>
                      <a:pt x="88" y="52"/>
                    </a:lnTo>
                    <a:lnTo>
                      <a:pt x="89" y="49"/>
                    </a:lnTo>
                    <a:lnTo>
                      <a:pt x="92" y="46"/>
                    </a:lnTo>
                    <a:lnTo>
                      <a:pt x="92" y="45"/>
                    </a:lnTo>
                    <a:lnTo>
                      <a:pt x="90" y="45"/>
                    </a:lnTo>
                    <a:lnTo>
                      <a:pt x="86" y="42"/>
                    </a:lnTo>
                    <a:lnTo>
                      <a:pt x="81" y="41"/>
                    </a:lnTo>
                    <a:lnTo>
                      <a:pt x="76" y="37"/>
                    </a:lnTo>
                    <a:lnTo>
                      <a:pt x="69" y="34"/>
                    </a:lnTo>
                    <a:lnTo>
                      <a:pt x="62" y="32"/>
                    </a:lnTo>
                    <a:lnTo>
                      <a:pt x="56" y="29"/>
                    </a:lnTo>
                    <a:lnTo>
                      <a:pt x="52" y="26"/>
                    </a:lnTo>
                    <a:lnTo>
                      <a:pt x="41" y="20"/>
                    </a:lnTo>
                    <a:lnTo>
                      <a:pt x="29" y="10"/>
                    </a:lnTo>
                    <a:lnTo>
                      <a:pt x="18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9" name="Freeform 338"/>
              <p:cNvSpPr>
                <a:spLocks/>
              </p:cNvSpPr>
              <p:nvPr/>
            </p:nvSpPr>
            <p:spPr bwMode="auto">
              <a:xfrm>
                <a:off x="5614988" y="5172075"/>
                <a:ext cx="95250" cy="130175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4" y="5"/>
                  </a:cxn>
                  <a:cxn ang="0">
                    <a:pos x="9" y="2"/>
                  </a:cxn>
                  <a:cxn ang="0">
                    <a:pos x="14" y="1"/>
                  </a:cxn>
                  <a:cxn ang="0">
                    <a:pos x="20" y="0"/>
                  </a:cxn>
                  <a:cxn ang="0">
                    <a:pos x="24" y="0"/>
                  </a:cxn>
                  <a:cxn ang="0">
                    <a:pos x="25" y="0"/>
                  </a:cxn>
                  <a:cxn ang="0">
                    <a:pos x="27" y="1"/>
                  </a:cxn>
                  <a:cxn ang="0">
                    <a:pos x="32" y="5"/>
                  </a:cxn>
                  <a:cxn ang="0">
                    <a:pos x="39" y="12"/>
                  </a:cxn>
                  <a:cxn ang="0">
                    <a:pos x="44" y="21"/>
                  </a:cxn>
                  <a:cxn ang="0">
                    <a:pos x="49" y="37"/>
                  </a:cxn>
                  <a:cxn ang="0">
                    <a:pos x="55" y="54"/>
                  </a:cxn>
                  <a:cxn ang="0">
                    <a:pos x="59" y="70"/>
                  </a:cxn>
                  <a:cxn ang="0">
                    <a:pos x="60" y="77"/>
                  </a:cxn>
                  <a:cxn ang="0">
                    <a:pos x="59" y="77"/>
                  </a:cxn>
                  <a:cxn ang="0">
                    <a:pos x="56" y="76"/>
                  </a:cxn>
                  <a:cxn ang="0">
                    <a:pos x="51" y="76"/>
                  </a:cxn>
                  <a:cxn ang="0">
                    <a:pos x="47" y="76"/>
                  </a:cxn>
                  <a:cxn ang="0">
                    <a:pos x="43" y="77"/>
                  </a:cxn>
                  <a:cxn ang="0">
                    <a:pos x="37" y="80"/>
                  </a:cxn>
                  <a:cxn ang="0">
                    <a:pos x="32" y="81"/>
                  </a:cxn>
                  <a:cxn ang="0">
                    <a:pos x="31" y="82"/>
                  </a:cxn>
                  <a:cxn ang="0">
                    <a:pos x="29" y="77"/>
                  </a:cxn>
                  <a:cxn ang="0">
                    <a:pos x="28" y="66"/>
                  </a:cxn>
                  <a:cxn ang="0">
                    <a:pos x="25" y="53"/>
                  </a:cxn>
                  <a:cxn ang="0">
                    <a:pos x="21" y="42"/>
                  </a:cxn>
                  <a:cxn ang="0">
                    <a:pos x="16" y="33"/>
                  </a:cxn>
                  <a:cxn ang="0">
                    <a:pos x="9" y="22"/>
                  </a:cxn>
                  <a:cxn ang="0">
                    <a:pos x="2" y="13"/>
                  </a:cxn>
                  <a:cxn ang="0">
                    <a:pos x="0" y="9"/>
                  </a:cxn>
                </a:cxnLst>
                <a:rect l="0" t="0" r="r" b="b"/>
                <a:pathLst>
                  <a:path w="60" h="82">
                    <a:moveTo>
                      <a:pt x="0" y="9"/>
                    </a:moveTo>
                    <a:lnTo>
                      <a:pt x="0" y="8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1"/>
                    </a:lnTo>
                    <a:lnTo>
                      <a:pt x="2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1"/>
                    </a:lnTo>
                    <a:lnTo>
                      <a:pt x="32" y="5"/>
                    </a:lnTo>
                    <a:lnTo>
                      <a:pt x="39" y="12"/>
                    </a:lnTo>
                    <a:lnTo>
                      <a:pt x="44" y="21"/>
                    </a:lnTo>
                    <a:lnTo>
                      <a:pt x="49" y="37"/>
                    </a:lnTo>
                    <a:lnTo>
                      <a:pt x="55" y="54"/>
                    </a:lnTo>
                    <a:lnTo>
                      <a:pt x="59" y="70"/>
                    </a:lnTo>
                    <a:lnTo>
                      <a:pt x="60" y="77"/>
                    </a:lnTo>
                    <a:lnTo>
                      <a:pt x="59" y="77"/>
                    </a:lnTo>
                    <a:lnTo>
                      <a:pt x="56" y="76"/>
                    </a:lnTo>
                    <a:lnTo>
                      <a:pt x="51" y="76"/>
                    </a:lnTo>
                    <a:lnTo>
                      <a:pt x="47" y="76"/>
                    </a:lnTo>
                    <a:lnTo>
                      <a:pt x="43" y="77"/>
                    </a:lnTo>
                    <a:lnTo>
                      <a:pt x="37" y="80"/>
                    </a:lnTo>
                    <a:lnTo>
                      <a:pt x="32" y="81"/>
                    </a:lnTo>
                    <a:lnTo>
                      <a:pt x="31" y="82"/>
                    </a:lnTo>
                    <a:lnTo>
                      <a:pt x="29" y="77"/>
                    </a:lnTo>
                    <a:lnTo>
                      <a:pt x="28" y="66"/>
                    </a:lnTo>
                    <a:lnTo>
                      <a:pt x="25" y="53"/>
                    </a:lnTo>
                    <a:lnTo>
                      <a:pt x="21" y="42"/>
                    </a:lnTo>
                    <a:lnTo>
                      <a:pt x="16" y="33"/>
                    </a:lnTo>
                    <a:lnTo>
                      <a:pt x="9" y="22"/>
                    </a:lnTo>
                    <a:lnTo>
                      <a:pt x="2" y="13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0" name="Freeform 339"/>
              <p:cNvSpPr>
                <a:spLocks/>
              </p:cNvSpPr>
              <p:nvPr/>
            </p:nvSpPr>
            <p:spPr bwMode="auto">
              <a:xfrm>
                <a:off x="5969000" y="4567238"/>
                <a:ext cx="290513" cy="608013"/>
              </a:xfrm>
              <a:custGeom>
                <a:avLst/>
                <a:gdLst/>
                <a:ahLst/>
                <a:cxnLst>
                  <a:cxn ang="0">
                    <a:pos x="65" y="20"/>
                  </a:cxn>
                  <a:cxn ang="0">
                    <a:pos x="65" y="22"/>
                  </a:cxn>
                  <a:cxn ang="0">
                    <a:pos x="64" y="23"/>
                  </a:cxn>
                  <a:cxn ang="0">
                    <a:pos x="62" y="27"/>
                  </a:cxn>
                  <a:cxn ang="0">
                    <a:pos x="62" y="34"/>
                  </a:cxn>
                  <a:cxn ang="0">
                    <a:pos x="62" y="39"/>
                  </a:cxn>
                  <a:cxn ang="0">
                    <a:pos x="64" y="44"/>
                  </a:cxn>
                  <a:cxn ang="0">
                    <a:pos x="64" y="47"/>
                  </a:cxn>
                  <a:cxn ang="0">
                    <a:pos x="64" y="48"/>
                  </a:cxn>
                  <a:cxn ang="0">
                    <a:pos x="62" y="50"/>
                  </a:cxn>
                  <a:cxn ang="0">
                    <a:pos x="60" y="52"/>
                  </a:cxn>
                  <a:cxn ang="0">
                    <a:pos x="56" y="55"/>
                  </a:cxn>
                  <a:cxn ang="0">
                    <a:pos x="50" y="56"/>
                  </a:cxn>
                  <a:cxn ang="0">
                    <a:pos x="40" y="63"/>
                  </a:cxn>
                  <a:cxn ang="0">
                    <a:pos x="33" y="72"/>
                  </a:cxn>
                  <a:cxn ang="0">
                    <a:pos x="25" y="87"/>
                  </a:cxn>
                  <a:cxn ang="0">
                    <a:pos x="18" y="106"/>
                  </a:cxn>
                  <a:cxn ang="0">
                    <a:pos x="12" y="128"/>
                  </a:cxn>
                  <a:cxn ang="0">
                    <a:pos x="6" y="160"/>
                  </a:cxn>
                  <a:cxn ang="0">
                    <a:pos x="1" y="195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0" y="319"/>
                  </a:cxn>
                  <a:cxn ang="0">
                    <a:pos x="17" y="365"/>
                  </a:cxn>
                  <a:cxn ang="0">
                    <a:pos x="20" y="383"/>
                  </a:cxn>
                  <a:cxn ang="0">
                    <a:pos x="21" y="377"/>
                  </a:cxn>
                  <a:cxn ang="0">
                    <a:pos x="25" y="361"/>
                  </a:cxn>
                  <a:cxn ang="0">
                    <a:pos x="30" y="338"/>
                  </a:cxn>
                  <a:cxn ang="0">
                    <a:pos x="38" y="311"/>
                  </a:cxn>
                  <a:cxn ang="0">
                    <a:pos x="45" y="285"/>
                  </a:cxn>
                  <a:cxn ang="0">
                    <a:pos x="52" y="259"/>
                  </a:cxn>
                  <a:cxn ang="0">
                    <a:pos x="57" y="239"/>
                  </a:cxn>
                  <a:cxn ang="0">
                    <a:pos x="61" y="229"/>
                  </a:cxn>
                  <a:cxn ang="0">
                    <a:pos x="65" y="219"/>
                  </a:cxn>
                  <a:cxn ang="0">
                    <a:pos x="73" y="202"/>
                  </a:cxn>
                  <a:cxn ang="0">
                    <a:pos x="82" y="179"/>
                  </a:cxn>
                  <a:cxn ang="0">
                    <a:pos x="93" y="154"/>
                  </a:cxn>
                  <a:cxn ang="0">
                    <a:pos x="104" y="128"/>
                  </a:cxn>
                  <a:cxn ang="0">
                    <a:pos x="116" y="106"/>
                  </a:cxn>
                  <a:cxn ang="0">
                    <a:pos x="125" y="87"/>
                  </a:cxn>
                  <a:cxn ang="0">
                    <a:pos x="133" y="76"/>
                  </a:cxn>
                  <a:cxn ang="0">
                    <a:pos x="141" y="68"/>
                  </a:cxn>
                  <a:cxn ang="0">
                    <a:pos x="149" y="59"/>
                  </a:cxn>
                  <a:cxn ang="0">
                    <a:pos x="157" y="48"/>
                  </a:cxn>
                  <a:cxn ang="0">
                    <a:pos x="165" y="39"/>
                  </a:cxn>
                  <a:cxn ang="0">
                    <a:pos x="172" y="30"/>
                  </a:cxn>
                  <a:cxn ang="0">
                    <a:pos x="177" y="22"/>
                  </a:cxn>
                  <a:cxn ang="0">
                    <a:pos x="181" y="16"/>
                  </a:cxn>
                  <a:cxn ang="0">
                    <a:pos x="183" y="15"/>
                  </a:cxn>
                  <a:cxn ang="0">
                    <a:pos x="181" y="15"/>
                  </a:cxn>
                  <a:cxn ang="0">
                    <a:pos x="179" y="14"/>
                  </a:cxn>
                  <a:cxn ang="0">
                    <a:pos x="175" y="12"/>
                  </a:cxn>
                  <a:cxn ang="0">
                    <a:pos x="169" y="11"/>
                  </a:cxn>
                  <a:cxn ang="0">
                    <a:pos x="165" y="7"/>
                  </a:cxn>
                  <a:cxn ang="0">
                    <a:pos x="161" y="4"/>
                  </a:cxn>
                  <a:cxn ang="0">
                    <a:pos x="160" y="2"/>
                  </a:cxn>
                  <a:cxn ang="0">
                    <a:pos x="159" y="0"/>
                  </a:cxn>
                  <a:cxn ang="0">
                    <a:pos x="78" y="54"/>
                  </a:cxn>
                  <a:cxn ang="0">
                    <a:pos x="65" y="20"/>
                  </a:cxn>
                </a:cxnLst>
                <a:rect l="0" t="0" r="r" b="b"/>
                <a:pathLst>
                  <a:path w="183" h="383">
                    <a:moveTo>
                      <a:pt x="65" y="20"/>
                    </a:moveTo>
                    <a:lnTo>
                      <a:pt x="65" y="22"/>
                    </a:lnTo>
                    <a:lnTo>
                      <a:pt x="64" y="23"/>
                    </a:lnTo>
                    <a:lnTo>
                      <a:pt x="62" y="27"/>
                    </a:lnTo>
                    <a:lnTo>
                      <a:pt x="62" y="34"/>
                    </a:lnTo>
                    <a:lnTo>
                      <a:pt x="62" y="39"/>
                    </a:lnTo>
                    <a:lnTo>
                      <a:pt x="64" y="44"/>
                    </a:lnTo>
                    <a:lnTo>
                      <a:pt x="64" y="47"/>
                    </a:lnTo>
                    <a:lnTo>
                      <a:pt x="64" y="48"/>
                    </a:lnTo>
                    <a:lnTo>
                      <a:pt x="62" y="50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0" y="56"/>
                    </a:lnTo>
                    <a:lnTo>
                      <a:pt x="40" y="63"/>
                    </a:lnTo>
                    <a:lnTo>
                      <a:pt x="33" y="72"/>
                    </a:lnTo>
                    <a:lnTo>
                      <a:pt x="25" y="87"/>
                    </a:lnTo>
                    <a:lnTo>
                      <a:pt x="18" y="106"/>
                    </a:lnTo>
                    <a:lnTo>
                      <a:pt x="12" y="128"/>
                    </a:lnTo>
                    <a:lnTo>
                      <a:pt x="6" y="160"/>
                    </a:lnTo>
                    <a:lnTo>
                      <a:pt x="1" y="195"/>
                    </a:lnTo>
                    <a:lnTo>
                      <a:pt x="0" y="227"/>
                    </a:lnTo>
                    <a:lnTo>
                      <a:pt x="4" y="267"/>
                    </a:lnTo>
                    <a:lnTo>
                      <a:pt x="10" y="319"/>
                    </a:lnTo>
                    <a:lnTo>
                      <a:pt x="17" y="365"/>
                    </a:lnTo>
                    <a:lnTo>
                      <a:pt x="20" y="383"/>
                    </a:lnTo>
                    <a:lnTo>
                      <a:pt x="21" y="377"/>
                    </a:lnTo>
                    <a:lnTo>
                      <a:pt x="25" y="361"/>
                    </a:lnTo>
                    <a:lnTo>
                      <a:pt x="30" y="338"/>
                    </a:lnTo>
                    <a:lnTo>
                      <a:pt x="38" y="311"/>
                    </a:lnTo>
                    <a:lnTo>
                      <a:pt x="45" y="285"/>
                    </a:lnTo>
                    <a:lnTo>
                      <a:pt x="52" y="259"/>
                    </a:lnTo>
                    <a:lnTo>
                      <a:pt x="57" y="239"/>
                    </a:lnTo>
                    <a:lnTo>
                      <a:pt x="61" y="229"/>
                    </a:lnTo>
                    <a:lnTo>
                      <a:pt x="65" y="219"/>
                    </a:lnTo>
                    <a:lnTo>
                      <a:pt x="73" y="202"/>
                    </a:lnTo>
                    <a:lnTo>
                      <a:pt x="82" y="179"/>
                    </a:lnTo>
                    <a:lnTo>
                      <a:pt x="93" y="154"/>
                    </a:lnTo>
                    <a:lnTo>
                      <a:pt x="104" y="128"/>
                    </a:lnTo>
                    <a:lnTo>
                      <a:pt x="116" y="106"/>
                    </a:lnTo>
                    <a:lnTo>
                      <a:pt x="125" y="87"/>
                    </a:lnTo>
                    <a:lnTo>
                      <a:pt x="133" y="76"/>
                    </a:lnTo>
                    <a:lnTo>
                      <a:pt x="141" y="68"/>
                    </a:lnTo>
                    <a:lnTo>
                      <a:pt x="149" y="59"/>
                    </a:lnTo>
                    <a:lnTo>
                      <a:pt x="157" y="48"/>
                    </a:lnTo>
                    <a:lnTo>
                      <a:pt x="165" y="39"/>
                    </a:lnTo>
                    <a:lnTo>
                      <a:pt x="172" y="30"/>
                    </a:lnTo>
                    <a:lnTo>
                      <a:pt x="177" y="22"/>
                    </a:lnTo>
                    <a:lnTo>
                      <a:pt x="181" y="16"/>
                    </a:lnTo>
                    <a:lnTo>
                      <a:pt x="183" y="15"/>
                    </a:lnTo>
                    <a:lnTo>
                      <a:pt x="181" y="15"/>
                    </a:lnTo>
                    <a:lnTo>
                      <a:pt x="179" y="14"/>
                    </a:lnTo>
                    <a:lnTo>
                      <a:pt x="175" y="12"/>
                    </a:lnTo>
                    <a:lnTo>
                      <a:pt x="169" y="11"/>
                    </a:lnTo>
                    <a:lnTo>
                      <a:pt x="165" y="7"/>
                    </a:lnTo>
                    <a:lnTo>
                      <a:pt x="161" y="4"/>
                    </a:lnTo>
                    <a:lnTo>
                      <a:pt x="160" y="2"/>
                    </a:lnTo>
                    <a:lnTo>
                      <a:pt x="159" y="0"/>
                    </a:lnTo>
                    <a:lnTo>
                      <a:pt x="78" y="54"/>
                    </a:lnTo>
                    <a:lnTo>
                      <a:pt x="65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1" name="Freeform 340"/>
              <p:cNvSpPr>
                <a:spLocks/>
              </p:cNvSpPr>
              <p:nvPr/>
            </p:nvSpPr>
            <p:spPr bwMode="auto">
              <a:xfrm>
                <a:off x="5583238" y="5443538"/>
                <a:ext cx="414338" cy="982663"/>
              </a:xfrm>
              <a:custGeom>
                <a:avLst/>
                <a:gdLst/>
                <a:ahLst/>
                <a:cxnLst>
                  <a:cxn ang="0">
                    <a:pos x="241" y="0"/>
                  </a:cxn>
                  <a:cxn ang="0">
                    <a:pos x="237" y="2"/>
                  </a:cxn>
                  <a:cxn ang="0">
                    <a:pos x="231" y="10"/>
                  </a:cxn>
                  <a:cxn ang="0">
                    <a:pos x="223" y="22"/>
                  </a:cxn>
                  <a:cxn ang="0">
                    <a:pos x="213" y="37"/>
                  </a:cxn>
                  <a:cxn ang="0">
                    <a:pos x="204" y="53"/>
                  </a:cxn>
                  <a:cxn ang="0">
                    <a:pos x="196" y="69"/>
                  </a:cxn>
                  <a:cxn ang="0">
                    <a:pos x="187" y="82"/>
                  </a:cxn>
                  <a:cxn ang="0">
                    <a:pos x="180" y="93"/>
                  </a:cxn>
                  <a:cxn ang="0">
                    <a:pos x="175" y="100"/>
                  </a:cxn>
                  <a:cxn ang="0">
                    <a:pos x="163" y="116"/>
                  </a:cxn>
                  <a:cxn ang="0">
                    <a:pos x="144" y="142"/>
                  </a:cxn>
                  <a:cxn ang="0">
                    <a:pos x="124" y="176"/>
                  </a:cxn>
                  <a:cxn ang="0">
                    <a:pos x="103" y="216"/>
                  </a:cxn>
                  <a:cxn ang="0">
                    <a:pos x="85" y="258"/>
                  </a:cxn>
                  <a:cxn ang="0">
                    <a:pos x="72" y="304"/>
                  </a:cxn>
                  <a:cxn ang="0">
                    <a:pos x="68" y="351"/>
                  </a:cxn>
                  <a:cxn ang="0">
                    <a:pos x="67" y="357"/>
                  </a:cxn>
                  <a:cxn ang="0">
                    <a:pos x="65" y="375"/>
                  </a:cxn>
                  <a:cxn ang="0">
                    <a:pos x="61" y="400"/>
                  </a:cxn>
                  <a:cxn ang="0">
                    <a:pos x="56" y="432"/>
                  </a:cxn>
                  <a:cxn ang="0">
                    <a:pos x="49" y="465"/>
                  </a:cxn>
                  <a:cxn ang="0">
                    <a:pos x="41" y="501"/>
                  </a:cxn>
                  <a:cxn ang="0">
                    <a:pos x="30" y="533"/>
                  </a:cxn>
                  <a:cxn ang="0">
                    <a:pos x="20" y="561"/>
                  </a:cxn>
                  <a:cxn ang="0">
                    <a:pos x="17" y="563"/>
                  </a:cxn>
                  <a:cxn ang="0">
                    <a:pos x="9" y="568"/>
                  </a:cxn>
                  <a:cxn ang="0">
                    <a:pos x="2" y="575"/>
                  </a:cxn>
                  <a:cxn ang="0">
                    <a:pos x="0" y="583"/>
                  </a:cxn>
                  <a:cxn ang="0">
                    <a:pos x="4" y="592"/>
                  </a:cxn>
                  <a:cxn ang="0">
                    <a:pos x="18" y="602"/>
                  </a:cxn>
                  <a:cxn ang="0">
                    <a:pos x="49" y="611"/>
                  </a:cxn>
                  <a:cxn ang="0">
                    <a:pos x="99" y="619"/>
                  </a:cxn>
                  <a:cxn ang="0">
                    <a:pos x="103" y="615"/>
                  </a:cxn>
                  <a:cxn ang="0">
                    <a:pos x="113" y="603"/>
                  </a:cxn>
                  <a:cxn ang="0">
                    <a:pos x="128" y="583"/>
                  </a:cxn>
                  <a:cxn ang="0">
                    <a:pos x="145" y="553"/>
                  </a:cxn>
                  <a:cxn ang="0">
                    <a:pos x="163" y="516"/>
                  </a:cxn>
                  <a:cxn ang="0">
                    <a:pos x="177" y="469"/>
                  </a:cxn>
                  <a:cxn ang="0">
                    <a:pos x="187" y="413"/>
                  </a:cxn>
                  <a:cxn ang="0">
                    <a:pos x="189" y="348"/>
                  </a:cxn>
                  <a:cxn ang="0">
                    <a:pos x="191" y="345"/>
                  </a:cxn>
                  <a:cxn ang="0">
                    <a:pos x="192" y="336"/>
                  </a:cxn>
                  <a:cxn ang="0">
                    <a:pos x="197" y="324"/>
                  </a:cxn>
                  <a:cxn ang="0">
                    <a:pos x="203" y="311"/>
                  </a:cxn>
                  <a:cxn ang="0">
                    <a:pos x="212" y="296"/>
                  </a:cxn>
                  <a:cxn ang="0">
                    <a:pos x="223" y="283"/>
                  </a:cxn>
                  <a:cxn ang="0">
                    <a:pos x="236" y="271"/>
                  </a:cxn>
                  <a:cxn ang="0">
                    <a:pos x="252" y="264"/>
                  </a:cxn>
                  <a:cxn ang="0">
                    <a:pos x="256" y="224"/>
                  </a:cxn>
                  <a:cxn ang="0">
                    <a:pos x="261" y="134"/>
                  </a:cxn>
                  <a:cxn ang="0">
                    <a:pos x="259" y="44"/>
                  </a:cxn>
                  <a:cxn ang="0">
                    <a:pos x="241" y="0"/>
                  </a:cxn>
                </a:cxnLst>
                <a:rect l="0" t="0" r="r" b="b"/>
                <a:pathLst>
                  <a:path w="261" h="619">
                    <a:moveTo>
                      <a:pt x="241" y="0"/>
                    </a:moveTo>
                    <a:lnTo>
                      <a:pt x="237" y="2"/>
                    </a:lnTo>
                    <a:lnTo>
                      <a:pt x="231" y="10"/>
                    </a:lnTo>
                    <a:lnTo>
                      <a:pt x="223" y="22"/>
                    </a:lnTo>
                    <a:lnTo>
                      <a:pt x="213" y="37"/>
                    </a:lnTo>
                    <a:lnTo>
                      <a:pt x="204" y="53"/>
                    </a:lnTo>
                    <a:lnTo>
                      <a:pt x="196" y="69"/>
                    </a:lnTo>
                    <a:lnTo>
                      <a:pt x="187" y="82"/>
                    </a:lnTo>
                    <a:lnTo>
                      <a:pt x="180" y="93"/>
                    </a:lnTo>
                    <a:lnTo>
                      <a:pt x="175" y="100"/>
                    </a:lnTo>
                    <a:lnTo>
                      <a:pt x="163" y="116"/>
                    </a:lnTo>
                    <a:lnTo>
                      <a:pt x="144" y="142"/>
                    </a:lnTo>
                    <a:lnTo>
                      <a:pt x="124" y="176"/>
                    </a:lnTo>
                    <a:lnTo>
                      <a:pt x="103" y="216"/>
                    </a:lnTo>
                    <a:lnTo>
                      <a:pt x="85" y="258"/>
                    </a:lnTo>
                    <a:lnTo>
                      <a:pt x="72" y="304"/>
                    </a:lnTo>
                    <a:lnTo>
                      <a:pt x="68" y="351"/>
                    </a:lnTo>
                    <a:lnTo>
                      <a:pt x="67" y="357"/>
                    </a:lnTo>
                    <a:lnTo>
                      <a:pt x="65" y="375"/>
                    </a:lnTo>
                    <a:lnTo>
                      <a:pt x="61" y="400"/>
                    </a:lnTo>
                    <a:lnTo>
                      <a:pt x="56" y="432"/>
                    </a:lnTo>
                    <a:lnTo>
                      <a:pt x="49" y="465"/>
                    </a:lnTo>
                    <a:lnTo>
                      <a:pt x="41" y="501"/>
                    </a:lnTo>
                    <a:lnTo>
                      <a:pt x="30" y="533"/>
                    </a:lnTo>
                    <a:lnTo>
                      <a:pt x="20" y="561"/>
                    </a:lnTo>
                    <a:lnTo>
                      <a:pt x="17" y="563"/>
                    </a:lnTo>
                    <a:lnTo>
                      <a:pt x="9" y="568"/>
                    </a:lnTo>
                    <a:lnTo>
                      <a:pt x="2" y="575"/>
                    </a:lnTo>
                    <a:lnTo>
                      <a:pt x="0" y="583"/>
                    </a:lnTo>
                    <a:lnTo>
                      <a:pt x="4" y="592"/>
                    </a:lnTo>
                    <a:lnTo>
                      <a:pt x="18" y="602"/>
                    </a:lnTo>
                    <a:lnTo>
                      <a:pt x="49" y="611"/>
                    </a:lnTo>
                    <a:lnTo>
                      <a:pt x="99" y="619"/>
                    </a:lnTo>
                    <a:lnTo>
                      <a:pt x="103" y="615"/>
                    </a:lnTo>
                    <a:lnTo>
                      <a:pt x="113" y="603"/>
                    </a:lnTo>
                    <a:lnTo>
                      <a:pt x="128" y="583"/>
                    </a:lnTo>
                    <a:lnTo>
                      <a:pt x="145" y="553"/>
                    </a:lnTo>
                    <a:lnTo>
                      <a:pt x="163" y="516"/>
                    </a:lnTo>
                    <a:lnTo>
                      <a:pt x="177" y="469"/>
                    </a:lnTo>
                    <a:lnTo>
                      <a:pt x="187" y="413"/>
                    </a:lnTo>
                    <a:lnTo>
                      <a:pt x="189" y="348"/>
                    </a:lnTo>
                    <a:lnTo>
                      <a:pt x="191" y="345"/>
                    </a:lnTo>
                    <a:lnTo>
                      <a:pt x="192" y="336"/>
                    </a:lnTo>
                    <a:lnTo>
                      <a:pt x="197" y="324"/>
                    </a:lnTo>
                    <a:lnTo>
                      <a:pt x="203" y="311"/>
                    </a:lnTo>
                    <a:lnTo>
                      <a:pt x="212" y="296"/>
                    </a:lnTo>
                    <a:lnTo>
                      <a:pt x="223" y="283"/>
                    </a:lnTo>
                    <a:lnTo>
                      <a:pt x="236" y="271"/>
                    </a:lnTo>
                    <a:lnTo>
                      <a:pt x="252" y="264"/>
                    </a:lnTo>
                    <a:lnTo>
                      <a:pt x="256" y="224"/>
                    </a:lnTo>
                    <a:lnTo>
                      <a:pt x="261" y="134"/>
                    </a:lnTo>
                    <a:lnTo>
                      <a:pt x="259" y="44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2" name="Freeform 341"/>
              <p:cNvSpPr>
                <a:spLocks/>
              </p:cNvSpPr>
              <p:nvPr/>
            </p:nvSpPr>
            <p:spPr bwMode="auto">
              <a:xfrm>
                <a:off x="5964238" y="4652963"/>
                <a:ext cx="84138" cy="254000"/>
              </a:xfrm>
              <a:custGeom>
                <a:avLst/>
                <a:gdLst/>
                <a:ahLst/>
                <a:cxnLst>
                  <a:cxn ang="0">
                    <a:pos x="5" y="160"/>
                  </a:cxn>
                  <a:cxn ang="0">
                    <a:pos x="5" y="153"/>
                  </a:cxn>
                  <a:cxn ang="0">
                    <a:pos x="8" y="137"/>
                  </a:cxn>
                  <a:cxn ang="0">
                    <a:pos x="11" y="115"/>
                  </a:cxn>
                  <a:cxn ang="0">
                    <a:pos x="16" y="86"/>
                  </a:cxn>
                  <a:cxn ang="0">
                    <a:pos x="23" y="60"/>
                  </a:cxn>
                  <a:cxn ang="0">
                    <a:pos x="31" y="33"/>
                  </a:cxn>
                  <a:cxn ang="0">
                    <a:pos x="41" y="14"/>
                  </a:cxn>
                  <a:cxn ang="0">
                    <a:pos x="53" y="2"/>
                  </a:cxn>
                  <a:cxn ang="0">
                    <a:pos x="51" y="1"/>
                  </a:cxn>
                  <a:cxn ang="0">
                    <a:pos x="41" y="0"/>
                  </a:cxn>
                  <a:cxn ang="0">
                    <a:pos x="31" y="2"/>
                  </a:cxn>
                  <a:cxn ang="0">
                    <a:pos x="19" y="9"/>
                  </a:cxn>
                  <a:cxn ang="0">
                    <a:pos x="8" y="26"/>
                  </a:cxn>
                  <a:cxn ang="0">
                    <a:pos x="1" y="54"/>
                  </a:cxn>
                  <a:cxn ang="0">
                    <a:pos x="0" y="98"/>
                  </a:cxn>
                  <a:cxn ang="0">
                    <a:pos x="5" y="160"/>
                  </a:cxn>
                </a:cxnLst>
                <a:rect l="0" t="0" r="r" b="b"/>
                <a:pathLst>
                  <a:path w="53" h="160">
                    <a:moveTo>
                      <a:pt x="5" y="160"/>
                    </a:moveTo>
                    <a:lnTo>
                      <a:pt x="5" y="153"/>
                    </a:lnTo>
                    <a:lnTo>
                      <a:pt x="8" y="137"/>
                    </a:lnTo>
                    <a:lnTo>
                      <a:pt x="11" y="115"/>
                    </a:lnTo>
                    <a:lnTo>
                      <a:pt x="16" y="86"/>
                    </a:lnTo>
                    <a:lnTo>
                      <a:pt x="23" y="60"/>
                    </a:lnTo>
                    <a:lnTo>
                      <a:pt x="31" y="33"/>
                    </a:lnTo>
                    <a:lnTo>
                      <a:pt x="41" y="14"/>
                    </a:lnTo>
                    <a:lnTo>
                      <a:pt x="53" y="2"/>
                    </a:lnTo>
                    <a:lnTo>
                      <a:pt x="51" y="1"/>
                    </a:lnTo>
                    <a:lnTo>
                      <a:pt x="41" y="0"/>
                    </a:lnTo>
                    <a:lnTo>
                      <a:pt x="31" y="2"/>
                    </a:lnTo>
                    <a:lnTo>
                      <a:pt x="19" y="9"/>
                    </a:lnTo>
                    <a:lnTo>
                      <a:pt x="8" y="26"/>
                    </a:lnTo>
                    <a:lnTo>
                      <a:pt x="1" y="54"/>
                    </a:lnTo>
                    <a:lnTo>
                      <a:pt x="0" y="98"/>
                    </a:lnTo>
                    <a:lnTo>
                      <a:pt x="5" y="160"/>
                    </a:lnTo>
                    <a:close/>
                  </a:path>
                </a:pathLst>
              </a:custGeom>
              <a:solidFill>
                <a:srgbClr val="0056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3" name="Freeform 342"/>
              <p:cNvSpPr>
                <a:spLocks/>
              </p:cNvSpPr>
              <p:nvPr/>
            </p:nvSpPr>
            <p:spPr bwMode="auto">
              <a:xfrm>
                <a:off x="6003925" y="4667250"/>
                <a:ext cx="87313" cy="307975"/>
              </a:xfrm>
              <a:custGeom>
                <a:avLst/>
                <a:gdLst/>
                <a:ahLst/>
                <a:cxnLst>
                  <a:cxn ang="0">
                    <a:pos x="55" y="13"/>
                  </a:cxn>
                  <a:cxn ang="0">
                    <a:pos x="31" y="43"/>
                  </a:cxn>
                  <a:cxn ang="0">
                    <a:pos x="24" y="130"/>
                  </a:cxn>
                  <a:cxn ang="0">
                    <a:pos x="0" y="194"/>
                  </a:cxn>
                  <a:cxn ang="0">
                    <a:pos x="2" y="174"/>
                  </a:cxn>
                  <a:cxn ang="0">
                    <a:pos x="4" y="130"/>
                  </a:cxn>
                  <a:cxn ang="0">
                    <a:pos x="11" y="80"/>
                  </a:cxn>
                  <a:cxn ang="0">
                    <a:pos x="23" y="48"/>
                  </a:cxn>
                  <a:cxn ang="0">
                    <a:pos x="28" y="20"/>
                  </a:cxn>
                  <a:cxn ang="0">
                    <a:pos x="48" y="0"/>
                  </a:cxn>
                  <a:cxn ang="0">
                    <a:pos x="55" y="13"/>
                  </a:cxn>
                </a:cxnLst>
                <a:rect l="0" t="0" r="r" b="b"/>
                <a:pathLst>
                  <a:path w="55" h="194">
                    <a:moveTo>
                      <a:pt x="55" y="13"/>
                    </a:moveTo>
                    <a:lnTo>
                      <a:pt x="31" y="43"/>
                    </a:lnTo>
                    <a:lnTo>
                      <a:pt x="24" y="130"/>
                    </a:lnTo>
                    <a:lnTo>
                      <a:pt x="0" y="194"/>
                    </a:lnTo>
                    <a:lnTo>
                      <a:pt x="2" y="174"/>
                    </a:lnTo>
                    <a:lnTo>
                      <a:pt x="4" y="130"/>
                    </a:lnTo>
                    <a:lnTo>
                      <a:pt x="11" y="80"/>
                    </a:lnTo>
                    <a:lnTo>
                      <a:pt x="23" y="48"/>
                    </a:lnTo>
                    <a:lnTo>
                      <a:pt x="28" y="20"/>
                    </a:lnTo>
                    <a:lnTo>
                      <a:pt x="48" y="0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7F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4" name="Freeform 343"/>
              <p:cNvSpPr>
                <a:spLocks/>
              </p:cNvSpPr>
              <p:nvPr/>
            </p:nvSpPr>
            <p:spPr bwMode="auto">
              <a:xfrm>
                <a:off x="5434013" y="5203825"/>
                <a:ext cx="188913" cy="127000"/>
              </a:xfrm>
              <a:custGeom>
                <a:avLst/>
                <a:gdLst/>
                <a:ahLst/>
                <a:cxnLst>
                  <a:cxn ang="0">
                    <a:pos x="119" y="28"/>
                  </a:cxn>
                  <a:cxn ang="0">
                    <a:pos x="119" y="29"/>
                  </a:cxn>
                  <a:cxn ang="0">
                    <a:pos x="118" y="33"/>
                  </a:cxn>
                  <a:cxn ang="0">
                    <a:pos x="115" y="38"/>
                  </a:cxn>
                  <a:cxn ang="0">
                    <a:pos x="110" y="44"/>
                  </a:cxn>
                  <a:cxn ang="0">
                    <a:pos x="104" y="50"/>
                  </a:cxn>
                  <a:cxn ang="0">
                    <a:pos x="96" y="57"/>
                  </a:cxn>
                  <a:cxn ang="0">
                    <a:pos x="86" y="61"/>
                  </a:cxn>
                  <a:cxn ang="0">
                    <a:pos x="72" y="64"/>
                  </a:cxn>
                  <a:cxn ang="0">
                    <a:pos x="70" y="65"/>
                  </a:cxn>
                  <a:cxn ang="0">
                    <a:pos x="64" y="69"/>
                  </a:cxn>
                  <a:cxn ang="0">
                    <a:pos x="58" y="73"/>
                  </a:cxn>
                  <a:cxn ang="0">
                    <a:pos x="56" y="78"/>
                  </a:cxn>
                  <a:cxn ang="0">
                    <a:pos x="56" y="76"/>
                  </a:cxn>
                  <a:cxn ang="0">
                    <a:pos x="56" y="68"/>
                  </a:cxn>
                  <a:cxn ang="0">
                    <a:pos x="60" y="57"/>
                  </a:cxn>
                  <a:cxn ang="0">
                    <a:pos x="72" y="49"/>
                  </a:cxn>
                  <a:cxn ang="0">
                    <a:pos x="46" y="48"/>
                  </a:cxn>
                  <a:cxn ang="0">
                    <a:pos x="22" y="65"/>
                  </a:cxn>
                  <a:cxn ang="0">
                    <a:pos x="2" y="80"/>
                  </a:cxn>
                  <a:cxn ang="0">
                    <a:pos x="0" y="49"/>
                  </a:cxn>
                  <a:cxn ang="0">
                    <a:pos x="2" y="48"/>
                  </a:cxn>
                  <a:cxn ang="0">
                    <a:pos x="6" y="42"/>
                  </a:cxn>
                  <a:cxn ang="0">
                    <a:pos x="11" y="36"/>
                  </a:cxn>
                  <a:cxn ang="0">
                    <a:pos x="18" y="28"/>
                  </a:cxn>
                  <a:cxn ang="0">
                    <a:pos x="27" y="21"/>
                  </a:cxn>
                  <a:cxn ang="0">
                    <a:pos x="36" y="14"/>
                  </a:cxn>
                  <a:cxn ang="0">
                    <a:pos x="47" y="9"/>
                  </a:cxn>
                  <a:cxn ang="0">
                    <a:pos x="58" y="8"/>
                  </a:cxn>
                  <a:cxn ang="0">
                    <a:pos x="59" y="8"/>
                  </a:cxn>
                  <a:cxn ang="0">
                    <a:pos x="64" y="8"/>
                  </a:cxn>
                  <a:cxn ang="0">
                    <a:pos x="70" y="8"/>
                  </a:cxn>
                  <a:cxn ang="0">
                    <a:pos x="78" y="6"/>
                  </a:cxn>
                  <a:cxn ang="0">
                    <a:pos x="87" y="6"/>
                  </a:cxn>
                  <a:cxn ang="0">
                    <a:pos x="95" y="4"/>
                  </a:cxn>
                  <a:cxn ang="0">
                    <a:pos x="102" y="2"/>
                  </a:cxn>
                  <a:cxn ang="0">
                    <a:pos x="108" y="0"/>
                  </a:cxn>
                  <a:cxn ang="0">
                    <a:pos x="119" y="28"/>
                  </a:cxn>
                </a:cxnLst>
                <a:rect l="0" t="0" r="r" b="b"/>
                <a:pathLst>
                  <a:path w="119" h="80">
                    <a:moveTo>
                      <a:pt x="119" y="28"/>
                    </a:moveTo>
                    <a:lnTo>
                      <a:pt x="119" y="29"/>
                    </a:lnTo>
                    <a:lnTo>
                      <a:pt x="118" y="33"/>
                    </a:lnTo>
                    <a:lnTo>
                      <a:pt x="115" y="38"/>
                    </a:lnTo>
                    <a:lnTo>
                      <a:pt x="110" y="44"/>
                    </a:lnTo>
                    <a:lnTo>
                      <a:pt x="104" y="50"/>
                    </a:lnTo>
                    <a:lnTo>
                      <a:pt x="96" y="57"/>
                    </a:lnTo>
                    <a:lnTo>
                      <a:pt x="86" y="61"/>
                    </a:lnTo>
                    <a:lnTo>
                      <a:pt x="72" y="64"/>
                    </a:lnTo>
                    <a:lnTo>
                      <a:pt x="70" y="65"/>
                    </a:lnTo>
                    <a:lnTo>
                      <a:pt x="64" y="69"/>
                    </a:lnTo>
                    <a:lnTo>
                      <a:pt x="58" y="73"/>
                    </a:lnTo>
                    <a:lnTo>
                      <a:pt x="56" y="78"/>
                    </a:lnTo>
                    <a:lnTo>
                      <a:pt x="56" y="76"/>
                    </a:lnTo>
                    <a:lnTo>
                      <a:pt x="56" y="68"/>
                    </a:lnTo>
                    <a:lnTo>
                      <a:pt x="60" y="57"/>
                    </a:lnTo>
                    <a:lnTo>
                      <a:pt x="72" y="49"/>
                    </a:lnTo>
                    <a:lnTo>
                      <a:pt x="46" y="48"/>
                    </a:lnTo>
                    <a:lnTo>
                      <a:pt x="22" y="65"/>
                    </a:lnTo>
                    <a:lnTo>
                      <a:pt x="2" y="80"/>
                    </a:lnTo>
                    <a:lnTo>
                      <a:pt x="0" y="49"/>
                    </a:lnTo>
                    <a:lnTo>
                      <a:pt x="2" y="48"/>
                    </a:lnTo>
                    <a:lnTo>
                      <a:pt x="6" y="42"/>
                    </a:lnTo>
                    <a:lnTo>
                      <a:pt x="11" y="36"/>
                    </a:lnTo>
                    <a:lnTo>
                      <a:pt x="18" y="28"/>
                    </a:lnTo>
                    <a:lnTo>
                      <a:pt x="27" y="21"/>
                    </a:lnTo>
                    <a:lnTo>
                      <a:pt x="36" y="14"/>
                    </a:lnTo>
                    <a:lnTo>
                      <a:pt x="47" y="9"/>
                    </a:lnTo>
                    <a:lnTo>
                      <a:pt x="58" y="8"/>
                    </a:lnTo>
                    <a:lnTo>
                      <a:pt x="59" y="8"/>
                    </a:lnTo>
                    <a:lnTo>
                      <a:pt x="64" y="8"/>
                    </a:lnTo>
                    <a:lnTo>
                      <a:pt x="70" y="8"/>
                    </a:lnTo>
                    <a:lnTo>
                      <a:pt x="78" y="6"/>
                    </a:lnTo>
                    <a:lnTo>
                      <a:pt x="87" y="6"/>
                    </a:lnTo>
                    <a:lnTo>
                      <a:pt x="95" y="4"/>
                    </a:lnTo>
                    <a:lnTo>
                      <a:pt x="102" y="2"/>
                    </a:lnTo>
                    <a:lnTo>
                      <a:pt x="108" y="0"/>
                    </a:lnTo>
                    <a:lnTo>
                      <a:pt x="119" y="28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5" name="Freeform 344"/>
              <p:cNvSpPr>
                <a:spLocks/>
              </p:cNvSpPr>
              <p:nvPr/>
            </p:nvSpPr>
            <p:spPr bwMode="auto">
              <a:xfrm>
                <a:off x="5995988" y="4356100"/>
                <a:ext cx="227013" cy="306388"/>
              </a:xfrm>
              <a:custGeom>
                <a:avLst/>
                <a:gdLst/>
                <a:ahLst/>
                <a:cxnLst>
                  <a:cxn ang="0">
                    <a:pos x="25" y="9"/>
                  </a:cxn>
                  <a:cxn ang="0">
                    <a:pos x="27" y="8"/>
                  </a:cxn>
                  <a:cxn ang="0">
                    <a:pos x="31" y="4"/>
                  </a:cxn>
                  <a:cxn ang="0">
                    <a:pos x="36" y="1"/>
                  </a:cxn>
                  <a:cxn ang="0">
                    <a:pos x="43" y="0"/>
                  </a:cxn>
                  <a:cxn ang="0">
                    <a:pos x="48" y="0"/>
                  </a:cxn>
                  <a:cxn ang="0">
                    <a:pos x="55" y="0"/>
                  </a:cxn>
                  <a:cxn ang="0">
                    <a:pos x="61" y="0"/>
                  </a:cxn>
                  <a:cxn ang="0">
                    <a:pos x="69" y="0"/>
                  </a:cxn>
                  <a:cxn ang="0">
                    <a:pos x="76" y="1"/>
                  </a:cxn>
                  <a:cxn ang="0">
                    <a:pos x="83" y="3"/>
                  </a:cxn>
                  <a:cxn ang="0">
                    <a:pos x="89" y="4"/>
                  </a:cxn>
                  <a:cxn ang="0">
                    <a:pos x="95" y="5"/>
                  </a:cxn>
                  <a:cxn ang="0">
                    <a:pos x="104" y="15"/>
                  </a:cxn>
                  <a:cxn ang="0">
                    <a:pos x="105" y="29"/>
                  </a:cxn>
                  <a:cxn ang="0">
                    <a:pos x="100" y="48"/>
                  </a:cxn>
                  <a:cxn ang="0">
                    <a:pos x="85" y="69"/>
                  </a:cxn>
                  <a:cxn ang="0">
                    <a:pos x="116" y="45"/>
                  </a:cxn>
                  <a:cxn ang="0">
                    <a:pos x="118" y="45"/>
                  </a:cxn>
                  <a:cxn ang="0">
                    <a:pos x="122" y="48"/>
                  </a:cxn>
                  <a:cxn ang="0">
                    <a:pos x="127" y="52"/>
                  </a:cxn>
                  <a:cxn ang="0">
                    <a:pos x="135" y="59"/>
                  </a:cxn>
                  <a:cxn ang="0">
                    <a:pos x="138" y="63"/>
                  </a:cxn>
                  <a:cxn ang="0">
                    <a:pos x="142" y="71"/>
                  </a:cxn>
                  <a:cxn ang="0">
                    <a:pos x="143" y="83"/>
                  </a:cxn>
                  <a:cxn ang="0">
                    <a:pos x="136" y="95"/>
                  </a:cxn>
                  <a:cxn ang="0">
                    <a:pos x="142" y="100"/>
                  </a:cxn>
                  <a:cxn ang="0">
                    <a:pos x="142" y="133"/>
                  </a:cxn>
                  <a:cxn ang="0">
                    <a:pos x="55" y="193"/>
                  </a:cxn>
                  <a:cxn ang="0">
                    <a:pos x="55" y="187"/>
                  </a:cxn>
                  <a:cxn ang="0">
                    <a:pos x="53" y="172"/>
                  </a:cxn>
                  <a:cxn ang="0">
                    <a:pos x="52" y="156"/>
                  </a:cxn>
                  <a:cxn ang="0">
                    <a:pos x="52" y="147"/>
                  </a:cxn>
                  <a:cxn ang="0">
                    <a:pos x="17" y="148"/>
                  </a:cxn>
                  <a:cxn ang="0">
                    <a:pos x="16" y="145"/>
                  </a:cxn>
                  <a:cxn ang="0">
                    <a:pos x="12" y="140"/>
                  </a:cxn>
                  <a:cxn ang="0">
                    <a:pos x="11" y="133"/>
                  </a:cxn>
                  <a:cxn ang="0">
                    <a:pos x="12" y="125"/>
                  </a:cxn>
                  <a:cxn ang="0">
                    <a:pos x="11" y="115"/>
                  </a:cxn>
                  <a:cxn ang="0">
                    <a:pos x="15" y="109"/>
                  </a:cxn>
                  <a:cxn ang="0">
                    <a:pos x="8" y="103"/>
                  </a:cxn>
                  <a:cxn ang="0">
                    <a:pos x="15" y="95"/>
                  </a:cxn>
                  <a:cxn ang="0">
                    <a:pos x="0" y="85"/>
                  </a:cxn>
                  <a:cxn ang="0">
                    <a:pos x="19" y="55"/>
                  </a:cxn>
                  <a:cxn ang="0">
                    <a:pos x="17" y="51"/>
                  </a:cxn>
                  <a:cxn ang="0">
                    <a:pos x="15" y="39"/>
                  </a:cxn>
                  <a:cxn ang="0">
                    <a:pos x="16" y="24"/>
                  </a:cxn>
                  <a:cxn ang="0">
                    <a:pos x="25" y="9"/>
                  </a:cxn>
                </a:cxnLst>
                <a:rect l="0" t="0" r="r" b="b"/>
                <a:pathLst>
                  <a:path w="143" h="193">
                    <a:moveTo>
                      <a:pt x="25" y="9"/>
                    </a:moveTo>
                    <a:lnTo>
                      <a:pt x="27" y="8"/>
                    </a:lnTo>
                    <a:lnTo>
                      <a:pt x="31" y="4"/>
                    </a:lnTo>
                    <a:lnTo>
                      <a:pt x="36" y="1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3" y="3"/>
                    </a:lnTo>
                    <a:lnTo>
                      <a:pt x="89" y="4"/>
                    </a:lnTo>
                    <a:lnTo>
                      <a:pt x="95" y="5"/>
                    </a:lnTo>
                    <a:lnTo>
                      <a:pt x="104" y="15"/>
                    </a:lnTo>
                    <a:lnTo>
                      <a:pt x="105" y="29"/>
                    </a:lnTo>
                    <a:lnTo>
                      <a:pt x="100" y="48"/>
                    </a:lnTo>
                    <a:lnTo>
                      <a:pt x="85" y="69"/>
                    </a:lnTo>
                    <a:lnTo>
                      <a:pt x="116" y="45"/>
                    </a:lnTo>
                    <a:lnTo>
                      <a:pt x="118" y="45"/>
                    </a:lnTo>
                    <a:lnTo>
                      <a:pt x="122" y="48"/>
                    </a:lnTo>
                    <a:lnTo>
                      <a:pt x="127" y="52"/>
                    </a:lnTo>
                    <a:lnTo>
                      <a:pt x="135" y="59"/>
                    </a:lnTo>
                    <a:lnTo>
                      <a:pt x="138" y="63"/>
                    </a:lnTo>
                    <a:lnTo>
                      <a:pt x="142" y="71"/>
                    </a:lnTo>
                    <a:lnTo>
                      <a:pt x="143" y="83"/>
                    </a:lnTo>
                    <a:lnTo>
                      <a:pt x="136" y="95"/>
                    </a:lnTo>
                    <a:lnTo>
                      <a:pt x="142" y="100"/>
                    </a:lnTo>
                    <a:lnTo>
                      <a:pt x="142" y="133"/>
                    </a:lnTo>
                    <a:lnTo>
                      <a:pt x="55" y="193"/>
                    </a:lnTo>
                    <a:lnTo>
                      <a:pt x="55" y="187"/>
                    </a:lnTo>
                    <a:lnTo>
                      <a:pt x="53" y="172"/>
                    </a:lnTo>
                    <a:lnTo>
                      <a:pt x="52" y="156"/>
                    </a:lnTo>
                    <a:lnTo>
                      <a:pt x="52" y="147"/>
                    </a:lnTo>
                    <a:lnTo>
                      <a:pt x="17" y="148"/>
                    </a:lnTo>
                    <a:lnTo>
                      <a:pt x="16" y="145"/>
                    </a:lnTo>
                    <a:lnTo>
                      <a:pt x="12" y="140"/>
                    </a:lnTo>
                    <a:lnTo>
                      <a:pt x="11" y="133"/>
                    </a:lnTo>
                    <a:lnTo>
                      <a:pt x="12" y="125"/>
                    </a:lnTo>
                    <a:lnTo>
                      <a:pt x="11" y="115"/>
                    </a:lnTo>
                    <a:lnTo>
                      <a:pt x="15" y="109"/>
                    </a:lnTo>
                    <a:lnTo>
                      <a:pt x="8" y="103"/>
                    </a:lnTo>
                    <a:lnTo>
                      <a:pt x="15" y="95"/>
                    </a:lnTo>
                    <a:lnTo>
                      <a:pt x="0" y="85"/>
                    </a:lnTo>
                    <a:lnTo>
                      <a:pt x="19" y="55"/>
                    </a:lnTo>
                    <a:lnTo>
                      <a:pt x="17" y="51"/>
                    </a:lnTo>
                    <a:lnTo>
                      <a:pt x="15" y="39"/>
                    </a:lnTo>
                    <a:lnTo>
                      <a:pt x="16" y="24"/>
                    </a:lnTo>
                    <a:lnTo>
                      <a:pt x="25" y="9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Freeform 345"/>
              <p:cNvSpPr>
                <a:spLocks/>
              </p:cNvSpPr>
              <p:nvPr/>
            </p:nvSpPr>
            <p:spPr bwMode="auto">
              <a:xfrm>
                <a:off x="6034088" y="4316413"/>
                <a:ext cx="222250" cy="206375"/>
              </a:xfrm>
              <a:custGeom>
                <a:avLst/>
                <a:gdLst/>
                <a:ahLst/>
                <a:cxnLst>
                  <a:cxn ang="0">
                    <a:pos x="130" y="113"/>
                  </a:cxn>
                  <a:cxn ang="0">
                    <a:pos x="132" y="105"/>
                  </a:cxn>
                  <a:cxn ang="0">
                    <a:pos x="138" y="88"/>
                  </a:cxn>
                  <a:cxn ang="0">
                    <a:pos x="140" y="62"/>
                  </a:cxn>
                  <a:cxn ang="0">
                    <a:pos x="132" y="38"/>
                  </a:cxn>
                  <a:cxn ang="0">
                    <a:pos x="128" y="32"/>
                  </a:cxn>
                  <a:cxn ang="0">
                    <a:pos x="123" y="25"/>
                  </a:cxn>
                  <a:cxn ang="0">
                    <a:pos x="116" y="20"/>
                  </a:cxn>
                  <a:cxn ang="0">
                    <a:pos x="110" y="14"/>
                  </a:cxn>
                  <a:cxn ang="0">
                    <a:pos x="102" y="10"/>
                  </a:cxn>
                  <a:cxn ang="0">
                    <a:pos x="91" y="6"/>
                  </a:cxn>
                  <a:cxn ang="0">
                    <a:pos x="79" y="4"/>
                  </a:cxn>
                  <a:cxn ang="0">
                    <a:pos x="65" y="2"/>
                  </a:cxn>
                  <a:cxn ang="0">
                    <a:pos x="51" y="1"/>
                  </a:cxn>
                  <a:cxn ang="0">
                    <a:pos x="35" y="0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7" y="29"/>
                  </a:cxn>
                  <a:cxn ang="0">
                    <a:pos x="11" y="29"/>
                  </a:cxn>
                  <a:cxn ang="0">
                    <a:pos x="21" y="29"/>
                  </a:cxn>
                  <a:cxn ang="0">
                    <a:pos x="37" y="30"/>
                  </a:cxn>
                  <a:cxn ang="0">
                    <a:pos x="53" y="33"/>
                  </a:cxn>
                  <a:cxn ang="0">
                    <a:pos x="68" y="38"/>
                  </a:cxn>
                  <a:cxn ang="0">
                    <a:pos x="77" y="46"/>
                  </a:cxn>
                  <a:cxn ang="0">
                    <a:pos x="80" y="56"/>
                  </a:cxn>
                  <a:cxn ang="0">
                    <a:pos x="73" y="70"/>
                  </a:cxn>
                  <a:cxn ang="0">
                    <a:pos x="59" y="97"/>
                  </a:cxn>
                  <a:cxn ang="0">
                    <a:pos x="67" y="104"/>
                  </a:cxn>
                  <a:cxn ang="0">
                    <a:pos x="69" y="97"/>
                  </a:cxn>
                  <a:cxn ang="0">
                    <a:pos x="79" y="85"/>
                  </a:cxn>
                  <a:cxn ang="0">
                    <a:pos x="91" y="76"/>
                  </a:cxn>
                  <a:cxn ang="0">
                    <a:pos x="104" y="80"/>
                  </a:cxn>
                  <a:cxn ang="0">
                    <a:pos x="107" y="84"/>
                  </a:cxn>
                  <a:cxn ang="0">
                    <a:pos x="112" y="92"/>
                  </a:cxn>
                  <a:cxn ang="0">
                    <a:pos x="116" y="102"/>
                  </a:cxn>
                  <a:cxn ang="0">
                    <a:pos x="112" y="110"/>
                  </a:cxn>
                  <a:cxn ang="0">
                    <a:pos x="108" y="116"/>
                  </a:cxn>
                  <a:cxn ang="0">
                    <a:pos x="111" y="122"/>
                  </a:cxn>
                  <a:cxn ang="0">
                    <a:pos x="116" y="128"/>
                  </a:cxn>
                  <a:cxn ang="0">
                    <a:pos x="119" y="130"/>
                  </a:cxn>
                  <a:cxn ang="0">
                    <a:pos x="130" y="113"/>
                  </a:cxn>
                </a:cxnLst>
                <a:rect l="0" t="0" r="r" b="b"/>
                <a:pathLst>
                  <a:path w="140" h="130">
                    <a:moveTo>
                      <a:pt x="130" y="113"/>
                    </a:moveTo>
                    <a:lnTo>
                      <a:pt x="132" y="105"/>
                    </a:lnTo>
                    <a:lnTo>
                      <a:pt x="138" y="88"/>
                    </a:lnTo>
                    <a:lnTo>
                      <a:pt x="140" y="62"/>
                    </a:lnTo>
                    <a:lnTo>
                      <a:pt x="132" y="38"/>
                    </a:lnTo>
                    <a:lnTo>
                      <a:pt x="128" y="32"/>
                    </a:lnTo>
                    <a:lnTo>
                      <a:pt x="123" y="25"/>
                    </a:lnTo>
                    <a:lnTo>
                      <a:pt x="116" y="20"/>
                    </a:lnTo>
                    <a:lnTo>
                      <a:pt x="110" y="14"/>
                    </a:lnTo>
                    <a:lnTo>
                      <a:pt x="102" y="10"/>
                    </a:lnTo>
                    <a:lnTo>
                      <a:pt x="91" y="6"/>
                    </a:lnTo>
                    <a:lnTo>
                      <a:pt x="79" y="4"/>
                    </a:lnTo>
                    <a:lnTo>
                      <a:pt x="65" y="2"/>
                    </a:lnTo>
                    <a:lnTo>
                      <a:pt x="51" y="1"/>
                    </a:lnTo>
                    <a:lnTo>
                      <a:pt x="35" y="0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21" y="29"/>
                    </a:lnTo>
                    <a:lnTo>
                      <a:pt x="37" y="30"/>
                    </a:lnTo>
                    <a:lnTo>
                      <a:pt x="53" y="33"/>
                    </a:lnTo>
                    <a:lnTo>
                      <a:pt x="68" y="38"/>
                    </a:lnTo>
                    <a:lnTo>
                      <a:pt x="77" y="46"/>
                    </a:lnTo>
                    <a:lnTo>
                      <a:pt x="80" y="56"/>
                    </a:lnTo>
                    <a:lnTo>
                      <a:pt x="73" y="70"/>
                    </a:lnTo>
                    <a:lnTo>
                      <a:pt x="59" y="97"/>
                    </a:lnTo>
                    <a:lnTo>
                      <a:pt x="67" y="104"/>
                    </a:lnTo>
                    <a:lnTo>
                      <a:pt x="69" y="97"/>
                    </a:lnTo>
                    <a:lnTo>
                      <a:pt x="79" y="85"/>
                    </a:lnTo>
                    <a:lnTo>
                      <a:pt x="91" y="76"/>
                    </a:lnTo>
                    <a:lnTo>
                      <a:pt x="104" y="80"/>
                    </a:lnTo>
                    <a:lnTo>
                      <a:pt x="107" y="84"/>
                    </a:lnTo>
                    <a:lnTo>
                      <a:pt x="112" y="92"/>
                    </a:lnTo>
                    <a:lnTo>
                      <a:pt x="116" y="102"/>
                    </a:lnTo>
                    <a:lnTo>
                      <a:pt x="112" y="110"/>
                    </a:lnTo>
                    <a:lnTo>
                      <a:pt x="108" y="116"/>
                    </a:lnTo>
                    <a:lnTo>
                      <a:pt x="111" y="122"/>
                    </a:lnTo>
                    <a:lnTo>
                      <a:pt x="116" y="128"/>
                    </a:lnTo>
                    <a:lnTo>
                      <a:pt x="119" y="130"/>
                    </a:lnTo>
                    <a:lnTo>
                      <a:pt x="130" y="113"/>
                    </a:lnTo>
                    <a:close/>
                  </a:path>
                </a:pathLst>
              </a:custGeom>
              <a:solidFill>
                <a:srgbClr val="FFA87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Freeform 346"/>
              <p:cNvSpPr>
                <a:spLocks/>
              </p:cNvSpPr>
              <p:nvPr/>
            </p:nvSpPr>
            <p:spPr bwMode="auto">
              <a:xfrm>
                <a:off x="6354763" y="5400675"/>
                <a:ext cx="71438" cy="80963"/>
              </a:xfrm>
              <a:custGeom>
                <a:avLst/>
                <a:gdLst/>
                <a:ahLst/>
                <a:cxnLst>
                  <a:cxn ang="0">
                    <a:pos x="41" y="51"/>
                  </a:cxn>
                  <a:cxn ang="0">
                    <a:pos x="42" y="48"/>
                  </a:cxn>
                  <a:cxn ang="0">
                    <a:pos x="44" y="43"/>
                  </a:cxn>
                  <a:cxn ang="0">
                    <a:pos x="45" y="36"/>
                  </a:cxn>
                  <a:cxn ang="0">
                    <a:pos x="45" y="27"/>
                  </a:cxn>
                  <a:cxn ang="0">
                    <a:pos x="41" y="17"/>
                  </a:cxn>
                  <a:cxn ang="0">
                    <a:pos x="34" y="9"/>
                  </a:cxn>
                  <a:cxn ang="0">
                    <a:pos x="20" y="3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6" y="7"/>
                  </a:cxn>
                  <a:cxn ang="0">
                    <a:pos x="14" y="12"/>
                  </a:cxn>
                  <a:cxn ang="0">
                    <a:pos x="22" y="20"/>
                  </a:cxn>
                  <a:cxn ang="0">
                    <a:pos x="30" y="29"/>
                  </a:cxn>
                  <a:cxn ang="0">
                    <a:pos x="37" y="37"/>
                  </a:cxn>
                  <a:cxn ang="0">
                    <a:pos x="41" y="44"/>
                  </a:cxn>
                  <a:cxn ang="0">
                    <a:pos x="41" y="51"/>
                  </a:cxn>
                </a:cxnLst>
                <a:rect l="0" t="0" r="r" b="b"/>
                <a:pathLst>
                  <a:path w="45" h="51">
                    <a:moveTo>
                      <a:pt x="41" y="51"/>
                    </a:moveTo>
                    <a:lnTo>
                      <a:pt x="42" y="48"/>
                    </a:lnTo>
                    <a:lnTo>
                      <a:pt x="44" y="43"/>
                    </a:lnTo>
                    <a:lnTo>
                      <a:pt x="45" y="36"/>
                    </a:lnTo>
                    <a:lnTo>
                      <a:pt x="45" y="27"/>
                    </a:lnTo>
                    <a:lnTo>
                      <a:pt x="41" y="17"/>
                    </a:lnTo>
                    <a:lnTo>
                      <a:pt x="34" y="9"/>
                    </a:lnTo>
                    <a:lnTo>
                      <a:pt x="20" y="3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6" y="7"/>
                    </a:lnTo>
                    <a:lnTo>
                      <a:pt x="14" y="12"/>
                    </a:lnTo>
                    <a:lnTo>
                      <a:pt x="22" y="20"/>
                    </a:lnTo>
                    <a:lnTo>
                      <a:pt x="30" y="29"/>
                    </a:lnTo>
                    <a:lnTo>
                      <a:pt x="37" y="37"/>
                    </a:lnTo>
                    <a:lnTo>
                      <a:pt x="41" y="44"/>
                    </a:lnTo>
                    <a:lnTo>
                      <a:pt x="41" y="51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Freeform 347"/>
              <p:cNvSpPr>
                <a:spLocks/>
              </p:cNvSpPr>
              <p:nvPr/>
            </p:nvSpPr>
            <p:spPr bwMode="auto">
              <a:xfrm>
                <a:off x="6186488" y="5387975"/>
                <a:ext cx="73025" cy="74613"/>
              </a:xfrm>
              <a:custGeom>
                <a:avLst/>
                <a:gdLst/>
                <a:ahLst/>
                <a:cxnLst>
                  <a:cxn ang="0">
                    <a:pos x="4" y="47"/>
                  </a:cxn>
                  <a:cxn ang="0">
                    <a:pos x="3" y="44"/>
                  </a:cxn>
                  <a:cxn ang="0">
                    <a:pos x="2" y="39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4" y="13"/>
                  </a:cxn>
                  <a:cxn ang="0">
                    <a:pos x="11" y="7"/>
                  </a:cxn>
                  <a:cxn ang="0">
                    <a:pos x="26" y="1"/>
                  </a:cxn>
                  <a:cxn ang="0">
                    <a:pos x="46" y="0"/>
                  </a:cxn>
                  <a:cxn ang="0">
                    <a:pos x="44" y="1"/>
                  </a:cxn>
                  <a:cxn ang="0">
                    <a:pos x="39" y="5"/>
                  </a:cxn>
                  <a:cxn ang="0">
                    <a:pos x="31" y="11"/>
                  </a:cxn>
                  <a:cxn ang="0">
                    <a:pos x="23" y="19"/>
                  </a:cxn>
                  <a:cxn ang="0">
                    <a:pos x="15" y="27"/>
                  </a:cxn>
                  <a:cxn ang="0">
                    <a:pos x="8" y="33"/>
                  </a:cxn>
                  <a:cxn ang="0">
                    <a:pos x="4" y="41"/>
                  </a:cxn>
                  <a:cxn ang="0">
                    <a:pos x="4" y="47"/>
                  </a:cxn>
                </a:cxnLst>
                <a:rect l="0" t="0" r="r" b="b"/>
                <a:pathLst>
                  <a:path w="46" h="47">
                    <a:moveTo>
                      <a:pt x="4" y="47"/>
                    </a:moveTo>
                    <a:lnTo>
                      <a:pt x="3" y="44"/>
                    </a:lnTo>
                    <a:lnTo>
                      <a:pt x="2" y="39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3"/>
                    </a:lnTo>
                    <a:lnTo>
                      <a:pt x="11" y="7"/>
                    </a:lnTo>
                    <a:lnTo>
                      <a:pt x="26" y="1"/>
                    </a:lnTo>
                    <a:lnTo>
                      <a:pt x="46" y="0"/>
                    </a:lnTo>
                    <a:lnTo>
                      <a:pt x="44" y="1"/>
                    </a:lnTo>
                    <a:lnTo>
                      <a:pt x="39" y="5"/>
                    </a:lnTo>
                    <a:lnTo>
                      <a:pt x="31" y="11"/>
                    </a:lnTo>
                    <a:lnTo>
                      <a:pt x="23" y="19"/>
                    </a:lnTo>
                    <a:lnTo>
                      <a:pt x="15" y="27"/>
                    </a:lnTo>
                    <a:lnTo>
                      <a:pt x="8" y="33"/>
                    </a:lnTo>
                    <a:lnTo>
                      <a:pt x="4" y="41"/>
                    </a:lnTo>
                    <a:lnTo>
                      <a:pt x="4" y="47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Freeform 348"/>
              <p:cNvSpPr>
                <a:spLocks/>
              </p:cNvSpPr>
              <p:nvPr/>
            </p:nvSpPr>
            <p:spPr bwMode="auto">
              <a:xfrm>
                <a:off x="6067425" y="4306888"/>
                <a:ext cx="169863" cy="555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4" y="4"/>
                  </a:cxn>
                  <a:cxn ang="0">
                    <a:pos x="14" y="3"/>
                  </a:cxn>
                  <a:cxn ang="0">
                    <a:pos x="27" y="0"/>
                  </a:cxn>
                  <a:cxn ang="0">
                    <a:pos x="43" y="0"/>
                  </a:cxn>
                  <a:cxn ang="0">
                    <a:pos x="60" y="1"/>
                  </a:cxn>
                  <a:cxn ang="0">
                    <a:pos x="79" y="8"/>
                  </a:cxn>
                  <a:cxn ang="0">
                    <a:pos x="95" y="19"/>
                  </a:cxn>
                  <a:cxn ang="0">
                    <a:pos x="107" y="35"/>
                  </a:cxn>
                  <a:cxn ang="0">
                    <a:pos x="106" y="34"/>
                  </a:cxn>
                  <a:cxn ang="0">
                    <a:pos x="101" y="30"/>
                  </a:cxn>
                  <a:cxn ang="0">
                    <a:pos x="91" y="24"/>
                  </a:cxn>
                  <a:cxn ang="0">
                    <a:pos x="79" y="18"/>
                  </a:cxn>
                  <a:cxn ang="0">
                    <a:pos x="63" y="12"/>
                  </a:cxn>
                  <a:cxn ang="0">
                    <a:pos x="46" y="7"/>
                  </a:cxn>
                  <a:cxn ang="0">
                    <a:pos x="24" y="6"/>
                  </a:cxn>
                  <a:cxn ang="0">
                    <a:pos x="0" y="6"/>
                  </a:cxn>
                </a:cxnLst>
                <a:rect l="0" t="0" r="r" b="b"/>
                <a:pathLst>
                  <a:path w="107" h="35">
                    <a:moveTo>
                      <a:pt x="0" y="6"/>
                    </a:moveTo>
                    <a:lnTo>
                      <a:pt x="4" y="4"/>
                    </a:lnTo>
                    <a:lnTo>
                      <a:pt x="14" y="3"/>
                    </a:lnTo>
                    <a:lnTo>
                      <a:pt x="27" y="0"/>
                    </a:lnTo>
                    <a:lnTo>
                      <a:pt x="43" y="0"/>
                    </a:lnTo>
                    <a:lnTo>
                      <a:pt x="60" y="1"/>
                    </a:lnTo>
                    <a:lnTo>
                      <a:pt x="79" y="8"/>
                    </a:lnTo>
                    <a:lnTo>
                      <a:pt x="95" y="19"/>
                    </a:lnTo>
                    <a:lnTo>
                      <a:pt x="107" y="35"/>
                    </a:lnTo>
                    <a:lnTo>
                      <a:pt x="106" y="34"/>
                    </a:lnTo>
                    <a:lnTo>
                      <a:pt x="101" y="30"/>
                    </a:lnTo>
                    <a:lnTo>
                      <a:pt x="91" y="24"/>
                    </a:lnTo>
                    <a:lnTo>
                      <a:pt x="79" y="18"/>
                    </a:lnTo>
                    <a:lnTo>
                      <a:pt x="63" y="12"/>
                    </a:lnTo>
                    <a:lnTo>
                      <a:pt x="46" y="7"/>
                    </a:lnTo>
                    <a:lnTo>
                      <a:pt x="2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Freeform 349"/>
              <p:cNvSpPr>
                <a:spLocks/>
              </p:cNvSpPr>
              <p:nvPr/>
            </p:nvSpPr>
            <p:spPr bwMode="auto">
              <a:xfrm>
                <a:off x="6237288" y="4383088"/>
                <a:ext cx="34925" cy="1174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0" y="2"/>
                  </a:cxn>
                  <a:cxn ang="0">
                    <a:pos x="12" y="7"/>
                  </a:cxn>
                  <a:cxn ang="0">
                    <a:pos x="16" y="15"/>
                  </a:cxn>
                  <a:cxn ang="0">
                    <a:pos x="20" y="24"/>
                  </a:cxn>
                  <a:cxn ang="0">
                    <a:pos x="22" y="35"/>
                  </a:cxn>
                  <a:cxn ang="0">
                    <a:pos x="19" y="47"/>
                  </a:cxn>
                  <a:cxn ang="0">
                    <a:pos x="12" y="60"/>
                  </a:cxn>
                  <a:cxn ang="0">
                    <a:pos x="0" y="74"/>
                  </a:cxn>
                  <a:cxn ang="0">
                    <a:pos x="3" y="68"/>
                  </a:cxn>
                  <a:cxn ang="0">
                    <a:pos x="8" y="52"/>
                  </a:cxn>
                  <a:cxn ang="0">
                    <a:pos x="11" y="30"/>
                  </a:cxn>
                  <a:cxn ang="0">
                    <a:pos x="8" y="0"/>
                  </a:cxn>
                </a:cxnLst>
                <a:rect l="0" t="0" r="r" b="b"/>
                <a:pathLst>
                  <a:path w="22" h="74">
                    <a:moveTo>
                      <a:pt x="8" y="0"/>
                    </a:moveTo>
                    <a:lnTo>
                      <a:pt x="10" y="2"/>
                    </a:lnTo>
                    <a:lnTo>
                      <a:pt x="12" y="7"/>
                    </a:lnTo>
                    <a:lnTo>
                      <a:pt x="16" y="15"/>
                    </a:lnTo>
                    <a:lnTo>
                      <a:pt x="20" y="24"/>
                    </a:lnTo>
                    <a:lnTo>
                      <a:pt x="22" y="35"/>
                    </a:lnTo>
                    <a:lnTo>
                      <a:pt x="19" y="47"/>
                    </a:lnTo>
                    <a:lnTo>
                      <a:pt x="12" y="60"/>
                    </a:lnTo>
                    <a:lnTo>
                      <a:pt x="0" y="74"/>
                    </a:lnTo>
                    <a:lnTo>
                      <a:pt x="3" y="68"/>
                    </a:lnTo>
                    <a:lnTo>
                      <a:pt x="8" y="52"/>
                    </a:lnTo>
                    <a:lnTo>
                      <a:pt x="11" y="3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Freeform 350"/>
              <p:cNvSpPr>
                <a:spLocks/>
              </p:cNvSpPr>
              <p:nvPr/>
            </p:nvSpPr>
            <p:spPr bwMode="auto">
              <a:xfrm>
                <a:off x="6010275" y="4322763"/>
                <a:ext cx="23813" cy="34925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4" y="1"/>
                  </a:cxn>
                  <a:cxn ang="0">
                    <a:pos x="10" y="5"/>
                  </a:cxn>
                  <a:cxn ang="0">
                    <a:pos x="8" y="12"/>
                  </a:cxn>
                  <a:cxn ang="0">
                    <a:pos x="12" y="22"/>
                  </a:cxn>
                  <a:cxn ang="0">
                    <a:pos x="8" y="18"/>
                  </a:cxn>
                  <a:cxn ang="0">
                    <a:pos x="0" y="12"/>
                  </a:cxn>
                  <a:cxn ang="0">
                    <a:pos x="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22">
                    <a:moveTo>
                      <a:pt x="15" y="0"/>
                    </a:moveTo>
                    <a:lnTo>
                      <a:pt x="14" y="1"/>
                    </a:lnTo>
                    <a:lnTo>
                      <a:pt x="10" y="5"/>
                    </a:lnTo>
                    <a:lnTo>
                      <a:pt x="8" y="12"/>
                    </a:lnTo>
                    <a:lnTo>
                      <a:pt x="12" y="22"/>
                    </a:lnTo>
                    <a:lnTo>
                      <a:pt x="8" y="18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Freeform 351"/>
              <p:cNvSpPr>
                <a:spLocks/>
              </p:cNvSpPr>
              <p:nvPr/>
            </p:nvSpPr>
            <p:spPr bwMode="auto">
              <a:xfrm>
                <a:off x="6040438" y="4349750"/>
                <a:ext cx="101600" cy="508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3"/>
                  </a:cxn>
                  <a:cxn ang="0">
                    <a:pos x="16" y="4"/>
                  </a:cxn>
                  <a:cxn ang="0">
                    <a:pos x="29" y="4"/>
                  </a:cxn>
                  <a:cxn ang="0">
                    <a:pos x="39" y="1"/>
                  </a:cxn>
                  <a:cxn ang="0">
                    <a:pos x="44" y="0"/>
                  </a:cxn>
                  <a:cxn ang="0">
                    <a:pos x="56" y="1"/>
                  </a:cxn>
                  <a:cxn ang="0">
                    <a:pos x="64" y="9"/>
                  </a:cxn>
                  <a:cxn ang="0">
                    <a:pos x="63" y="32"/>
                  </a:cxn>
                  <a:cxn ang="0">
                    <a:pos x="63" y="28"/>
                  </a:cxn>
                  <a:cxn ang="0">
                    <a:pos x="61" y="17"/>
                  </a:cxn>
                  <a:cxn ang="0">
                    <a:pos x="53" y="11"/>
                  </a:cxn>
                  <a:cxn ang="0">
                    <a:pos x="33" y="11"/>
                  </a:cxn>
                  <a:cxn ang="0">
                    <a:pos x="32" y="12"/>
                  </a:cxn>
                  <a:cxn ang="0">
                    <a:pos x="27" y="12"/>
                  </a:cxn>
                  <a:cxn ang="0">
                    <a:pos x="16" y="11"/>
                  </a:cxn>
                  <a:cxn ang="0">
                    <a:pos x="0" y="3"/>
                  </a:cxn>
                </a:cxnLst>
                <a:rect l="0" t="0" r="r" b="b"/>
                <a:pathLst>
                  <a:path w="64" h="32">
                    <a:moveTo>
                      <a:pt x="0" y="3"/>
                    </a:moveTo>
                    <a:lnTo>
                      <a:pt x="5" y="3"/>
                    </a:lnTo>
                    <a:lnTo>
                      <a:pt x="16" y="4"/>
                    </a:lnTo>
                    <a:lnTo>
                      <a:pt x="29" y="4"/>
                    </a:lnTo>
                    <a:lnTo>
                      <a:pt x="39" y="1"/>
                    </a:lnTo>
                    <a:lnTo>
                      <a:pt x="44" y="0"/>
                    </a:lnTo>
                    <a:lnTo>
                      <a:pt x="56" y="1"/>
                    </a:lnTo>
                    <a:lnTo>
                      <a:pt x="64" y="9"/>
                    </a:lnTo>
                    <a:lnTo>
                      <a:pt x="63" y="32"/>
                    </a:lnTo>
                    <a:lnTo>
                      <a:pt x="63" y="28"/>
                    </a:lnTo>
                    <a:lnTo>
                      <a:pt x="61" y="17"/>
                    </a:lnTo>
                    <a:lnTo>
                      <a:pt x="53" y="11"/>
                    </a:lnTo>
                    <a:lnTo>
                      <a:pt x="33" y="11"/>
                    </a:lnTo>
                    <a:lnTo>
                      <a:pt x="32" y="12"/>
                    </a:lnTo>
                    <a:lnTo>
                      <a:pt x="27" y="12"/>
                    </a:lnTo>
                    <a:lnTo>
                      <a:pt x="16" y="11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Freeform 352"/>
              <p:cNvSpPr>
                <a:spLocks/>
              </p:cNvSpPr>
              <p:nvPr/>
            </p:nvSpPr>
            <p:spPr bwMode="auto">
              <a:xfrm>
                <a:off x="6172200" y="4437063"/>
                <a:ext cx="33338" cy="33338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0" y="18"/>
                  </a:cxn>
                  <a:cxn ang="0">
                    <a:pos x="2" y="12"/>
                  </a:cxn>
                  <a:cxn ang="0">
                    <a:pos x="9" y="6"/>
                  </a:cxn>
                  <a:cxn ang="0">
                    <a:pos x="21" y="6"/>
                  </a:cxn>
                  <a:cxn ang="0">
                    <a:pos x="17" y="4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1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0" y="18"/>
                    </a:lnTo>
                    <a:lnTo>
                      <a:pt x="2" y="12"/>
                    </a:lnTo>
                    <a:lnTo>
                      <a:pt x="9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Freeform 353"/>
              <p:cNvSpPr>
                <a:spLocks/>
              </p:cNvSpPr>
              <p:nvPr/>
            </p:nvSpPr>
            <p:spPr bwMode="auto">
              <a:xfrm>
                <a:off x="6173788" y="4470400"/>
                <a:ext cx="38100" cy="4603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7"/>
                  </a:cxn>
                  <a:cxn ang="0">
                    <a:pos x="23" y="19"/>
                  </a:cxn>
                  <a:cxn ang="0">
                    <a:pos x="16" y="29"/>
                  </a:cxn>
                  <a:cxn ang="0">
                    <a:pos x="0" y="29"/>
                  </a:cxn>
                  <a:cxn ang="0">
                    <a:pos x="4" y="29"/>
                  </a:cxn>
                  <a:cxn ang="0">
                    <a:pos x="12" y="25"/>
                  </a:cxn>
                  <a:cxn ang="0">
                    <a:pos x="19" y="16"/>
                  </a:cxn>
                  <a:cxn ang="0">
                    <a:pos x="23" y="0"/>
                  </a:cxn>
                </a:cxnLst>
                <a:rect l="0" t="0" r="r" b="b"/>
                <a:pathLst>
                  <a:path w="24" h="29">
                    <a:moveTo>
                      <a:pt x="23" y="0"/>
                    </a:moveTo>
                    <a:lnTo>
                      <a:pt x="24" y="7"/>
                    </a:lnTo>
                    <a:lnTo>
                      <a:pt x="23" y="19"/>
                    </a:lnTo>
                    <a:lnTo>
                      <a:pt x="16" y="29"/>
                    </a:lnTo>
                    <a:lnTo>
                      <a:pt x="0" y="29"/>
                    </a:lnTo>
                    <a:lnTo>
                      <a:pt x="4" y="29"/>
                    </a:lnTo>
                    <a:lnTo>
                      <a:pt x="12" y="25"/>
                    </a:lnTo>
                    <a:lnTo>
                      <a:pt x="19" y="16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Freeform 354"/>
              <p:cNvSpPr>
                <a:spLocks/>
              </p:cNvSpPr>
              <p:nvPr/>
            </p:nvSpPr>
            <p:spPr bwMode="auto">
              <a:xfrm>
                <a:off x="6003925" y="4373563"/>
                <a:ext cx="22225" cy="6508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0" y="4"/>
                  </a:cxn>
                  <a:cxn ang="0">
                    <a:pos x="3" y="13"/>
                  </a:cxn>
                  <a:cxn ang="0">
                    <a:pos x="0" y="26"/>
                  </a:cxn>
                  <a:cxn ang="0">
                    <a:pos x="11" y="41"/>
                  </a:cxn>
                  <a:cxn ang="0">
                    <a:pos x="10" y="37"/>
                  </a:cxn>
                  <a:cxn ang="0">
                    <a:pos x="7" y="28"/>
                  </a:cxn>
                  <a:cxn ang="0">
                    <a:pos x="7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41">
                    <a:moveTo>
                      <a:pt x="14" y="0"/>
                    </a:moveTo>
                    <a:lnTo>
                      <a:pt x="10" y="4"/>
                    </a:lnTo>
                    <a:lnTo>
                      <a:pt x="3" y="13"/>
                    </a:lnTo>
                    <a:lnTo>
                      <a:pt x="0" y="26"/>
                    </a:lnTo>
                    <a:lnTo>
                      <a:pt x="11" y="41"/>
                    </a:lnTo>
                    <a:lnTo>
                      <a:pt x="10" y="37"/>
                    </a:lnTo>
                    <a:lnTo>
                      <a:pt x="7" y="28"/>
                    </a:lnTo>
                    <a:lnTo>
                      <a:pt x="7" y="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Freeform 355"/>
              <p:cNvSpPr>
                <a:spLocks/>
              </p:cNvSpPr>
              <p:nvPr/>
            </p:nvSpPr>
            <p:spPr bwMode="auto">
              <a:xfrm>
                <a:off x="6111875" y="4433888"/>
                <a:ext cx="38100" cy="53975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1" y="26"/>
                  </a:cxn>
                  <a:cxn ang="0">
                    <a:pos x="12" y="24"/>
                  </a:cxn>
                  <a:cxn ang="0">
                    <a:pos x="15" y="19"/>
                  </a:cxn>
                  <a:cxn ang="0">
                    <a:pos x="19" y="11"/>
                  </a:cxn>
                  <a:cxn ang="0">
                    <a:pos x="24" y="0"/>
                  </a:cxn>
                  <a:cxn ang="0">
                    <a:pos x="22" y="4"/>
                  </a:cxn>
                  <a:cxn ang="0">
                    <a:pos x="16" y="11"/>
                  </a:cxn>
                  <a:cxn ang="0">
                    <a:pos x="8" y="20"/>
                  </a:cxn>
                  <a:cxn ang="0">
                    <a:pos x="0" y="27"/>
                  </a:cxn>
                  <a:cxn ang="0">
                    <a:pos x="18" y="34"/>
                  </a:cxn>
                </a:cxnLst>
                <a:rect l="0" t="0" r="r" b="b"/>
                <a:pathLst>
                  <a:path w="24" h="34">
                    <a:moveTo>
                      <a:pt x="18" y="34"/>
                    </a:moveTo>
                    <a:lnTo>
                      <a:pt x="11" y="26"/>
                    </a:lnTo>
                    <a:lnTo>
                      <a:pt x="12" y="24"/>
                    </a:lnTo>
                    <a:lnTo>
                      <a:pt x="15" y="19"/>
                    </a:lnTo>
                    <a:lnTo>
                      <a:pt x="19" y="11"/>
                    </a:lnTo>
                    <a:lnTo>
                      <a:pt x="24" y="0"/>
                    </a:lnTo>
                    <a:lnTo>
                      <a:pt x="22" y="4"/>
                    </a:lnTo>
                    <a:lnTo>
                      <a:pt x="16" y="11"/>
                    </a:lnTo>
                    <a:lnTo>
                      <a:pt x="8" y="20"/>
                    </a:lnTo>
                    <a:lnTo>
                      <a:pt x="0" y="27"/>
                    </a:lnTo>
                    <a:lnTo>
                      <a:pt x="18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Freeform 356"/>
              <p:cNvSpPr>
                <a:spLocks/>
              </p:cNvSpPr>
              <p:nvPr/>
            </p:nvSpPr>
            <p:spPr bwMode="auto">
              <a:xfrm>
                <a:off x="6172200" y="4470400"/>
                <a:ext cx="17463" cy="2698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7" y="1"/>
                  </a:cxn>
                  <a:cxn ang="0">
                    <a:pos x="11" y="7"/>
                  </a:cxn>
                  <a:cxn ang="0">
                    <a:pos x="11" y="12"/>
                  </a:cxn>
                  <a:cxn ang="0">
                    <a:pos x="0" y="17"/>
                  </a:cxn>
                  <a:cxn ang="0">
                    <a:pos x="1" y="16"/>
                  </a:cxn>
                  <a:cxn ang="0">
                    <a:pos x="4" y="13"/>
                  </a:cxn>
                  <a:cxn ang="0">
                    <a:pos x="7" y="8"/>
                  </a:cxn>
                  <a:cxn ang="0">
                    <a:pos x="4" y="0"/>
                  </a:cxn>
                </a:cxnLst>
                <a:rect l="0" t="0" r="r" b="b"/>
                <a:pathLst>
                  <a:path w="11" h="17">
                    <a:moveTo>
                      <a:pt x="4" y="0"/>
                    </a:moveTo>
                    <a:lnTo>
                      <a:pt x="7" y="1"/>
                    </a:lnTo>
                    <a:lnTo>
                      <a:pt x="11" y="7"/>
                    </a:lnTo>
                    <a:lnTo>
                      <a:pt x="11" y="12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7" y="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Freeform 357"/>
              <p:cNvSpPr>
                <a:spLocks/>
              </p:cNvSpPr>
              <p:nvPr/>
            </p:nvSpPr>
            <p:spPr bwMode="auto">
              <a:xfrm>
                <a:off x="5983288" y="4438650"/>
                <a:ext cx="39688" cy="4921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3" y="3"/>
                  </a:cxn>
                  <a:cxn ang="0">
                    <a:pos x="16" y="11"/>
                  </a:cxn>
                  <a:cxn ang="0">
                    <a:pos x="8" y="21"/>
                  </a:cxn>
                  <a:cxn ang="0">
                    <a:pos x="0" y="31"/>
                  </a:cxn>
                  <a:cxn ang="0">
                    <a:pos x="0" y="27"/>
                  </a:cxn>
                  <a:cxn ang="0">
                    <a:pos x="3" y="17"/>
                  </a:cxn>
                  <a:cxn ang="0">
                    <a:pos x="9" y="8"/>
                  </a:cxn>
                  <a:cxn ang="0">
                    <a:pos x="25" y="0"/>
                  </a:cxn>
                </a:cxnLst>
                <a:rect l="0" t="0" r="r" b="b"/>
                <a:pathLst>
                  <a:path w="25" h="31">
                    <a:moveTo>
                      <a:pt x="25" y="0"/>
                    </a:moveTo>
                    <a:lnTo>
                      <a:pt x="23" y="3"/>
                    </a:lnTo>
                    <a:lnTo>
                      <a:pt x="16" y="11"/>
                    </a:lnTo>
                    <a:lnTo>
                      <a:pt x="8" y="21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3" y="17"/>
                    </a:lnTo>
                    <a:lnTo>
                      <a:pt x="9" y="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358"/>
              <p:cNvSpPr>
                <a:spLocks/>
              </p:cNvSpPr>
              <p:nvPr/>
            </p:nvSpPr>
            <p:spPr bwMode="auto">
              <a:xfrm>
                <a:off x="5991225" y="4489450"/>
                <a:ext cx="31750" cy="12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5" y="0"/>
                  </a:cxn>
                  <a:cxn ang="0">
                    <a:pos x="20" y="3"/>
                  </a:cxn>
                  <a:cxn ang="0">
                    <a:pos x="14" y="8"/>
                  </a:cxn>
                  <a:cxn ang="0">
                    <a:pos x="12" y="7"/>
                  </a:cxn>
                  <a:cxn ang="0">
                    <a:pos x="8" y="4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20" h="8">
                    <a:moveTo>
                      <a:pt x="0" y="0"/>
                    </a:moveTo>
                    <a:lnTo>
                      <a:pt x="6" y="0"/>
                    </a:lnTo>
                    <a:lnTo>
                      <a:pt x="15" y="0"/>
                    </a:lnTo>
                    <a:lnTo>
                      <a:pt x="20" y="3"/>
                    </a:lnTo>
                    <a:lnTo>
                      <a:pt x="14" y="8"/>
                    </a:lnTo>
                    <a:lnTo>
                      <a:pt x="12" y="7"/>
                    </a:lnTo>
                    <a:lnTo>
                      <a:pt x="8" y="4"/>
                    </a:lnTo>
                    <a:lnTo>
                      <a:pt x="4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359"/>
              <p:cNvSpPr>
                <a:spLocks/>
              </p:cNvSpPr>
              <p:nvPr/>
            </p:nvSpPr>
            <p:spPr bwMode="auto">
              <a:xfrm>
                <a:off x="6027738" y="4421188"/>
                <a:ext cx="63500" cy="30163"/>
              </a:xfrm>
              <a:custGeom>
                <a:avLst/>
                <a:gdLst/>
                <a:ahLst/>
                <a:cxnLst>
                  <a:cxn ang="0">
                    <a:pos x="40" y="12"/>
                  </a:cxn>
                  <a:cxn ang="0">
                    <a:pos x="36" y="11"/>
                  </a:cxn>
                  <a:cxn ang="0">
                    <a:pos x="28" y="7"/>
                  </a:cxn>
                  <a:cxn ang="0">
                    <a:pos x="19" y="6"/>
                  </a:cxn>
                  <a:cxn ang="0">
                    <a:pos x="12" y="7"/>
                  </a:cxn>
                  <a:cxn ang="0">
                    <a:pos x="32" y="19"/>
                  </a:cxn>
                  <a:cxn ang="0">
                    <a:pos x="9" y="19"/>
                  </a:cxn>
                  <a:cxn ang="0">
                    <a:pos x="8" y="16"/>
                  </a:cxn>
                  <a:cxn ang="0">
                    <a:pos x="7" y="11"/>
                  </a:cxn>
                  <a:cxn ang="0">
                    <a:pos x="3" y="6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0"/>
                  </a:cxn>
                  <a:cxn ang="0">
                    <a:pos x="17" y="0"/>
                  </a:cxn>
                  <a:cxn ang="0">
                    <a:pos x="25" y="2"/>
                  </a:cxn>
                  <a:cxn ang="0">
                    <a:pos x="32" y="6"/>
                  </a:cxn>
                  <a:cxn ang="0">
                    <a:pos x="40" y="11"/>
                  </a:cxn>
                  <a:cxn ang="0">
                    <a:pos x="40" y="12"/>
                  </a:cxn>
                </a:cxnLst>
                <a:rect l="0" t="0" r="r" b="b"/>
                <a:pathLst>
                  <a:path w="40" h="19">
                    <a:moveTo>
                      <a:pt x="40" y="12"/>
                    </a:moveTo>
                    <a:lnTo>
                      <a:pt x="36" y="11"/>
                    </a:lnTo>
                    <a:lnTo>
                      <a:pt x="28" y="7"/>
                    </a:lnTo>
                    <a:lnTo>
                      <a:pt x="19" y="6"/>
                    </a:lnTo>
                    <a:lnTo>
                      <a:pt x="12" y="7"/>
                    </a:lnTo>
                    <a:lnTo>
                      <a:pt x="32" y="19"/>
                    </a:lnTo>
                    <a:lnTo>
                      <a:pt x="9" y="19"/>
                    </a:lnTo>
                    <a:lnTo>
                      <a:pt x="8" y="16"/>
                    </a:lnTo>
                    <a:lnTo>
                      <a:pt x="7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5" y="2"/>
                    </a:lnTo>
                    <a:lnTo>
                      <a:pt x="32" y="6"/>
                    </a:lnTo>
                    <a:lnTo>
                      <a:pt x="40" y="11"/>
                    </a:lnTo>
                    <a:lnTo>
                      <a:pt x="4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360"/>
              <p:cNvSpPr>
                <a:spLocks/>
              </p:cNvSpPr>
              <p:nvPr/>
            </p:nvSpPr>
            <p:spPr bwMode="auto">
              <a:xfrm>
                <a:off x="6108700" y="4529138"/>
                <a:ext cx="50800" cy="42863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2"/>
                  </a:cxn>
                  <a:cxn ang="0">
                    <a:pos x="30" y="4"/>
                  </a:cxn>
                  <a:cxn ang="0">
                    <a:pos x="32" y="8"/>
                  </a:cxn>
                  <a:cxn ang="0">
                    <a:pos x="32" y="12"/>
                  </a:cxn>
                  <a:cxn ang="0">
                    <a:pos x="29" y="18"/>
                  </a:cxn>
                  <a:cxn ang="0">
                    <a:pos x="24" y="22"/>
                  </a:cxn>
                  <a:cxn ang="0">
                    <a:pos x="14" y="26"/>
                  </a:cxn>
                  <a:cxn ang="0">
                    <a:pos x="0" y="27"/>
                  </a:cxn>
                  <a:cxn ang="0">
                    <a:pos x="5" y="26"/>
                  </a:cxn>
                  <a:cxn ang="0">
                    <a:pos x="14" y="20"/>
                  </a:cxn>
                  <a:cxn ang="0">
                    <a:pos x="25" y="12"/>
                  </a:cxn>
                  <a:cxn ang="0">
                    <a:pos x="29" y="0"/>
                  </a:cxn>
                </a:cxnLst>
                <a:rect l="0" t="0" r="r" b="b"/>
                <a:pathLst>
                  <a:path w="32" h="27">
                    <a:moveTo>
                      <a:pt x="29" y="0"/>
                    </a:moveTo>
                    <a:lnTo>
                      <a:pt x="29" y="2"/>
                    </a:lnTo>
                    <a:lnTo>
                      <a:pt x="30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29" y="18"/>
                    </a:lnTo>
                    <a:lnTo>
                      <a:pt x="24" y="22"/>
                    </a:lnTo>
                    <a:lnTo>
                      <a:pt x="14" y="26"/>
                    </a:lnTo>
                    <a:lnTo>
                      <a:pt x="0" y="27"/>
                    </a:lnTo>
                    <a:lnTo>
                      <a:pt x="5" y="26"/>
                    </a:lnTo>
                    <a:lnTo>
                      <a:pt x="14" y="20"/>
                    </a:lnTo>
                    <a:lnTo>
                      <a:pt x="25" y="12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Freeform 361"/>
              <p:cNvSpPr>
                <a:spLocks/>
              </p:cNvSpPr>
              <p:nvPr/>
            </p:nvSpPr>
            <p:spPr bwMode="auto">
              <a:xfrm>
                <a:off x="6002338" y="4557713"/>
                <a:ext cx="76200" cy="41275"/>
              </a:xfrm>
              <a:custGeom>
                <a:avLst/>
                <a:gdLst/>
                <a:ahLst/>
                <a:cxnLst>
                  <a:cxn ang="0">
                    <a:pos x="48" y="13"/>
                  </a:cxn>
                  <a:cxn ang="0">
                    <a:pos x="45" y="14"/>
                  </a:cxn>
                  <a:cxn ang="0">
                    <a:pos x="39" y="18"/>
                  </a:cxn>
                  <a:cxn ang="0">
                    <a:pos x="31" y="22"/>
                  </a:cxn>
                  <a:cxn ang="0">
                    <a:pos x="20" y="26"/>
                  </a:cxn>
                  <a:cxn ang="0">
                    <a:pos x="11" y="26"/>
                  </a:cxn>
                  <a:cxn ang="0">
                    <a:pos x="4" y="24"/>
                  </a:cxn>
                  <a:cxn ang="0">
                    <a:pos x="0" y="16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1" y="5"/>
                  </a:cxn>
                  <a:cxn ang="0">
                    <a:pos x="3" y="9"/>
                  </a:cxn>
                  <a:cxn ang="0">
                    <a:pos x="5" y="13"/>
                  </a:cxn>
                  <a:cxn ang="0">
                    <a:pos x="11" y="17"/>
                  </a:cxn>
                  <a:cxn ang="0">
                    <a:pos x="20" y="18"/>
                  </a:cxn>
                  <a:cxn ang="0">
                    <a:pos x="32" y="18"/>
                  </a:cxn>
                  <a:cxn ang="0">
                    <a:pos x="48" y="13"/>
                  </a:cxn>
                </a:cxnLst>
                <a:rect l="0" t="0" r="r" b="b"/>
                <a:pathLst>
                  <a:path w="48" h="26">
                    <a:moveTo>
                      <a:pt x="48" y="13"/>
                    </a:moveTo>
                    <a:lnTo>
                      <a:pt x="45" y="14"/>
                    </a:lnTo>
                    <a:lnTo>
                      <a:pt x="39" y="18"/>
                    </a:lnTo>
                    <a:lnTo>
                      <a:pt x="31" y="22"/>
                    </a:lnTo>
                    <a:lnTo>
                      <a:pt x="20" y="26"/>
                    </a:lnTo>
                    <a:lnTo>
                      <a:pt x="11" y="26"/>
                    </a:lnTo>
                    <a:lnTo>
                      <a:pt x="4" y="24"/>
                    </a:lnTo>
                    <a:lnTo>
                      <a:pt x="0" y="16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5"/>
                    </a:lnTo>
                    <a:lnTo>
                      <a:pt x="3" y="9"/>
                    </a:lnTo>
                    <a:lnTo>
                      <a:pt x="5" y="13"/>
                    </a:lnTo>
                    <a:lnTo>
                      <a:pt x="11" y="17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48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362"/>
              <p:cNvSpPr>
                <a:spLocks/>
              </p:cNvSpPr>
              <p:nvPr/>
            </p:nvSpPr>
            <p:spPr bwMode="auto">
              <a:xfrm>
                <a:off x="6002338" y="4516438"/>
                <a:ext cx="33338" cy="11113"/>
              </a:xfrm>
              <a:custGeom>
                <a:avLst/>
                <a:gdLst/>
                <a:ahLst/>
                <a:cxnLst>
                  <a:cxn ang="0">
                    <a:pos x="21" y="7"/>
                  </a:cxn>
                  <a:cxn ang="0">
                    <a:pos x="19" y="6"/>
                  </a:cxn>
                  <a:cxn ang="0">
                    <a:pos x="12" y="2"/>
                  </a:cxn>
                  <a:cxn ang="0">
                    <a:pos x="5" y="0"/>
                  </a:cxn>
                  <a:cxn ang="0">
                    <a:pos x="0" y="2"/>
                  </a:cxn>
                  <a:cxn ang="0">
                    <a:pos x="1" y="7"/>
                  </a:cxn>
                  <a:cxn ang="0">
                    <a:pos x="4" y="7"/>
                  </a:cxn>
                  <a:cxn ang="0">
                    <a:pos x="8" y="6"/>
                  </a:cxn>
                  <a:cxn ang="0">
                    <a:pos x="15" y="6"/>
                  </a:cxn>
                  <a:cxn ang="0">
                    <a:pos x="21" y="7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2" y="2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8" y="6"/>
                    </a:lnTo>
                    <a:lnTo>
                      <a:pt x="15" y="6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363"/>
              <p:cNvSpPr>
                <a:spLocks/>
              </p:cNvSpPr>
              <p:nvPr/>
            </p:nvSpPr>
            <p:spPr bwMode="auto">
              <a:xfrm>
                <a:off x="6003925" y="4538663"/>
                <a:ext cx="22225" cy="127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3" y="1"/>
                  </a:cxn>
                  <a:cxn ang="0">
                    <a:pos x="4" y="4"/>
                  </a:cxn>
                  <a:cxn ang="0">
                    <a:pos x="3" y="8"/>
                  </a:cxn>
                  <a:cxn ang="0">
                    <a:pos x="4" y="8"/>
                  </a:cxn>
                  <a:cxn ang="0">
                    <a:pos x="7" y="6"/>
                  </a:cxn>
                  <a:cxn ang="0">
                    <a:pos x="11" y="4"/>
                  </a:cxn>
                  <a:cxn ang="0">
                    <a:pos x="14" y="0"/>
                  </a:cxn>
                </a:cxnLst>
                <a:rect l="0" t="0" r="r" b="b"/>
                <a:pathLst>
                  <a:path w="14" h="8">
                    <a:moveTo>
                      <a:pt x="14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1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364"/>
              <p:cNvSpPr>
                <a:spLocks/>
              </p:cNvSpPr>
              <p:nvPr/>
            </p:nvSpPr>
            <p:spPr bwMode="auto">
              <a:xfrm>
                <a:off x="6215063" y="4514850"/>
                <a:ext cx="19050" cy="682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4"/>
                  </a:cxn>
                  <a:cxn ang="0">
                    <a:pos x="0" y="13"/>
                  </a:cxn>
                  <a:cxn ang="0">
                    <a:pos x="0" y="28"/>
                  </a:cxn>
                  <a:cxn ang="0">
                    <a:pos x="12" y="43"/>
                  </a:cxn>
                  <a:cxn ang="0">
                    <a:pos x="10" y="37"/>
                  </a:cxn>
                  <a:cxn ang="0">
                    <a:pos x="8" y="27"/>
                  </a:cxn>
                  <a:cxn ang="0">
                    <a:pos x="6" y="12"/>
                  </a:cxn>
                  <a:cxn ang="0">
                    <a:pos x="8" y="0"/>
                  </a:cxn>
                </a:cxnLst>
                <a:rect l="0" t="0" r="r" b="b"/>
                <a:pathLst>
                  <a:path w="12" h="43">
                    <a:moveTo>
                      <a:pt x="8" y="0"/>
                    </a:moveTo>
                    <a:lnTo>
                      <a:pt x="5" y="4"/>
                    </a:lnTo>
                    <a:lnTo>
                      <a:pt x="0" y="13"/>
                    </a:lnTo>
                    <a:lnTo>
                      <a:pt x="0" y="28"/>
                    </a:lnTo>
                    <a:lnTo>
                      <a:pt x="12" y="43"/>
                    </a:lnTo>
                    <a:lnTo>
                      <a:pt x="10" y="37"/>
                    </a:lnTo>
                    <a:lnTo>
                      <a:pt x="8" y="27"/>
                    </a:lnTo>
                    <a:lnTo>
                      <a:pt x="6" y="1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365"/>
              <p:cNvSpPr>
                <a:spLocks/>
              </p:cNvSpPr>
              <p:nvPr/>
            </p:nvSpPr>
            <p:spPr bwMode="auto">
              <a:xfrm>
                <a:off x="6067425" y="4591050"/>
                <a:ext cx="23813" cy="396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3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15" y="25"/>
                  </a:cxn>
                  <a:cxn ang="0">
                    <a:pos x="14" y="24"/>
                  </a:cxn>
                  <a:cxn ang="0">
                    <a:pos x="10" y="19"/>
                  </a:cxn>
                  <a:cxn ang="0">
                    <a:pos x="6" y="11"/>
                  </a:cxn>
                  <a:cxn ang="0">
                    <a:pos x="3" y="0"/>
                  </a:cxn>
                </a:cxnLst>
                <a:rect l="0" t="0" r="r" b="b"/>
                <a:pathLst>
                  <a:path w="15" h="25">
                    <a:moveTo>
                      <a:pt x="3" y="0"/>
                    </a:moveTo>
                    <a:lnTo>
                      <a:pt x="2" y="3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15" y="25"/>
                    </a:lnTo>
                    <a:lnTo>
                      <a:pt x="14" y="24"/>
                    </a:lnTo>
                    <a:lnTo>
                      <a:pt x="10" y="19"/>
                    </a:lnTo>
                    <a:lnTo>
                      <a:pt x="6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Freeform 366"/>
              <p:cNvSpPr>
                <a:spLocks/>
              </p:cNvSpPr>
              <p:nvPr/>
            </p:nvSpPr>
            <p:spPr bwMode="auto">
              <a:xfrm>
                <a:off x="6076950" y="4570413"/>
                <a:ext cx="153988" cy="79375"/>
              </a:xfrm>
              <a:custGeom>
                <a:avLst/>
                <a:gdLst/>
                <a:ahLst/>
                <a:cxnLst>
                  <a:cxn ang="0">
                    <a:pos x="97" y="0"/>
                  </a:cxn>
                  <a:cxn ang="0">
                    <a:pos x="95" y="1"/>
                  </a:cxn>
                  <a:cxn ang="0">
                    <a:pos x="85" y="2"/>
                  </a:cxn>
                  <a:cxn ang="0">
                    <a:pos x="73" y="6"/>
                  </a:cxn>
                  <a:cxn ang="0">
                    <a:pos x="58" y="12"/>
                  </a:cxn>
                  <a:cxn ang="0">
                    <a:pos x="42" y="20"/>
                  </a:cxn>
                  <a:cxn ang="0">
                    <a:pos x="26" y="28"/>
                  </a:cxn>
                  <a:cxn ang="0">
                    <a:pos x="12" y="38"/>
                  </a:cxn>
                  <a:cxn ang="0">
                    <a:pos x="0" y="50"/>
                  </a:cxn>
                  <a:cxn ang="0">
                    <a:pos x="2" y="49"/>
                  </a:cxn>
                  <a:cxn ang="0">
                    <a:pos x="10" y="44"/>
                  </a:cxn>
                  <a:cxn ang="0">
                    <a:pos x="21" y="38"/>
                  </a:cxn>
                  <a:cxn ang="0">
                    <a:pos x="34" y="30"/>
                  </a:cxn>
                  <a:cxn ang="0">
                    <a:pos x="50" y="21"/>
                  </a:cxn>
                  <a:cxn ang="0">
                    <a:pos x="67" y="13"/>
                  </a:cxn>
                  <a:cxn ang="0">
                    <a:pos x="83" y="6"/>
                  </a:cxn>
                  <a:cxn ang="0">
                    <a:pos x="97" y="0"/>
                  </a:cxn>
                </a:cxnLst>
                <a:rect l="0" t="0" r="r" b="b"/>
                <a:pathLst>
                  <a:path w="97" h="50">
                    <a:moveTo>
                      <a:pt x="97" y="0"/>
                    </a:moveTo>
                    <a:lnTo>
                      <a:pt x="95" y="1"/>
                    </a:lnTo>
                    <a:lnTo>
                      <a:pt x="85" y="2"/>
                    </a:lnTo>
                    <a:lnTo>
                      <a:pt x="73" y="6"/>
                    </a:lnTo>
                    <a:lnTo>
                      <a:pt x="58" y="12"/>
                    </a:lnTo>
                    <a:lnTo>
                      <a:pt x="42" y="20"/>
                    </a:lnTo>
                    <a:lnTo>
                      <a:pt x="26" y="28"/>
                    </a:lnTo>
                    <a:lnTo>
                      <a:pt x="12" y="38"/>
                    </a:lnTo>
                    <a:lnTo>
                      <a:pt x="0" y="50"/>
                    </a:lnTo>
                    <a:lnTo>
                      <a:pt x="2" y="49"/>
                    </a:lnTo>
                    <a:lnTo>
                      <a:pt x="10" y="44"/>
                    </a:lnTo>
                    <a:lnTo>
                      <a:pt x="21" y="38"/>
                    </a:lnTo>
                    <a:lnTo>
                      <a:pt x="34" y="30"/>
                    </a:lnTo>
                    <a:lnTo>
                      <a:pt x="50" y="21"/>
                    </a:lnTo>
                    <a:lnTo>
                      <a:pt x="67" y="13"/>
                    </a:lnTo>
                    <a:lnTo>
                      <a:pt x="83" y="6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8" name="Freeform 367"/>
              <p:cNvSpPr>
                <a:spLocks/>
              </p:cNvSpPr>
              <p:nvPr/>
            </p:nvSpPr>
            <p:spPr bwMode="auto">
              <a:xfrm>
                <a:off x="6084888" y="4656138"/>
                <a:ext cx="71438" cy="53975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1" y="11"/>
                  </a:cxn>
                  <a:cxn ang="0">
                    <a:pos x="0" y="22"/>
                  </a:cxn>
                  <a:cxn ang="0">
                    <a:pos x="0" y="32"/>
                  </a:cxn>
                  <a:cxn ang="0">
                    <a:pos x="0" y="34"/>
                  </a:cxn>
                  <a:cxn ang="0">
                    <a:pos x="3" y="28"/>
                  </a:cxn>
                  <a:cxn ang="0">
                    <a:pos x="8" y="23"/>
                  </a:cxn>
                  <a:cxn ang="0">
                    <a:pos x="13" y="19"/>
                  </a:cxn>
                  <a:cxn ang="0">
                    <a:pos x="21" y="14"/>
                  </a:cxn>
                  <a:cxn ang="0">
                    <a:pos x="28" y="10"/>
                  </a:cxn>
                  <a:cxn ang="0">
                    <a:pos x="35" y="6"/>
                  </a:cxn>
                  <a:cxn ang="0">
                    <a:pos x="41" y="3"/>
                  </a:cxn>
                  <a:cxn ang="0">
                    <a:pos x="45" y="0"/>
                  </a:cxn>
                  <a:cxn ang="0">
                    <a:pos x="7" y="16"/>
                  </a:cxn>
                  <a:cxn ang="0">
                    <a:pos x="1" y="6"/>
                  </a:cxn>
                </a:cxnLst>
                <a:rect l="0" t="0" r="r" b="b"/>
                <a:pathLst>
                  <a:path w="45" h="34">
                    <a:moveTo>
                      <a:pt x="1" y="6"/>
                    </a:moveTo>
                    <a:lnTo>
                      <a:pt x="1" y="11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3" y="28"/>
                    </a:lnTo>
                    <a:lnTo>
                      <a:pt x="8" y="23"/>
                    </a:lnTo>
                    <a:lnTo>
                      <a:pt x="13" y="19"/>
                    </a:lnTo>
                    <a:lnTo>
                      <a:pt x="21" y="14"/>
                    </a:lnTo>
                    <a:lnTo>
                      <a:pt x="28" y="10"/>
                    </a:lnTo>
                    <a:lnTo>
                      <a:pt x="35" y="6"/>
                    </a:lnTo>
                    <a:lnTo>
                      <a:pt x="41" y="3"/>
                    </a:lnTo>
                    <a:lnTo>
                      <a:pt x="45" y="0"/>
                    </a:lnTo>
                    <a:lnTo>
                      <a:pt x="7" y="16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9" name="Freeform 368"/>
              <p:cNvSpPr>
                <a:spLocks/>
              </p:cNvSpPr>
              <p:nvPr/>
            </p:nvSpPr>
            <p:spPr bwMode="auto">
              <a:xfrm>
                <a:off x="6029325" y="4673600"/>
                <a:ext cx="36513" cy="7620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36"/>
                  </a:cxn>
                  <a:cxn ang="0">
                    <a:pos x="11" y="48"/>
                  </a:cxn>
                  <a:cxn ang="0">
                    <a:pos x="8" y="37"/>
                  </a:cxn>
                  <a:cxn ang="0">
                    <a:pos x="23" y="0"/>
                  </a:cxn>
                </a:cxnLst>
                <a:rect l="0" t="0" r="r" b="b"/>
                <a:pathLst>
                  <a:path w="23" h="48">
                    <a:moveTo>
                      <a:pt x="23" y="0"/>
                    </a:moveTo>
                    <a:lnTo>
                      <a:pt x="0" y="36"/>
                    </a:lnTo>
                    <a:lnTo>
                      <a:pt x="11" y="48"/>
                    </a:lnTo>
                    <a:lnTo>
                      <a:pt x="8" y="3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0" name="Freeform 369"/>
              <p:cNvSpPr>
                <a:spLocks/>
              </p:cNvSpPr>
              <p:nvPr/>
            </p:nvSpPr>
            <p:spPr bwMode="auto">
              <a:xfrm>
                <a:off x="5989638" y="4775200"/>
                <a:ext cx="44450" cy="200025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5" y="1"/>
                  </a:cxn>
                  <a:cxn ang="0">
                    <a:pos x="21" y="8"/>
                  </a:cxn>
                  <a:cxn ang="0">
                    <a:pos x="15" y="17"/>
                  </a:cxn>
                  <a:cxn ang="0">
                    <a:pos x="8" y="32"/>
                  </a:cxn>
                  <a:cxn ang="0">
                    <a:pos x="3" y="50"/>
                  </a:cxn>
                  <a:cxn ang="0">
                    <a:pos x="0" y="71"/>
                  </a:cxn>
                  <a:cxn ang="0">
                    <a:pos x="1" y="96"/>
                  </a:cxn>
                  <a:cxn ang="0">
                    <a:pos x="9" y="126"/>
                  </a:cxn>
                  <a:cxn ang="0">
                    <a:pos x="8" y="114"/>
                  </a:cxn>
                  <a:cxn ang="0">
                    <a:pos x="7" y="84"/>
                  </a:cxn>
                  <a:cxn ang="0">
                    <a:pos x="12" y="43"/>
                  </a:cxn>
                  <a:cxn ang="0">
                    <a:pos x="28" y="0"/>
                  </a:cxn>
                </a:cxnLst>
                <a:rect l="0" t="0" r="r" b="b"/>
                <a:pathLst>
                  <a:path w="28" h="126">
                    <a:moveTo>
                      <a:pt x="28" y="0"/>
                    </a:moveTo>
                    <a:lnTo>
                      <a:pt x="25" y="1"/>
                    </a:lnTo>
                    <a:lnTo>
                      <a:pt x="21" y="8"/>
                    </a:lnTo>
                    <a:lnTo>
                      <a:pt x="15" y="17"/>
                    </a:lnTo>
                    <a:lnTo>
                      <a:pt x="8" y="32"/>
                    </a:lnTo>
                    <a:lnTo>
                      <a:pt x="3" y="50"/>
                    </a:lnTo>
                    <a:lnTo>
                      <a:pt x="0" y="71"/>
                    </a:lnTo>
                    <a:lnTo>
                      <a:pt x="1" y="96"/>
                    </a:lnTo>
                    <a:lnTo>
                      <a:pt x="9" y="126"/>
                    </a:lnTo>
                    <a:lnTo>
                      <a:pt x="8" y="114"/>
                    </a:lnTo>
                    <a:lnTo>
                      <a:pt x="7" y="84"/>
                    </a:lnTo>
                    <a:lnTo>
                      <a:pt x="12" y="4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1" name="Freeform 370"/>
              <p:cNvSpPr>
                <a:spLocks/>
              </p:cNvSpPr>
              <p:nvPr/>
            </p:nvSpPr>
            <p:spPr bwMode="auto">
              <a:xfrm>
                <a:off x="6021388" y="4591050"/>
                <a:ext cx="209550" cy="352425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127" y="3"/>
                  </a:cxn>
                  <a:cxn ang="0">
                    <a:pos x="115" y="11"/>
                  </a:cxn>
                  <a:cxn ang="0">
                    <a:pos x="96" y="25"/>
                  </a:cxn>
                  <a:cxn ang="0">
                    <a:pos x="75" y="47"/>
                  </a:cxn>
                  <a:cxn ang="0">
                    <a:pos x="51" y="77"/>
                  </a:cxn>
                  <a:cxn ang="0">
                    <a:pos x="29" y="115"/>
                  </a:cxn>
                  <a:cxn ang="0">
                    <a:pos x="12" y="163"/>
                  </a:cxn>
                  <a:cxn ang="0">
                    <a:pos x="0" y="222"/>
                  </a:cxn>
                  <a:cxn ang="0">
                    <a:pos x="1" y="215"/>
                  </a:cxn>
                  <a:cxn ang="0">
                    <a:pos x="8" y="195"/>
                  </a:cxn>
                  <a:cxn ang="0">
                    <a:pos x="17" y="167"/>
                  </a:cxn>
                  <a:cxn ang="0">
                    <a:pos x="32" y="133"/>
                  </a:cxn>
                  <a:cxn ang="0">
                    <a:pos x="51" y="96"/>
                  </a:cxn>
                  <a:cxn ang="0">
                    <a:pos x="73" y="60"/>
                  </a:cxn>
                  <a:cxn ang="0">
                    <a:pos x="100" y="27"/>
                  </a:cxn>
                  <a:cxn ang="0">
                    <a:pos x="132" y="0"/>
                  </a:cxn>
                </a:cxnLst>
                <a:rect l="0" t="0" r="r" b="b"/>
                <a:pathLst>
                  <a:path w="132" h="222">
                    <a:moveTo>
                      <a:pt x="132" y="0"/>
                    </a:moveTo>
                    <a:lnTo>
                      <a:pt x="127" y="3"/>
                    </a:lnTo>
                    <a:lnTo>
                      <a:pt x="115" y="11"/>
                    </a:lnTo>
                    <a:lnTo>
                      <a:pt x="96" y="25"/>
                    </a:lnTo>
                    <a:lnTo>
                      <a:pt x="75" y="47"/>
                    </a:lnTo>
                    <a:lnTo>
                      <a:pt x="51" y="77"/>
                    </a:lnTo>
                    <a:lnTo>
                      <a:pt x="29" y="115"/>
                    </a:lnTo>
                    <a:lnTo>
                      <a:pt x="12" y="163"/>
                    </a:lnTo>
                    <a:lnTo>
                      <a:pt x="0" y="222"/>
                    </a:lnTo>
                    <a:lnTo>
                      <a:pt x="1" y="215"/>
                    </a:lnTo>
                    <a:lnTo>
                      <a:pt x="8" y="195"/>
                    </a:lnTo>
                    <a:lnTo>
                      <a:pt x="17" y="167"/>
                    </a:lnTo>
                    <a:lnTo>
                      <a:pt x="32" y="133"/>
                    </a:lnTo>
                    <a:lnTo>
                      <a:pt x="51" y="96"/>
                    </a:lnTo>
                    <a:lnTo>
                      <a:pt x="73" y="60"/>
                    </a:lnTo>
                    <a:lnTo>
                      <a:pt x="100" y="27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2" name="Freeform 371"/>
              <p:cNvSpPr>
                <a:spLocks/>
              </p:cNvSpPr>
              <p:nvPr/>
            </p:nvSpPr>
            <p:spPr bwMode="auto">
              <a:xfrm>
                <a:off x="6286500" y="4621213"/>
                <a:ext cx="222250" cy="149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1" y="4"/>
                  </a:cxn>
                  <a:cxn ang="0">
                    <a:pos x="21" y="9"/>
                  </a:cxn>
                  <a:cxn ang="0">
                    <a:pos x="33" y="14"/>
                  </a:cxn>
                  <a:cxn ang="0">
                    <a:pos x="47" y="20"/>
                  </a:cxn>
                  <a:cxn ang="0">
                    <a:pos x="60" y="25"/>
                  </a:cxn>
                  <a:cxn ang="0">
                    <a:pos x="72" y="28"/>
                  </a:cxn>
                  <a:cxn ang="0">
                    <a:pos x="80" y="29"/>
                  </a:cxn>
                  <a:cxn ang="0">
                    <a:pos x="81" y="29"/>
                  </a:cxn>
                  <a:cxn ang="0">
                    <a:pos x="87" y="30"/>
                  </a:cxn>
                  <a:cxn ang="0">
                    <a:pos x="93" y="34"/>
                  </a:cxn>
                  <a:cxn ang="0">
                    <a:pos x="103" y="40"/>
                  </a:cxn>
                  <a:cxn ang="0">
                    <a:pos x="112" y="48"/>
                  </a:cxn>
                  <a:cxn ang="0">
                    <a:pos x="121" y="60"/>
                  </a:cxn>
                  <a:cxn ang="0">
                    <a:pos x="131" y="74"/>
                  </a:cxn>
                  <a:cxn ang="0">
                    <a:pos x="140" y="94"/>
                  </a:cxn>
                  <a:cxn ang="0">
                    <a:pos x="139" y="93"/>
                  </a:cxn>
                  <a:cxn ang="0">
                    <a:pos x="135" y="88"/>
                  </a:cxn>
                  <a:cxn ang="0">
                    <a:pos x="129" y="81"/>
                  </a:cxn>
                  <a:cxn ang="0">
                    <a:pos x="121" y="72"/>
                  </a:cxn>
                  <a:cxn ang="0">
                    <a:pos x="111" y="62"/>
                  </a:cxn>
                  <a:cxn ang="0">
                    <a:pos x="97" y="52"/>
                  </a:cxn>
                  <a:cxn ang="0">
                    <a:pos x="83" y="44"/>
                  </a:cxn>
                  <a:cxn ang="0">
                    <a:pos x="65" y="36"/>
                  </a:cxn>
                  <a:cxn ang="0">
                    <a:pos x="64" y="36"/>
                  </a:cxn>
                  <a:cxn ang="0">
                    <a:pos x="59" y="33"/>
                  </a:cxn>
                  <a:cxn ang="0">
                    <a:pos x="51" y="30"/>
                  </a:cxn>
                  <a:cxn ang="0">
                    <a:pos x="41" y="26"/>
                  </a:cxn>
                  <a:cxn ang="0">
                    <a:pos x="31" y="21"/>
                  </a:cxn>
                  <a:cxn ang="0">
                    <a:pos x="19" y="14"/>
                  </a:cxn>
                  <a:cxn ang="0">
                    <a:pos x="9" y="8"/>
                  </a:cxn>
                  <a:cxn ang="0">
                    <a:pos x="0" y="0"/>
                  </a:cxn>
                </a:cxnLst>
                <a:rect l="0" t="0" r="r" b="b"/>
                <a:pathLst>
                  <a:path w="140" h="94">
                    <a:moveTo>
                      <a:pt x="0" y="0"/>
                    </a:moveTo>
                    <a:lnTo>
                      <a:pt x="3" y="1"/>
                    </a:lnTo>
                    <a:lnTo>
                      <a:pt x="11" y="4"/>
                    </a:lnTo>
                    <a:lnTo>
                      <a:pt x="21" y="9"/>
                    </a:lnTo>
                    <a:lnTo>
                      <a:pt x="33" y="14"/>
                    </a:lnTo>
                    <a:lnTo>
                      <a:pt x="47" y="20"/>
                    </a:lnTo>
                    <a:lnTo>
                      <a:pt x="60" y="25"/>
                    </a:lnTo>
                    <a:lnTo>
                      <a:pt x="72" y="28"/>
                    </a:lnTo>
                    <a:lnTo>
                      <a:pt x="80" y="29"/>
                    </a:lnTo>
                    <a:lnTo>
                      <a:pt x="81" y="29"/>
                    </a:lnTo>
                    <a:lnTo>
                      <a:pt x="87" y="30"/>
                    </a:lnTo>
                    <a:lnTo>
                      <a:pt x="93" y="34"/>
                    </a:lnTo>
                    <a:lnTo>
                      <a:pt x="103" y="40"/>
                    </a:lnTo>
                    <a:lnTo>
                      <a:pt x="112" y="48"/>
                    </a:lnTo>
                    <a:lnTo>
                      <a:pt x="121" y="60"/>
                    </a:lnTo>
                    <a:lnTo>
                      <a:pt x="131" y="74"/>
                    </a:lnTo>
                    <a:lnTo>
                      <a:pt x="140" y="94"/>
                    </a:lnTo>
                    <a:lnTo>
                      <a:pt x="139" y="93"/>
                    </a:lnTo>
                    <a:lnTo>
                      <a:pt x="135" y="88"/>
                    </a:lnTo>
                    <a:lnTo>
                      <a:pt x="129" y="81"/>
                    </a:lnTo>
                    <a:lnTo>
                      <a:pt x="121" y="72"/>
                    </a:lnTo>
                    <a:lnTo>
                      <a:pt x="111" y="62"/>
                    </a:lnTo>
                    <a:lnTo>
                      <a:pt x="97" y="52"/>
                    </a:lnTo>
                    <a:lnTo>
                      <a:pt x="83" y="44"/>
                    </a:lnTo>
                    <a:lnTo>
                      <a:pt x="65" y="36"/>
                    </a:lnTo>
                    <a:lnTo>
                      <a:pt x="64" y="36"/>
                    </a:lnTo>
                    <a:lnTo>
                      <a:pt x="59" y="33"/>
                    </a:lnTo>
                    <a:lnTo>
                      <a:pt x="51" y="30"/>
                    </a:lnTo>
                    <a:lnTo>
                      <a:pt x="41" y="26"/>
                    </a:lnTo>
                    <a:lnTo>
                      <a:pt x="31" y="21"/>
                    </a:lnTo>
                    <a:lnTo>
                      <a:pt x="19" y="14"/>
                    </a:lnTo>
                    <a:lnTo>
                      <a:pt x="9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3" name="Freeform 372"/>
              <p:cNvSpPr>
                <a:spLocks/>
              </p:cNvSpPr>
              <p:nvPr/>
            </p:nvSpPr>
            <p:spPr bwMode="auto">
              <a:xfrm>
                <a:off x="6535738" y="4845050"/>
                <a:ext cx="144463" cy="1968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3"/>
                  </a:cxn>
                  <a:cxn ang="0">
                    <a:pos x="7" y="11"/>
                  </a:cxn>
                  <a:cxn ang="0">
                    <a:pos x="14" y="22"/>
                  </a:cxn>
                  <a:cxn ang="0">
                    <a:pos x="22" y="34"/>
                  </a:cxn>
                  <a:cxn ang="0">
                    <a:pos x="31" y="47"/>
                  </a:cxn>
                  <a:cxn ang="0">
                    <a:pos x="40" y="58"/>
                  </a:cxn>
                  <a:cxn ang="0">
                    <a:pos x="48" y="68"/>
                  </a:cxn>
                  <a:cxn ang="0">
                    <a:pos x="56" y="74"/>
                  </a:cxn>
                  <a:cxn ang="0">
                    <a:pos x="62" y="79"/>
                  </a:cxn>
                  <a:cxn ang="0">
                    <a:pos x="75" y="92"/>
                  </a:cxn>
                  <a:cxn ang="0">
                    <a:pos x="87" y="110"/>
                  </a:cxn>
                  <a:cxn ang="0">
                    <a:pos x="91" y="124"/>
                  </a:cxn>
                  <a:cxn ang="0">
                    <a:pos x="90" y="123"/>
                  </a:cxn>
                  <a:cxn ang="0">
                    <a:pos x="88" y="119"/>
                  </a:cxn>
                  <a:cxn ang="0">
                    <a:pos x="84" y="114"/>
                  </a:cxn>
                  <a:cxn ang="0">
                    <a:pos x="79" y="107"/>
                  </a:cxn>
                  <a:cxn ang="0">
                    <a:pos x="72" y="100"/>
                  </a:cxn>
                  <a:cxn ang="0">
                    <a:pos x="66" y="92"/>
                  </a:cxn>
                  <a:cxn ang="0">
                    <a:pos x="58" y="86"/>
                  </a:cxn>
                  <a:cxn ang="0">
                    <a:pos x="50" y="80"/>
                  </a:cxn>
                  <a:cxn ang="0">
                    <a:pos x="48" y="79"/>
                  </a:cxn>
                  <a:cxn ang="0">
                    <a:pos x="44" y="75"/>
                  </a:cxn>
                  <a:cxn ang="0">
                    <a:pos x="39" y="70"/>
                  </a:cxn>
                  <a:cxn ang="0">
                    <a:pos x="32" y="60"/>
                  </a:cxn>
                  <a:cxn ang="0">
                    <a:pos x="24" y="50"/>
                  </a:cxn>
                  <a:cxn ang="0">
                    <a:pos x="16" y="35"/>
                  </a:cxn>
                  <a:cxn ang="0">
                    <a:pos x="8" y="19"/>
                  </a:cxn>
                  <a:cxn ang="0">
                    <a:pos x="0" y="0"/>
                  </a:cxn>
                </a:cxnLst>
                <a:rect l="0" t="0" r="r" b="b"/>
                <a:pathLst>
                  <a:path w="91" h="124">
                    <a:moveTo>
                      <a:pt x="0" y="0"/>
                    </a:moveTo>
                    <a:lnTo>
                      <a:pt x="2" y="3"/>
                    </a:lnTo>
                    <a:lnTo>
                      <a:pt x="7" y="11"/>
                    </a:lnTo>
                    <a:lnTo>
                      <a:pt x="14" y="22"/>
                    </a:lnTo>
                    <a:lnTo>
                      <a:pt x="22" y="34"/>
                    </a:lnTo>
                    <a:lnTo>
                      <a:pt x="31" y="47"/>
                    </a:lnTo>
                    <a:lnTo>
                      <a:pt x="40" y="58"/>
                    </a:lnTo>
                    <a:lnTo>
                      <a:pt x="48" y="68"/>
                    </a:lnTo>
                    <a:lnTo>
                      <a:pt x="56" y="74"/>
                    </a:lnTo>
                    <a:lnTo>
                      <a:pt x="62" y="79"/>
                    </a:lnTo>
                    <a:lnTo>
                      <a:pt x="75" y="92"/>
                    </a:lnTo>
                    <a:lnTo>
                      <a:pt x="87" y="110"/>
                    </a:lnTo>
                    <a:lnTo>
                      <a:pt x="91" y="124"/>
                    </a:lnTo>
                    <a:lnTo>
                      <a:pt x="90" y="123"/>
                    </a:lnTo>
                    <a:lnTo>
                      <a:pt x="88" y="119"/>
                    </a:lnTo>
                    <a:lnTo>
                      <a:pt x="84" y="114"/>
                    </a:lnTo>
                    <a:lnTo>
                      <a:pt x="79" y="107"/>
                    </a:lnTo>
                    <a:lnTo>
                      <a:pt x="72" y="100"/>
                    </a:lnTo>
                    <a:lnTo>
                      <a:pt x="66" y="92"/>
                    </a:lnTo>
                    <a:lnTo>
                      <a:pt x="58" y="86"/>
                    </a:lnTo>
                    <a:lnTo>
                      <a:pt x="50" y="80"/>
                    </a:lnTo>
                    <a:lnTo>
                      <a:pt x="48" y="79"/>
                    </a:lnTo>
                    <a:lnTo>
                      <a:pt x="44" y="75"/>
                    </a:lnTo>
                    <a:lnTo>
                      <a:pt x="39" y="70"/>
                    </a:lnTo>
                    <a:lnTo>
                      <a:pt x="32" y="60"/>
                    </a:lnTo>
                    <a:lnTo>
                      <a:pt x="24" y="50"/>
                    </a:lnTo>
                    <a:lnTo>
                      <a:pt x="16" y="35"/>
                    </a:lnTo>
                    <a:lnTo>
                      <a:pt x="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4" name="Freeform 373"/>
              <p:cNvSpPr>
                <a:spLocks/>
              </p:cNvSpPr>
              <p:nvPr/>
            </p:nvSpPr>
            <p:spPr bwMode="auto">
              <a:xfrm>
                <a:off x="6313488" y="4789488"/>
                <a:ext cx="50800" cy="13176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27" y="10"/>
                  </a:cxn>
                  <a:cxn ang="0">
                    <a:pos x="15" y="33"/>
                  </a:cxn>
                  <a:cxn ang="0">
                    <a:pos x="8" y="61"/>
                  </a:cxn>
                  <a:cxn ang="0">
                    <a:pos x="14" y="83"/>
                  </a:cxn>
                  <a:cxn ang="0">
                    <a:pos x="12" y="82"/>
                  </a:cxn>
                  <a:cxn ang="0">
                    <a:pos x="8" y="78"/>
                  </a:cxn>
                  <a:cxn ang="0">
                    <a:pos x="4" y="71"/>
                  </a:cxn>
                  <a:cxn ang="0">
                    <a:pos x="2" y="62"/>
                  </a:cxn>
                  <a:cxn ang="0">
                    <a:pos x="0" y="51"/>
                  </a:cxn>
                  <a:cxn ang="0">
                    <a:pos x="4" y="37"/>
                  </a:cxn>
                  <a:cxn ang="0">
                    <a:pos x="15" y="19"/>
                  </a:cxn>
                  <a:cxn ang="0">
                    <a:pos x="32" y="0"/>
                  </a:cxn>
                </a:cxnLst>
                <a:rect l="0" t="0" r="r" b="b"/>
                <a:pathLst>
                  <a:path w="32" h="83">
                    <a:moveTo>
                      <a:pt x="32" y="0"/>
                    </a:moveTo>
                    <a:lnTo>
                      <a:pt x="27" y="10"/>
                    </a:lnTo>
                    <a:lnTo>
                      <a:pt x="15" y="33"/>
                    </a:lnTo>
                    <a:lnTo>
                      <a:pt x="8" y="61"/>
                    </a:lnTo>
                    <a:lnTo>
                      <a:pt x="14" y="83"/>
                    </a:lnTo>
                    <a:lnTo>
                      <a:pt x="12" y="82"/>
                    </a:lnTo>
                    <a:lnTo>
                      <a:pt x="8" y="78"/>
                    </a:lnTo>
                    <a:lnTo>
                      <a:pt x="4" y="71"/>
                    </a:lnTo>
                    <a:lnTo>
                      <a:pt x="2" y="62"/>
                    </a:lnTo>
                    <a:lnTo>
                      <a:pt x="0" y="51"/>
                    </a:lnTo>
                    <a:lnTo>
                      <a:pt x="4" y="37"/>
                    </a:lnTo>
                    <a:lnTo>
                      <a:pt x="15" y="1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5" name="Freeform 374"/>
              <p:cNvSpPr>
                <a:spLocks/>
              </p:cNvSpPr>
              <p:nvPr/>
            </p:nvSpPr>
            <p:spPr bwMode="auto">
              <a:xfrm>
                <a:off x="6375400" y="4953000"/>
                <a:ext cx="61913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19" y="12"/>
                  </a:cxn>
                  <a:cxn ang="0">
                    <a:pos x="31" y="24"/>
                  </a:cxn>
                  <a:cxn ang="0">
                    <a:pos x="37" y="36"/>
                  </a:cxn>
                  <a:cxn ang="0">
                    <a:pos x="37" y="35"/>
                  </a:cxn>
                  <a:cxn ang="0">
                    <a:pos x="39" y="31"/>
                  </a:cxn>
                  <a:cxn ang="0">
                    <a:pos x="39" y="27"/>
                  </a:cxn>
                  <a:cxn ang="0">
                    <a:pos x="37" y="20"/>
                  </a:cxn>
                  <a:cxn ang="0">
                    <a:pos x="33" y="14"/>
                  </a:cxn>
                  <a:cxn ang="0">
                    <a:pos x="27" y="8"/>
                  </a:cxn>
                  <a:cxn ang="0">
                    <a:pos x="16" y="3"/>
                  </a:cxn>
                  <a:cxn ang="0">
                    <a:pos x="0" y="0"/>
                  </a:cxn>
                </a:cxnLst>
                <a:rect l="0" t="0" r="r" b="b"/>
                <a:pathLst>
                  <a:path w="39" h="36">
                    <a:moveTo>
                      <a:pt x="0" y="0"/>
                    </a:moveTo>
                    <a:lnTo>
                      <a:pt x="5" y="4"/>
                    </a:lnTo>
                    <a:lnTo>
                      <a:pt x="19" y="12"/>
                    </a:lnTo>
                    <a:lnTo>
                      <a:pt x="31" y="24"/>
                    </a:lnTo>
                    <a:lnTo>
                      <a:pt x="37" y="36"/>
                    </a:lnTo>
                    <a:lnTo>
                      <a:pt x="37" y="35"/>
                    </a:lnTo>
                    <a:lnTo>
                      <a:pt x="39" y="31"/>
                    </a:lnTo>
                    <a:lnTo>
                      <a:pt x="39" y="27"/>
                    </a:lnTo>
                    <a:lnTo>
                      <a:pt x="37" y="20"/>
                    </a:lnTo>
                    <a:lnTo>
                      <a:pt x="33" y="14"/>
                    </a:lnTo>
                    <a:lnTo>
                      <a:pt x="27" y="8"/>
                    </a:lnTo>
                    <a:lnTo>
                      <a:pt x="16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6" name="Freeform 375"/>
              <p:cNvSpPr>
                <a:spLocks/>
              </p:cNvSpPr>
              <p:nvPr/>
            </p:nvSpPr>
            <p:spPr bwMode="auto">
              <a:xfrm>
                <a:off x="6438900" y="5013325"/>
                <a:ext cx="115888" cy="39688"/>
              </a:xfrm>
              <a:custGeom>
                <a:avLst/>
                <a:gdLst/>
                <a:ahLst/>
                <a:cxnLst>
                  <a:cxn ang="0">
                    <a:pos x="73" y="25"/>
                  </a:cxn>
                  <a:cxn ang="0">
                    <a:pos x="72" y="24"/>
                  </a:cxn>
                  <a:cxn ang="0">
                    <a:pos x="71" y="20"/>
                  </a:cxn>
                  <a:cxn ang="0">
                    <a:pos x="65" y="14"/>
                  </a:cxn>
                  <a:cxn ang="0">
                    <a:pos x="59" y="8"/>
                  </a:cxn>
                  <a:cxn ang="0">
                    <a:pos x="49" y="4"/>
                  </a:cxn>
                  <a:cxn ang="0">
                    <a:pos x="36" y="0"/>
                  </a:cxn>
                  <a:cxn ang="0">
                    <a:pos x="20" y="1"/>
                  </a:cxn>
                  <a:cxn ang="0">
                    <a:pos x="0" y="5"/>
                  </a:cxn>
                  <a:cxn ang="0">
                    <a:pos x="3" y="5"/>
                  </a:cxn>
                  <a:cxn ang="0">
                    <a:pos x="9" y="5"/>
                  </a:cxn>
                  <a:cxn ang="0">
                    <a:pos x="19" y="5"/>
                  </a:cxn>
                  <a:cxn ang="0">
                    <a:pos x="31" y="6"/>
                  </a:cxn>
                  <a:cxn ang="0">
                    <a:pos x="43" y="8"/>
                  </a:cxn>
                  <a:cxn ang="0">
                    <a:pos x="55" y="12"/>
                  </a:cxn>
                  <a:cxn ang="0">
                    <a:pos x="65" y="17"/>
                  </a:cxn>
                  <a:cxn ang="0">
                    <a:pos x="73" y="25"/>
                  </a:cxn>
                </a:cxnLst>
                <a:rect l="0" t="0" r="r" b="b"/>
                <a:pathLst>
                  <a:path w="73" h="25">
                    <a:moveTo>
                      <a:pt x="73" y="25"/>
                    </a:moveTo>
                    <a:lnTo>
                      <a:pt x="72" y="24"/>
                    </a:lnTo>
                    <a:lnTo>
                      <a:pt x="71" y="20"/>
                    </a:lnTo>
                    <a:lnTo>
                      <a:pt x="65" y="14"/>
                    </a:lnTo>
                    <a:lnTo>
                      <a:pt x="59" y="8"/>
                    </a:lnTo>
                    <a:lnTo>
                      <a:pt x="49" y="4"/>
                    </a:lnTo>
                    <a:lnTo>
                      <a:pt x="36" y="0"/>
                    </a:lnTo>
                    <a:lnTo>
                      <a:pt x="20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9" y="5"/>
                    </a:lnTo>
                    <a:lnTo>
                      <a:pt x="19" y="5"/>
                    </a:lnTo>
                    <a:lnTo>
                      <a:pt x="31" y="6"/>
                    </a:lnTo>
                    <a:lnTo>
                      <a:pt x="43" y="8"/>
                    </a:lnTo>
                    <a:lnTo>
                      <a:pt x="55" y="12"/>
                    </a:lnTo>
                    <a:lnTo>
                      <a:pt x="65" y="17"/>
                    </a:lnTo>
                    <a:lnTo>
                      <a:pt x="73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7" name="Freeform 376"/>
              <p:cNvSpPr>
                <a:spLocks/>
              </p:cNvSpPr>
              <p:nvPr/>
            </p:nvSpPr>
            <p:spPr bwMode="auto">
              <a:xfrm>
                <a:off x="6332538" y="5064125"/>
                <a:ext cx="120650" cy="149225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75" y="1"/>
                  </a:cxn>
                  <a:cxn ang="0">
                    <a:pos x="75" y="6"/>
                  </a:cxn>
                  <a:cxn ang="0">
                    <a:pos x="75" y="13"/>
                  </a:cxn>
                  <a:cxn ang="0">
                    <a:pos x="76" y="22"/>
                  </a:cxn>
                  <a:cxn ang="0">
                    <a:pos x="75" y="25"/>
                  </a:cxn>
                  <a:cxn ang="0">
                    <a:pos x="70" y="30"/>
                  </a:cxn>
                  <a:cxn ang="0">
                    <a:pos x="62" y="38"/>
                  </a:cxn>
                  <a:cxn ang="0">
                    <a:pos x="51" y="49"/>
                  </a:cxn>
                  <a:cxn ang="0">
                    <a:pos x="39" y="61"/>
                  </a:cxn>
                  <a:cxn ang="0">
                    <a:pos x="27" y="73"/>
                  </a:cxn>
                  <a:cxn ang="0">
                    <a:pos x="14" y="85"/>
                  </a:cxn>
                  <a:cxn ang="0">
                    <a:pos x="0" y="94"/>
                  </a:cxn>
                  <a:cxn ang="0">
                    <a:pos x="3" y="92"/>
                  </a:cxn>
                  <a:cxn ang="0">
                    <a:pos x="8" y="86"/>
                  </a:cxn>
                  <a:cxn ang="0">
                    <a:pos x="18" y="77"/>
                  </a:cxn>
                  <a:cxn ang="0">
                    <a:pos x="28" y="66"/>
                  </a:cxn>
                  <a:cxn ang="0">
                    <a:pos x="39" y="54"/>
                  </a:cxn>
                  <a:cxn ang="0">
                    <a:pos x="50" y="41"/>
                  </a:cxn>
                  <a:cxn ang="0">
                    <a:pos x="59" y="28"/>
                  </a:cxn>
                  <a:cxn ang="0">
                    <a:pos x="66" y="16"/>
                  </a:cxn>
                  <a:cxn ang="0">
                    <a:pos x="66" y="13"/>
                  </a:cxn>
                  <a:cxn ang="0">
                    <a:pos x="67" y="9"/>
                  </a:cxn>
                  <a:cxn ang="0">
                    <a:pos x="70" y="4"/>
                  </a:cxn>
                  <a:cxn ang="0">
                    <a:pos x="75" y="0"/>
                  </a:cxn>
                </a:cxnLst>
                <a:rect l="0" t="0" r="r" b="b"/>
                <a:pathLst>
                  <a:path w="76" h="94">
                    <a:moveTo>
                      <a:pt x="75" y="0"/>
                    </a:moveTo>
                    <a:lnTo>
                      <a:pt x="75" y="1"/>
                    </a:lnTo>
                    <a:lnTo>
                      <a:pt x="75" y="6"/>
                    </a:lnTo>
                    <a:lnTo>
                      <a:pt x="75" y="13"/>
                    </a:lnTo>
                    <a:lnTo>
                      <a:pt x="76" y="22"/>
                    </a:lnTo>
                    <a:lnTo>
                      <a:pt x="75" y="25"/>
                    </a:lnTo>
                    <a:lnTo>
                      <a:pt x="70" y="30"/>
                    </a:lnTo>
                    <a:lnTo>
                      <a:pt x="62" y="38"/>
                    </a:lnTo>
                    <a:lnTo>
                      <a:pt x="51" y="49"/>
                    </a:lnTo>
                    <a:lnTo>
                      <a:pt x="39" y="61"/>
                    </a:lnTo>
                    <a:lnTo>
                      <a:pt x="27" y="73"/>
                    </a:lnTo>
                    <a:lnTo>
                      <a:pt x="14" y="85"/>
                    </a:lnTo>
                    <a:lnTo>
                      <a:pt x="0" y="94"/>
                    </a:lnTo>
                    <a:lnTo>
                      <a:pt x="3" y="92"/>
                    </a:lnTo>
                    <a:lnTo>
                      <a:pt x="8" y="86"/>
                    </a:lnTo>
                    <a:lnTo>
                      <a:pt x="18" y="77"/>
                    </a:lnTo>
                    <a:lnTo>
                      <a:pt x="28" y="66"/>
                    </a:lnTo>
                    <a:lnTo>
                      <a:pt x="39" y="54"/>
                    </a:lnTo>
                    <a:lnTo>
                      <a:pt x="50" y="41"/>
                    </a:lnTo>
                    <a:lnTo>
                      <a:pt x="59" y="28"/>
                    </a:lnTo>
                    <a:lnTo>
                      <a:pt x="66" y="16"/>
                    </a:lnTo>
                    <a:lnTo>
                      <a:pt x="66" y="13"/>
                    </a:lnTo>
                    <a:lnTo>
                      <a:pt x="67" y="9"/>
                    </a:lnTo>
                    <a:lnTo>
                      <a:pt x="70" y="4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8" name="Freeform 377"/>
              <p:cNvSpPr>
                <a:spLocks/>
              </p:cNvSpPr>
              <p:nvPr/>
            </p:nvSpPr>
            <p:spPr bwMode="auto">
              <a:xfrm>
                <a:off x="6472238" y="5114925"/>
                <a:ext cx="169863" cy="19843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06" y="4"/>
                  </a:cxn>
                  <a:cxn ang="0">
                    <a:pos x="100" y="14"/>
                  </a:cxn>
                  <a:cxn ang="0">
                    <a:pos x="91" y="30"/>
                  </a:cxn>
                  <a:cxn ang="0">
                    <a:pos x="79" y="49"/>
                  </a:cxn>
                  <a:cxn ang="0">
                    <a:pos x="63" y="69"/>
                  </a:cxn>
                  <a:cxn ang="0">
                    <a:pos x="46" y="90"/>
                  </a:cxn>
                  <a:cxn ang="0">
                    <a:pos x="24" y="109"/>
                  </a:cxn>
                  <a:cxn ang="0">
                    <a:pos x="0" y="125"/>
                  </a:cxn>
                  <a:cxn ang="0">
                    <a:pos x="4" y="121"/>
                  </a:cxn>
                  <a:cxn ang="0">
                    <a:pos x="15" y="109"/>
                  </a:cxn>
                  <a:cxn ang="0">
                    <a:pos x="31" y="92"/>
                  </a:cxn>
                  <a:cxn ang="0">
                    <a:pos x="48" y="72"/>
                  </a:cxn>
                  <a:cxn ang="0">
                    <a:pos x="67" y="50"/>
                  </a:cxn>
                  <a:cxn ang="0">
                    <a:pos x="84" y="30"/>
                  </a:cxn>
                  <a:cxn ang="0">
                    <a:pos x="99" y="12"/>
                  </a:cxn>
                  <a:cxn ang="0">
                    <a:pos x="107" y="0"/>
                  </a:cxn>
                </a:cxnLst>
                <a:rect l="0" t="0" r="r" b="b"/>
                <a:pathLst>
                  <a:path w="107" h="125">
                    <a:moveTo>
                      <a:pt x="107" y="0"/>
                    </a:moveTo>
                    <a:lnTo>
                      <a:pt x="106" y="4"/>
                    </a:lnTo>
                    <a:lnTo>
                      <a:pt x="100" y="14"/>
                    </a:lnTo>
                    <a:lnTo>
                      <a:pt x="91" y="30"/>
                    </a:lnTo>
                    <a:lnTo>
                      <a:pt x="79" y="49"/>
                    </a:lnTo>
                    <a:lnTo>
                      <a:pt x="63" y="69"/>
                    </a:lnTo>
                    <a:lnTo>
                      <a:pt x="46" y="90"/>
                    </a:lnTo>
                    <a:lnTo>
                      <a:pt x="24" y="109"/>
                    </a:lnTo>
                    <a:lnTo>
                      <a:pt x="0" y="125"/>
                    </a:lnTo>
                    <a:lnTo>
                      <a:pt x="4" y="121"/>
                    </a:lnTo>
                    <a:lnTo>
                      <a:pt x="15" y="109"/>
                    </a:lnTo>
                    <a:lnTo>
                      <a:pt x="31" y="92"/>
                    </a:lnTo>
                    <a:lnTo>
                      <a:pt x="48" y="72"/>
                    </a:lnTo>
                    <a:lnTo>
                      <a:pt x="67" y="50"/>
                    </a:lnTo>
                    <a:lnTo>
                      <a:pt x="84" y="30"/>
                    </a:lnTo>
                    <a:lnTo>
                      <a:pt x="99" y="1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" name="Freeform 378"/>
              <p:cNvSpPr>
                <a:spLocks/>
              </p:cNvSpPr>
              <p:nvPr/>
            </p:nvSpPr>
            <p:spPr bwMode="auto">
              <a:xfrm>
                <a:off x="5599113" y="51800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9"/>
                  </a:cxn>
                  <a:cxn ang="0">
                    <a:pos x="38" y="45"/>
                  </a:cxn>
                  <a:cxn ang="0">
                    <a:pos x="34" y="32"/>
                  </a:cxn>
                  <a:cxn ang="0">
                    <a:pos x="26" y="19"/>
                  </a:cxn>
                  <a:cxn ang="0">
                    <a:pos x="15" y="8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8" y="7"/>
                  </a:cxn>
                  <a:cxn ang="0">
                    <a:pos x="15" y="13"/>
                  </a:cxn>
                  <a:cxn ang="0">
                    <a:pos x="20" y="24"/>
                  </a:cxn>
                  <a:cxn ang="0">
                    <a:pos x="28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9"/>
                    </a:lnTo>
                    <a:lnTo>
                      <a:pt x="38" y="45"/>
                    </a:lnTo>
                    <a:lnTo>
                      <a:pt x="34" y="32"/>
                    </a:lnTo>
                    <a:lnTo>
                      <a:pt x="26" y="19"/>
                    </a:lnTo>
                    <a:lnTo>
                      <a:pt x="15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15" y="13"/>
                    </a:lnTo>
                    <a:lnTo>
                      <a:pt x="20" y="24"/>
                    </a:lnTo>
                    <a:lnTo>
                      <a:pt x="28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0" name="Freeform 379"/>
              <p:cNvSpPr>
                <a:spLocks/>
              </p:cNvSpPr>
              <p:nvPr/>
            </p:nvSpPr>
            <p:spPr bwMode="auto">
              <a:xfrm>
                <a:off x="5643563" y="5167313"/>
                <a:ext cx="66675" cy="127000"/>
              </a:xfrm>
              <a:custGeom>
                <a:avLst/>
                <a:gdLst/>
                <a:ahLst/>
                <a:cxnLst>
                  <a:cxn ang="0">
                    <a:pos x="42" y="80"/>
                  </a:cxn>
                  <a:cxn ang="0">
                    <a:pos x="42" y="77"/>
                  </a:cxn>
                  <a:cxn ang="0">
                    <a:pos x="42" y="69"/>
                  </a:cxn>
                  <a:cxn ang="0">
                    <a:pos x="41" y="57"/>
                  </a:cxn>
                  <a:cxn ang="0">
                    <a:pos x="39" y="44"/>
                  </a:cxn>
                  <a:cxn ang="0">
                    <a:pos x="34" y="29"/>
                  </a:cxn>
                  <a:cxn ang="0">
                    <a:pos x="27" y="17"/>
                  </a:cxn>
                  <a:cxn ang="0">
                    <a:pos x="15" y="7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3"/>
                  </a:cxn>
                  <a:cxn ang="0">
                    <a:pos x="9" y="7"/>
                  </a:cxn>
                  <a:cxn ang="0">
                    <a:pos x="15" y="13"/>
                  </a:cxn>
                  <a:cxn ang="0">
                    <a:pos x="21" y="24"/>
                  </a:cxn>
                  <a:cxn ang="0">
                    <a:pos x="29" y="39"/>
                  </a:cxn>
                  <a:cxn ang="0">
                    <a:pos x="35" y="56"/>
                  </a:cxn>
                  <a:cxn ang="0">
                    <a:pos x="42" y="80"/>
                  </a:cxn>
                </a:cxnLst>
                <a:rect l="0" t="0" r="r" b="b"/>
                <a:pathLst>
                  <a:path w="42" h="80">
                    <a:moveTo>
                      <a:pt x="42" y="80"/>
                    </a:moveTo>
                    <a:lnTo>
                      <a:pt x="42" y="77"/>
                    </a:lnTo>
                    <a:lnTo>
                      <a:pt x="42" y="69"/>
                    </a:lnTo>
                    <a:lnTo>
                      <a:pt x="41" y="57"/>
                    </a:lnTo>
                    <a:lnTo>
                      <a:pt x="39" y="44"/>
                    </a:lnTo>
                    <a:lnTo>
                      <a:pt x="34" y="29"/>
                    </a:lnTo>
                    <a:lnTo>
                      <a:pt x="27" y="1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9" y="7"/>
                    </a:lnTo>
                    <a:lnTo>
                      <a:pt x="15" y="13"/>
                    </a:lnTo>
                    <a:lnTo>
                      <a:pt x="21" y="24"/>
                    </a:lnTo>
                    <a:lnTo>
                      <a:pt x="29" y="39"/>
                    </a:lnTo>
                    <a:lnTo>
                      <a:pt x="35" y="56"/>
                    </a:lnTo>
                    <a:lnTo>
                      <a:pt x="42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1" name="Freeform 380"/>
              <p:cNvSpPr>
                <a:spLocks/>
              </p:cNvSpPr>
              <p:nvPr/>
            </p:nvSpPr>
            <p:spPr bwMode="auto">
              <a:xfrm>
                <a:off x="6040438" y="4646613"/>
                <a:ext cx="209550" cy="427038"/>
              </a:xfrm>
              <a:custGeom>
                <a:avLst/>
                <a:gdLst/>
                <a:ahLst/>
                <a:cxnLst>
                  <a:cxn ang="0">
                    <a:pos x="132" y="0"/>
                  </a:cxn>
                  <a:cxn ang="0">
                    <a:pos x="84" y="92"/>
                  </a:cxn>
                  <a:cxn ang="0">
                    <a:pos x="53" y="109"/>
                  </a:cxn>
                  <a:cxn ang="0">
                    <a:pos x="64" y="121"/>
                  </a:cxn>
                  <a:cxn ang="0">
                    <a:pos x="61" y="125"/>
                  </a:cxn>
                  <a:cxn ang="0">
                    <a:pos x="55" y="137"/>
                  </a:cxn>
                  <a:cxn ang="0">
                    <a:pos x="44" y="153"/>
                  </a:cxn>
                  <a:cxn ang="0">
                    <a:pos x="33" y="175"/>
                  </a:cxn>
                  <a:cxn ang="0">
                    <a:pos x="21" y="199"/>
                  </a:cxn>
                  <a:cxn ang="0">
                    <a:pos x="11" y="223"/>
                  </a:cxn>
                  <a:cxn ang="0">
                    <a:pos x="4" y="247"/>
                  </a:cxn>
                  <a:cxn ang="0">
                    <a:pos x="0" y="269"/>
                  </a:cxn>
                  <a:cxn ang="0">
                    <a:pos x="0" y="265"/>
                  </a:cxn>
                  <a:cxn ang="0">
                    <a:pos x="1" y="256"/>
                  </a:cxn>
                  <a:cxn ang="0">
                    <a:pos x="3" y="240"/>
                  </a:cxn>
                  <a:cxn ang="0">
                    <a:pos x="7" y="220"/>
                  </a:cxn>
                  <a:cxn ang="0">
                    <a:pos x="13" y="197"/>
                  </a:cxn>
                  <a:cxn ang="0">
                    <a:pos x="23" y="172"/>
                  </a:cxn>
                  <a:cxn ang="0">
                    <a:pos x="36" y="148"/>
                  </a:cxn>
                  <a:cxn ang="0">
                    <a:pos x="55" y="123"/>
                  </a:cxn>
                  <a:cxn ang="0">
                    <a:pos x="41" y="109"/>
                  </a:cxn>
                  <a:cxn ang="0">
                    <a:pos x="75" y="90"/>
                  </a:cxn>
                  <a:cxn ang="0">
                    <a:pos x="132" y="0"/>
                  </a:cxn>
                </a:cxnLst>
                <a:rect l="0" t="0" r="r" b="b"/>
                <a:pathLst>
                  <a:path w="132" h="269">
                    <a:moveTo>
                      <a:pt x="132" y="0"/>
                    </a:moveTo>
                    <a:lnTo>
                      <a:pt x="84" y="92"/>
                    </a:lnTo>
                    <a:lnTo>
                      <a:pt x="53" y="109"/>
                    </a:lnTo>
                    <a:lnTo>
                      <a:pt x="64" y="121"/>
                    </a:lnTo>
                    <a:lnTo>
                      <a:pt x="61" y="125"/>
                    </a:lnTo>
                    <a:lnTo>
                      <a:pt x="55" y="137"/>
                    </a:lnTo>
                    <a:lnTo>
                      <a:pt x="44" y="153"/>
                    </a:lnTo>
                    <a:lnTo>
                      <a:pt x="33" y="175"/>
                    </a:lnTo>
                    <a:lnTo>
                      <a:pt x="21" y="199"/>
                    </a:lnTo>
                    <a:lnTo>
                      <a:pt x="11" y="223"/>
                    </a:lnTo>
                    <a:lnTo>
                      <a:pt x="4" y="247"/>
                    </a:lnTo>
                    <a:lnTo>
                      <a:pt x="0" y="269"/>
                    </a:lnTo>
                    <a:lnTo>
                      <a:pt x="0" y="265"/>
                    </a:lnTo>
                    <a:lnTo>
                      <a:pt x="1" y="256"/>
                    </a:lnTo>
                    <a:lnTo>
                      <a:pt x="3" y="240"/>
                    </a:lnTo>
                    <a:lnTo>
                      <a:pt x="7" y="220"/>
                    </a:lnTo>
                    <a:lnTo>
                      <a:pt x="13" y="197"/>
                    </a:lnTo>
                    <a:lnTo>
                      <a:pt x="23" y="172"/>
                    </a:lnTo>
                    <a:lnTo>
                      <a:pt x="36" y="148"/>
                    </a:lnTo>
                    <a:lnTo>
                      <a:pt x="55" y="123"/>
                    </a:lnTo>
                    <a:lnTo>
                      <a:pt x="41" y="109"/>
                    </a:lnTo>
                    <a:lnTo>
                      <a:pt x="75" y="9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2" name="Freeform 381"/>
              <p:cNvSpPr>
                <a:spLocks/>
              </p:cNvSpPr>
              <p:nvPr/>
            </p:nvSpPr>
            <p:spPr bwMode="auto">
              <a:xfrm>
                <a:off x="5962650" y="4786313"/>
                <a:ext cx="25400" cy="33813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20"/>
                  </a:cxn>
                  <a:cxn ang="0">
                    <a:pos x="10" y="71"/>
                  </a:cxn>
                  <a:cxn ang="0">
                    <a:pos x="9" y="140"/>
                  </a:cxn>
                  <a:cxn ang="0">
                    <a:pos x="14" y="213"/>
                  </a:cxn>
                  <a:cxn ang="0">
                    <a:pos x="9" y="193"/>
                  </a:cxn>
                  <a:cxn ang="0">
                    <a:pos x="1" y="144"/>
                  </a:cxn>
                  <a:cxn ang="0">
                    <a:pos x="0" y="75"/>
                  </a:cxn>
                  <a:cxn ang="0">
                    <a:pos x="16" y="0"/>
                  </a:cxn>
                </a:cxnLst>
                <a:rect l="0" t="0" r="r" b="b"/>
                <a:pathLst>
                  <a:path w="16" h="213">
                    <a:moveTo>
                      <a:pt x="16" y="0"/>
                    </a:moveTo>
                    <a:lnTo>
                      <a:pt x="13" y="20"/>
                    </a:lnTo>
                    <a:lnTo>
                      <a:pt x="10" y="71"/>
                    </a:lnTo>
                    <a:lnTo>
                      <a:pt x="9" y="140"/>
                    </a:lnTo>
                    <a:lnTo>
                      <a:pt x="14" y="213"/>
                    </a:lnTo>
                    <a:lnTo>
                      <a:pt x="9" y="193"/>
                    </a:lnTo>
                    <a:lnTo>
                      <a:pt x="1" y="144"/>
                    </a:lnTo>
                    <a:lnTo>
                      <a:pt x="0" y="75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3" name="Freeform 382"/>
              <p:cNvSpPr>
                <a:spLocks/>
              </p:cNvSpPr>
              <p:nvPr/>
            </p:nvSpPr>
            <p:spPr bwMode="auto">
              <a:xfrm>
                <a:off x="6235700" y="5283200"/>
                <a:ext cx="100013" cy="163513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61" y="2"/>
                  </a:cxn>
                  <a:cxn ang="0">
                    <a:pos x="59" y="4"/>
                  </a:cxn>
                  <a:cxn ang="0">
                    <a:pos x="55" y="8"/>
                  </a:cxn>
                  <a:cxn ang="0">
                    <a:pos x="48" y="14"/>
                  </a:cxn>
                  <a:cxn ang="0">
                    <a:pos x="41" y="19"/>
                  </a:cxn>
                  <a:cxn ang="0">
                    <a:pos x="35" y="24"/>
                  </a:cxn>
                  <a:cxn ang="0">
                    <a:pos x="27" y="28"/>
                  </a:cxn>
                  <a:cxn ang="0">
                    <a:pos x="20" y="31"/>
                  </a:cxn>
                  <a:cxn ang="0">
                    <a:pos x="16" y="32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1" y="61"/>
                  </a:cxn>
                  <a:cxn ang="0">
                    <a:pos x="1" y="83"/>
                  </a:cxn>
                  <a:cxn ang="0">
                    <a:pos x="3" y="85"/>
                  </a:cxn>
                  <a:cxn ang="0">
                    <a:pos x="7" y="87"/>
                  </a:cxn>
                  <a:cxn ang="0">
                    <a:pos x="12" y="91"/>
                  </a:cxn>
                  <a:cxn ang="0">
                    <a:pos x="20" y="95"/>
                  </a:cxn>
                  <a:cxn ang="0">
                    <a:pos x="28" y="99"/>
                  </a:cxn>
                  <a:cxn ang="0">
                    <a:pos x="39" y="102"/>
                  </a:cxn>
                  <a:cxn ang="0">
                    <a:pos x="49" y="103"/>
                  </a:cxn>
                  <a:cxn ang="0">
                    <a:pos x="60" y="103"/>
                  </a:cxn>
                  <a:cxn ang="0">
                    <a:pos x="59" y="103"/>
                  </a:cxn>
                  <a:cxn ang="0">
                    <a:pos x="56" y="103"/>
                  </a:cxn>
                  <a:cxn ang="0">
                    <a:pos x="52" y="102"/>
                  </a:cxn>
                  <a:cxn ang="0">
                    <a:pos x="47" y="101"/>
                  </a:cxn>
                  <a:cxn ang="0">
                    <a:pos x="39" y="99"/>
                  </a:cxn>
                  <a:cxn ang="0">
                    <a:pos x="32" y="95"/>
                  </a:cxn>
                  <a:cxn ang="0">
                    <a:pos x="24" y="91"/>
                  </a:cxn>
                  <a:cxn ang="0">
                    <a:pos x="16" y="85"/>
                  </a:cxn>
                  <a:cxn ang="0">
                    <a:pos x="1" y="61"/>
                  </a:cxn>
                  <a:cxn ang="0">
                    <a:pos x="3" y="58"/>
                  </a:cxn>
                  <a:cxn ang="0">
                    <a:pos x="5" y="51"/>
                  </a:cxn>
                  <a:cxn ang="0">
                    <a:pos x="12" y="45"/>
                  </a:cxn>
                  <a:cxn ang="0">
                    <a:pos x="21" y="41"/>
                  </a:cxn>
                  <a:cxn ang="0">
                    <a:pos x="23" y="39"/>
                  </a:cxn>
                  <a:cxn ang="0">
                    <a:pos x="25" y="38"/>
                  </a:cxn>
                  <a:cxn ang="0">
                    <a:pos x="31" y="35"/>
                  </a:cxn>
                  <a:cxn ang="0">
                    <a:pos x="37" y="30"/>
                  </a:cxn>
                  <a:cxn ang="0">
                    <a:pos x="44" y="24"/>
                  </a:cxn>
                  <a:cxn ang="0">
                    <a:pos x="51" y="18"/>
                  </a:cxn>
                  <a:cxn ang="0">
                    <a:pos x="57" y="10"/>
                  </a:cxn>
                  <a:cxn ang="0">
                    <a:pos x="63" y="0"/>
                  </a:cxn>
                </a:cxnLst>
                <a:rect l="0" t="0" r="r" b="b"/>
                <a:pathLst>
                  <a:path w="63" h="103">
                    <a:moveTo>
                      <a:pt x="63" y="0"/>
                    </a:moveTo>
                    <a:lnTo>
                      <a:pt x="61" y="2"/>
                    </a:lnTo>
                    <a:lnTo>
                      <a:pt x="59" y="4"/>
                    </a:lnTo>
                    <a:lnTo>
                      <a:pt x="55" y="8"/>
                    </a:lnTo>
                    <a:lnTo>
                      <a:pt x="48" y="14"/>
                    </a:lnTo>
                    <a:lnTo>
                      <a:pt x="41" y="19"/>
                    </a:lnTo>
                    <a:lnTo>
                      <a:pt x="35" y="24"/>
                    </a:lnTo>
                    <a:lnTo>
                      <a:pt x="27" y="28"/>
                    </a:lnTo>
                    <a:lnTo>
                      <a:pt x="20" y="31"/>
                    </a:lnTo>
                    <a:lnTo>
                      <a:pt x="16" y="32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1" y="61"/>
                    </a:lnTo>
                    <a:lnTo>
                      <a:pt x="1" y="83"/>
                    </a:lnTo>
                    <a:lnTo>
                      <a:pt x="3" y="85"/>
                    </a:lnTo>
                    <a:lnTo>
                      <a:pt x="7" y="87"/>
                    </a:lnTo>
                    <a:lnTo>
                      <a:pt x="12" y="91"/>
                    </a:lnTo>
                    <a:lnTo>
                      <a:pt x="20" y="95"/>
                    </a:lnTo>
                    <a:lnTo>
                      <a:pt x="28" y="99"/>
                    </a:lnTo>
                    <a:lnTo>
                      <a:pt x="39" y="102"/>
                    </a:lnTo>
                    <a:lnTo>
                      <a:pt x="49" y="103"/>
                    </a:lnTo>
                    <a:lnTo>
                      <a:pt x="60" y="103"/>
                    </a:lnTo>
                    <a:lnTo>
                      <a:pt x="59" y="103"/>
                    </a:lnTo>
                    <a:lnTo>
                      <a:pt x="56" y="103"/>
                    </a:lnTo>
                    <a:lnTo>
                      <a:pt x="52" y="102"/>
                    </a:lnTo>
                    <a:lnTo>
                      <a:pt x="47" y="101"/>
                    </a:lnTo>
                    <a:lnTo>
                      <a:pt x="39" y="99"/>
                    </a:lnTo>
                    <a:lnTo>
                      <a:pt x="32" y="95"/>
                    </a:lnTo>
                    <a:lnTo>
                      <a:pt x="24" y="91"/>
                    </a:lnTo>
                    <a:lnTo>
                      <a:pt x="16" y="85"/>
                    </a:lnTo>
                    <a:lnTo>
                      <a:pt x="1" y="61"/>
                    </a:lnTo>
                    <a:lnTo>
                      <a:pt x="3" y="58"/>
                    </a:lnTo>
                    <a:lnTo>
                      <a:pt x="5" y="51"/>
                    </a:lnTo>
                    <a:lnTo>
                      <a:pt x="12" y="45"/>
                    </a:lnTo>
                    <a:lnTo>
                      <a:pt x="21" y="41"/>
                    </a:lnTo>
                    <a:lnTo>
                      <a:pt x="23" y="39"/>
                    </a:lnTo>
                    <a:lnTo>
                      <a:pt x="25" y="38"/>
                    </a:lnTo>
                    <a:lnTo>
                      <a:pt x="31" y="35"/>
                    </a:lnTo>
                    <a:lnTo>
                      <a:pt x="37" y="30"/>
                    </a:lnTo>
                    <a:lnTo>
                      <a:pt x="44" y="24"/>
                    </a:lnTo>
                    <a:lnTo>
                      <a:pt x="51" y="18"/>
                    </a:lnTo>
                    <a:lnTo>
                      <a:pt x="57" y="1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4" name="Freeform 383"/>
              <p:cNvSpPr>
                <a:spLocks/>
              </p:cNvSpPr>
              <p:nvPr/>
            </p:nvSpPr>
            <p:spPr bwMode="auto">
              <a:xfrm>
                <a:off x="6367463" y="5326063"/>
                <a:ext cx="47625" cy="762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9" y="1"/>
                  </a:cxn>
                  <a:cxn ang="0">
                    <a:pos x="30" y="5"/>
                  </a:cxn>
                  <a:cxn ang="0">
                    <a:pos x="30" y="12"/>
                  </a:cxn>
                  <a:cxn ang="0">
                    <a:pos x="30" y="20"/>
                  </a:cxn>
                  <a:cxn ang="0">
                    <a:pos x="28" y="28"/>
                  </a:cxn>
                  <a:cxn ang="0">
                    <a:pos x="22" y="36"/>
                  </a:cxn>
                  <a:cxn ang="0">
                    <a:pos x="13" y="43"/>
                  </a:cxn>
                  <a:cxn ang="0">
                    <a:pos x="0" y="48"/>
                  </a:cxn>
                  <a:cxn ang="0">
                    <a:pos x="4" y="44"/>
                  </a:cxn>
                  <a:cxn ang="0">
                    <a:pos x="14" y="34"/>
                  </a:cxn>
                  <a:cxn ang="0">
                    <a:pos x="24" y="18"/>
                  </a:cxn>
                  <a:cxn ang="0">
                    <a:pos x="29" y="0"/>
                  </a:cxn>
                </a:cxnLst>
                <a:rect l="0" t="0" r="r" b="b"/>
                <a:pathLst>
                  <a:path w="30" h="48">
                    <a:moveTo>
                      <a:pt x="29" y="0"/>
                    </a:moveTo>
                    <a:lnTo>
                      <a:pt x="29" y="1"/>
                    </a:lnTo>
                    <a:lnTo>
                      <a:pt x="30" y="5"/>
                    </a:lnTo>
                    <a:lnTo>
                      <a:pt x="30" y="12"/>
                    </a:lnTo>
                    <a:lnTo>
                      <a:pt x="30" y="20"/>
                    </a:lnTo>
                    <a:lnTo>
                      <a:pt x="28" y="28"/>
                    </a:lnTo>
                    <a:lnTo>
                      <a:pt x="22" y="36"/>
                    </a:lnTo>
                    <a:lnTo>
                      <a:pt x="13" y="43"/>
                    </a:lnTo>
                    <a:lnTo>
                      <a:pt x="0" y="48"/>
                    </a:lnTo>
                    <a:lnTo>
                      <a:pt x="4" y="44"/>
                    </a:lnTo>
                    <a:lnTo>
                      <a:pt x="14" y="34"/>
                    </a:lnTo>
                    <a:lnTo>
                      <a:pt x="24" y="18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5" name="Freeform 384"/>
              <p:cNvSpPr>
                <a:spLocks/>
              </p:cNvSpPr>
              <p:nvPr/>
            </p:nvSpPr>
            <p:spPr bwMode="auto">
              <a:xfrm>
                <a:off x="5892800" y="4932363"/>
                <a:ext cx="69850" cy="11906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3"/>
                  </a:cxn>
                  <a:cxn ang="0">
                    <a:pos x="42" y="9"/>
                  </a:cxn>
                  <a:cxn ang="0">
                    <a:pos x="40" y="19"/>
                  </a:cxn>
                  <a:cxn ang="0">
                    <a:pos x="36" y="31"/>
                  </a:cxn>
                  <a:cxn ang="0">
                    <a:pos x="30" y="43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0" y="75"/>
                  </a:cxn>
                  <a:cxn ang="0">
                    <a:pos x="1" y="72"/>
                  </a:cxn>
                  <a:cxn ang="0">
                    <a:pos x="6" y="67"/>
                  </a:cxn>
                  <a:cxn ang="0">
                    <a:pos x="13" y="57"/>
                  </a:cxn>
                  <a:cxn ang="0">
                    <a:pos x="20" y="45"/>
                  </a:cxn>
                  <a:cxn ang="0">
                    <a:pos x="28" y="33"/>
                  </a:cxn>
                  <a:cxn ang="0">
                    <a:pos x="36" y="21"/>
                  </a:cxn>
                  <a:cxn ang="0">
                    <a:pos x="41" y="9"/>
                  </a:cxn>
                  <a:cxn ang="0">
                    <a:pos x="44" y="0"/>
                  </a:cxn>
                </a:cxnLst>
                <a:rect l="0" t="0" r="r" b="b"/>
                <a:pathLst>
                  <a:path w="44" h="75">
                    <a:moveTo>
                      <a:pt x="44" y="0"/>
                    </a:moveTo>
                    <a:lnTo>
                      <a:pt x="44" y="3"/>
                    </a:lnTo>
                    <a:lnTo>
                      <a:pt x="42" y="9"/>
                    </a:lnTo>
                    <a:lnTo>
                      <a:pt x="40" y="19"/>
                    </a:lnTo>
                    <a:lnTo>
                      <a:pt x="36" y="31"/>
                    </a:lnTo>
                    <a:lnTo>
                      <a:pt x="30" y="43"/>
                    </a:lnTo>
                    <a:lnTo>
                      <a:pt x="22" y="55"/>
                    </a:lnTo>
                    <a:lnTo>
                      <a:pt x="13" y="67"/>
                    </a:lnTo>
                    <a:lnTo>
                      <a:pt x="0" y="75"/>
                    </a:lnTo>
                    <a:lnTo>
                      <a:pt x="1" y="72"/>
                    </a:lnTo>
                    <a:lnTo>
                      <a:pt x="6" y="67"/>
                    </a:lnTo>
                    <a:lnTo>
                      <a:pt x="13" y="57"/>
                    </a:lnTo>
                    <a:lnTo>
                      <a:pt x="20" y="45"/>
                    </a:lnTo>
                    <a:lnTo>
                      <a:pt x="28" y="33"/>
                    </a:lnTo>
                    <a:lnTo>
                      <a:pt x="36" y="21"/>
                    </a:lnTo>
                    <a:lnTo>
                      <a:pt x="41" y="9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6" name="Freeform 385"/>
              <p:cNvSpPr>
                <a:spLocks/>
              </p:cNvSpPr>
              <p:nvPr/>
            </p:nvSpPr>
            <p:spPr bwMode="auto">
              <a:xfrm>
                <a:off x="5951538" y="4681538"/>
                <a:ext cx="77788" cy="125413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7" y="0"/>
                  </a:cxn>
                  <a:cxn ang="0">
                    <a:pos x="43" y="2"/>
                  </a:cxn>
                  <a:cxn ang="0">
                    <a:pos x="35" y="4"/>
                  </a:cxn>
                  <a:cxn ang="0">
                    <a:pos x="25" y="11"/>
                  </a:cxn>
                  <a:cxn ang="0">
                    <a:pos x="17" y="20"/>
                  </a:cxn>
                  <a:cxn ang="0">
                    <a:pos x="9" y="34"/>
                  </a:cxn>
                  <a:cxn ang="0">
                    <a:pos x="3" y="54"/>
                  </a:cxn>
                  <a:cxn ang="0">
                    <a:pos x="0" y="79"/>
                  </a:cxn>
                  <a:cxn ang="0">
                    <a:pos x="0" y="76"/>
                  </a:cxn>
                  <a:cxn ang="0">
                    <a:pos x="3" y="70"/>
                  </a:cxn>
                  <a:cxn ang="0">
                    <a:pos x="5" y="60"/>
                  </a:cxn>
                  <a:cxn ang="0">
                    <a:pos x="11" y="48"/>
                  </a:cxn>
                  <a:cxn ang="0">
                    <a:pos x="17" y="35"/>
                  </a:cxn>
                  <a:cxn ang="0">
                    <a:pos x="25" y="22"/>
                  </a:cxn>
                  <a:cxn ang="0">
                    <a:pos x="36" y="10"/>
                  </a:cxn>
                  <a:cxn ang="0">
                    <a:pos x="49" y="0"/>
                  </a:cxn>
                </a:cxnLst>
                <a:rect l="0" t="0" r="r" b="b"/>
                <a:pathLst>
                  <a:path w="49" h="79">
                    <a:moveTo>
                      <a:pt x="49" y="0"/>
                    </a:moveTo>
                    <a:lnTo>
                      <a:pt x="47" y="0"/>
                    </a:lnTo>
                    <a:lnTo>
                      <a:pt x="43" y="2"/>
                    </a:lnTo>
                    <a:lnTo>
                      <a:pt x="35" y="4"/>
                    </a:lnTo>
                    <a:lnTo>
                      <a:pt x="25" y="11"/>
                    </a:lnTo>
                    <a:lnTo>
                      <a:pt x="17" y="20"/>
                    </a:lnTo>
                    <a:lnTo>
                      <a:pt x="9" y="34"/>
                    </a:lnTo>
                    <a:lnTo>
                      <a:pt x="3" y="54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3" y="70"/>
                    </a:lnTo>
                    <a:lnTo>
                      <a:pt x="5" y="60"/>
                    </a:lnTo>
                    <a:lnTo>
                      <a:pt x="11" y="48"/>
                    </a:lnTo>
                    <a:lnTo>
                      <a:pt x="17" y="35"/>
                    </a:lnTo>
                    <a:lnTo>
                      <a:pt x="25" y="22"/>
                    </a:lnTo>
                    <a:lnTo>
                      <a:pt x="36" y="1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7" name="Freeform 386"/>
              <p:cNvSpPr>
                <a:spLocks/>
              </p:cNvSpPr>
              <p:nvPr/>
            </p:nvSpPr>
            <p:spPr bwMode="auto">
              <a:xfrm>
                <a:off x="5673725" y="5064125"/>
                <a:ext cx="187325" cy="95250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116" y="0"/>
                  </a:cxn>
                  <a:cxn ang="0">
                    <a:pos x="112" y="0"/>
                  </a:cxn>
                  <a:cxn ang="0">
                    <a:pos x="107" y="1"/>
                  </a:cxn>
                  <a:cxn ang="0">
                    <a:pos x="100" y="1"/>
                  </a:cxn>
                  <a:cxn ang="0">
                    <a:pos x="92" y="4"/>
                  </a:cxn>
                  <a:cxn ang="0">
                    <a:pos x="86" y="6"/>
                  </a:cxn>
                  <a:cxn ang="0">
                    <a:pos x="79" y="10"/>
                  </a:cxn>
                  <a:cxn ang="0">
                    <a:pos x="74" y="16"/>
                  </a:cxn>
                  <a:cxn ang="0">
                    <a:pos x="72" y="17"/>
                  </a:cxn>
                  <a:cxn ang="0">
                    <a:pos x="67" y="21"/>
                  </a:cxn>
                  <a:cxn ang="0">
                    <a:pos x="59" y="26"/>
                  </a:cxn>
                  <a:cxn ang="0">
                    <a:pos x="50" y="32"/>
                  </a:cxn>
                  <a:cxn ang="0">
                    <a:pos x="38" y="40"/>
                  </a:cxn>
                  <a:cxn ang="0">
                    <a:pos x="26" y="46"/>
                  </a:cxn>
                  <a:cxn ang="0">
                    <a:pos x="12" y="53"/>
                  </a:cxn>
                  <a:cxn ang="0">
                    <a:pos x="0" y="60"/>
                  </a:cxn>
                  <a:cxn ang="0">
                    <a:pos x="2" y="60"/>
                  </a:cxn>
                  <a:cxn ang="0">
                    <a:pos x="6" y="58"/>
                  </a:cxn>
                  <a:cxn ang="0">
                    <a:pos x="12" y="57"/>
                  </a:cxn>
                  <a:cxn ang="0">
                    <a:pos x="22" y="54"/>
                  </a:cxn>
                  <a:cxn ang="0">
                    <a:pos x="32" y="50"/>
                  </a:cxn>
                  <a:cxn ang="0">
                    <a:pos x="46" y="44"/>
                  </a:cxn>
                  <a:cxn ang="0">
                    <a:pos x="59" y="36"/>
                  </a:cxn>
                  <a:cxn ang="0">
                    <a:pos x="75" y="26"/>
                  </a:cxn>
                  <a:cxn ang="0">
                    <a:pos x="76" y="25"/>
                  </a:cxn>
                  <a:cxn ang="0">
                    <a:pos x="80" y="22"/>
                  </a:cxn>
                  <a:cxn ang="0">
                    <a:pos x="86" y="18"/>
                  </a:cxn>
                  <a:cxn ang="0">
                    <a:pos x="92" y="13"/>
                  </a:cxn>
                  <a:cxn ang="0">
                    <a:pos x="99" y="9"/>
                  </a:cxn>
                  <a:cxn ang="0">
                    <a:pos x="106" y="5"/>
                  </a:cxn>
                  <a:cxn ang="0">
                    <a:pos x="112" y="1"/>
                  </a:cxn>
                  <a:cxn ang="0">
                    <a:pos x="118" y="0"/>
                  </a:cxn>
                </a:cxnLst>
                <a:rect l="0" t="0" r="r" b="b"/>
                <a:pathLst>
                  <a:path w="118" h="60">
                    <a:moveTo>
                      <a:pt x="118" y="0"/>
                    </a:moveTo>
                    <a:lnTo>
                      <a:pt x="116" y="0"/>
                    </a:lnTo>
                    <a:lnTo>
                      <a:pt x="112" y="0"/>
                    </a:lnTo>
                    <a:lnTo>
                      <a:pt x="107" y="1"/>
                    </a:lnTo>
                    <a:lnTo>
                      <a:pt x="100" y="1"/>
                    </a:lnTo>
                    <a:lnTo>
                      <a:pt x="92" y="4"/>
                    </a:lnTo>
                    <a:lnTo>
                      <a:pt x="86" y="6"/>
                    </a:lnTo>
                    <a:lnTo>
                      <a:pt x="79" y="10"/>
                    </a:lnTo>
                    <a:lnTo>
                      <a:pt x="74" y="16"/>
                    </a:lnTo>
                    <a:lnTo>
                      <a:pt x="72" y="17"/>
                    </a:lnTo>
                    <a:lnTo>
                      <a:pt x="67" y="21"/>
                    </a:lnTo>
                    <a:lnTo>
                      <a:pt x="59" y="26"/>
                    </a:lnTo>
                    <a:lnTo>
                      <a:pt x="50" y="32"/>
                    </a:lnTo>
                    <a:lnTo>
                      <a:pt x="38" y="40"/>
                    </a:lnTo>
                    <a:lnTo>
                      <a:pt x="26" y="46"/>
                    </a:lnTo>
                    <a:lnTo>
                      <a:pt x="12" y="53"/>
                    </a:lnTo>
                    <a:lnTo>
                      <a:pt x="0" y="60"/>
                    </a:lnTo>
                    <a:lnTo>
                      <a:pt x="2" y="60"/>
                    </a:lnTo>
                    <a:lnTo>
                      <a:pt x="6" y="58"/>
                    </a:lnTo>
                    <a:lnTo>
                      <a:pt x="12" y="57"/>
                    </a:lnTo>
                    <a:lnTo>
                      <a:pt x="22" y="54"/>
                    </a:lnTo>
                    <a:lnTo>
                      <a:pt x="32" y="50"/>
                    </a:lnTo>
                    <a:lnTo>
                      <a:pt x="46" y="44"/>
                    </a:lnTo>
                    <a:lnTo>
                      <a:pt x="59" y="36"/>
                    </a:lnTo>
                    <a:lnTo>
                      <a:pt x="75" y="26"/>
                    </a:lnTo>
                    <a:lnTo>
                      <a:pt x="76" y="25"/>
                    </a:lnTo>
                    <a:lnTo>
                      <a:pt x="80" y="22"/>
                    </a:lnTo>
                    <a:lnTo>
                      <a:pt x="86" y="18"/>
                    </a:lnTo>
                    <a:lnTo>
                      <a:pt x="92" y="13"/>
                    </a:lnTo>
                    <a:lnTo>
                      <a:pt x="99" y="9"/>
                    </a:lnTo>
                    <a:lnTo>
                      <a:pt x="106" y="5"/>
                    </a:lnTo>
                    <a:lnTo>
                      <a:pt x="112" y="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8" name="Freeform 387"/>
              <p:cNvSpPr>
                <a:spLocks/>
              </p:cNvSpPr>
              <p:nvPr/>
            </p:nvSpPr>
            <p:spPr bwMode="auto">
              <a:xfrm>
                <a:off x="5710238" y="5203825"/>
                <a:ext cx="234950" cy="92075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45" y="2"/>
                  </a:cxn>
                  <a:cxn ang="0">
                    <a:pos x="137" y="8"/>
                  </a:cxn>
                  <a:cxn ang="0">
                    <a:pos x="124" y="16"/>
                  </a:cxn>
                  <a:cxn ang="0">
                    <a:pos x="107" y="26"/>
                  </a:cxn>
                  <a:cxn ang="0">
                    <a:pos x="85" y="36"/>
                  </a:cxn>
                  <a:cxn ang="0">
                    <a:pos x="60" y="46"/>
                  </a:cxn>
                  <a:cxn ang="0">
                    <a:pos x="31" y="53"/>
                  </a:cxn>
                  <a:cxn ang="0">
                    <a:pos x="0" y="58"/>
                  </a:cxn>
                  <a:cxn ang="0">
                    <a:pos x="4" y="57"/>
                  </a:cxn>
                  <a:cxn ang="0">
                    <a:pos x="16" y="53"/>
                  </a:cxn>
                  <a:cxn ang="0">
                    <a:pos x="35" y="46"/>
                  </a:cxn>
                  <a:cxn ang="0">
                    <a:pos x="56" y="38"/>
                  </a:cxn>
                  <a:cxn ang="0">
                    <a:pos x="80" y="30"/>
                  </a:cxn>
                  <a:cxn ang="0">
                    <a:pos x="104" y="20"/>
                  </a:cxn>
                  <a:cxn ang="0">
                    <a:pos x="128" y="10"/>
                  </a:cxn>
                  <a:cxn ang="0">
                    <a:pos x="148" y="0"/>
                  </a:cxn>
                </a:cxnLst>
                <a:rect l="0" t="0" r="r" b="b"/>
                <a:pathLst>
                  <a:path w="148" h="58">
                    <a:moveTo>
                      <a:pt x="148" y="0"/>
                    </a:moveTo>
                    <a:lnTo>
                      <a:pt x="145" y="2"/>
                    </a:lnTo>
                    <a:lnTo>
                      <a:pt x="137" y="8"/>
                    </a:lnTo>
                    <a:lnTo>
                      <a:pt x="124" y="16"/>
                    </a:lnTo>
                    <a:lnTo>
                      <a:pt x="107" y="26"/>
                    </a:lnTo>
                    <a:lnTo>
                      <a:pt x="85" y="36"/>
                    </a:lnTo>
                    <a:lnTo>
                      <a:pt x="60" y="46"/>
                    </a:lnTo>
                    <a:lnTo>
                      <a:pt x="31" y="53"/>
                    </a:lnTo>
                    <a:lnTo>
                      <a:pt x="0" y="58"/>
                    </a:lnTo>
                    <a:lnTo>
                      <a:pt x="4" y="57"/>
                    </a:lnTo>
                    <a:lnTo>
                      <a:pt x="16" y="53"/>
                    </a:lnTo>
                    <a:lnTo>
                      <a:pt x="35" y="46"/>
                    </a:lnTo>
                    <a:lnTo>
                      <a:pt x="56" y="38"/>
                    </a:lnTo>
                    <a:lnTo>
                      <a:pt x="80" y="30"/>
                    </a:lnTo>
                    <a:lnTo>
                      <a:pt x="104" y="20"/>
                    </a:lnTo>
                    <a:lnTo>
                      <a:pt x="128" y="10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9" name="Freeform 388"/>
              <p:cNvSpPr>
                <a:spLocks/>
              </p:cNvSpPr>
              <p:nvPr/>
            </p:nvSpPr>
            <p:spPr bwMode="auto">
              <a:xfrm>
                <a:off x="5905500" y="5235575"/>
                <a:ext cx="63500" cy="20161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7" y="2"/>
                  </a:cxn>
                  <a:cxn ang="0">
                    <a:pos x="32" y="9"/>
                  </a:cxn>
                  <a:cxn ang="0">
                    <a:pos x="25" y="21"/>
                  </a:cxn>
                  <a:cxn ang="0">
                    <a:pos x="17" y="36"/>
                  </a:cxn>
                  <a:cxn ang="0">
                    <a:pos x="9" y="54"/>
                  </a:cxn>
                  <a:cxn ang="0">
                    <a:pos x="2" y="76"/>
                  </a:cxn>
                  <a:cxn ang="0">
                    <a:pos x="0" y="100"/>
                  </a:cxn>
                  <a:cxn ang="0">
                    <a:pos x="1" y="127"/>
                  </a:cxn>
                  <a:cxn ang="0">
                    <a:pos x="5" y="111"/>
                  </a:cxn>
                  <a:cxn ang="0">
                    <a:pos x="14" y="72"/>
                  </a:cxn>
                  <a:cxn ang="0">
                    <a:pos x="28" y="29"/>
                  </a:cxn>
                  <a:cxn ang="0">
                    <a:pos x="40" y="0"/>
                  </a:cxn>
                </a:cxnLst>
                <a:rect l="0" t="0" r="r" b="b"/>
                <a:pathLst>
                  <a:path w="40" h="127">
                    <a:moveTo>
                      <a:pt x="40" y="0"/>
                    </a:moveTo>
                    <a:lnTo>
                      <a:pt x="37" y="2"/>
                    </a:lnTo>
                    <a:lnTo>
                      <a:pt x="32" y="9"/>
                    </a:lnTo>
                    <a:lnTo>
                      <a:pt x="25" y="21"/>
                    </a:lnTo>
                    <a:lnTo>
                      <a:pt x="17" y="36"/>
                    </a:lnTo>
                    <a:lnTo>
                      <a:pt x="9" y="54"/>
                    </a:lnTo>
                    <a:lnTo>
                      <a:pt x="2" y="76"/>
                    </a:lnTo>
                    <a:lnTo>
                      <a:pt x="0" y="100"/>
                    </a:lnTo>
                    <a:lnTo>
                      <a:pt x="1" y="127"/>
                    </a:lnTo>
                    <a:lnTo>
                      <a:pt x="5" y="111"/>
                    </a:lnTo>
                    <a:lnTo>
                      <a:pt x="14" y="72"/>
                    </a:lnTo>
                    <a:lnTo>
                      <a:pt x="28" y="2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0" name="Freeform 389"/>
              <p:cNvSpPr>
                <a:spLocks/>
              </p:cNvSpPr>
              <p:nvPr/>
            </p:nvSpPr>
            <p:spPr bwMode="auto">
              <a:xfrm>
                <a:off x="6348413" y="5418138"/>
                <a:ext cx="53975" cy="50800"/>
              </a:xfrm>
              <a:custGeom>
                <a:avLst/>
                <a:gdLst/>
                <a:ahLst/>
                <a:cxnLst>
                  <a:cxn ang="0">
                    <a:pos x="33" y="32"/>
                  </a:cxn>
                  <a:cxn ang="0">
                    <a:pos x="33" y="30"/>
                  </a:cxn>
                  <a:cxn ang="0">
                    <a:pos x="34" y="26"/>
                  </a:cxn>
                  <a:cxn ang="0">
                    <a:pos x="34" y="21"/>
                  </a:cxn>
                  <a:cxn ang="0">
                    <a:pos x="34" y="16"/>
                  </a:cxn>
                  <a:cxn ang="0">
                    <a:pos x="30" y="10"/>
                  </a:cxn>
                  <a:cxn ang="0">
                    <a:pos x="25" y="5"/>
                  </a:cxn>
                  <a:cxn ang="0">
                    <a:pos x="14" y="1"/>
                  </a:cxn>
                  <a:cxn ang="0">
                    <a:pos x="0" y="0"/>
                  </a:cxn>
                  <a:cxn ang="0">
                    <a:pos x="5" y="2"/>
                  </a:cxn>
                  <a:cxn ang="0">
                    <a:pos x="17" y="9"/>
                  </a:cxn>
                  <a:cxn ang="0">
                    <a:pos x="28" y="18"/>
                  </a:cxn>
                  <a:cxn ang="0">
                    <a:pos x="33" y="32"/>
                  </a:cxn>
                </a:cxnLst>
                <a:rect l="0" t="0" r="r" b="b"/>
                <a:pathLst>
                  <a:path w="34" h="32">
                    <a:moveTo>
                      <a:pt x="33" y="32"/>
                    </a:moveTo>
                    <a:lnTo>
                      <a:pt x="33" y="30"/>
                    </a:lnTo>
                    <a:lnTo>
                      <a:pt x="34" y="26"/>
                    </a:lnTo>
                    <a:lnTo>
                      <a:pt x="34" y="21"/>
                    </a:lnTo>
                    <a:lnTo>
                      <a:pt x="34" y="16"/>
                    </a:lnTo>
                    <a:lnTo>
                      <a:pt x="30" y="10"/>
                    </a:lnTo>
                    <a:lnTo>
                      <a:pt x="25" y="5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7" y="9"/>
                    </a:lnTo>
                    <a:lnTo>
                      <a:pt x="28" y="18"/>
                    </a:ln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1" name="Freeform 390"/>
              <p:cNvSpPr>
                <a:spLocks/>
              </p:cNvSpPr>
              <p:nvPr/>
            </p:nvSpPr>
            <p:spPr bwMode="auto">
              <a:xfrm>
                <a:off x="6203950" y="5411788"/>
                <a:ext cx="25400" cy="34925"/>
              </a:xfrm>
              <a:custGeom>
                <a:avLst/>
                <a:gdLst/>
                <a:ahLst/>
                <a:cxnLst>
                  <a:cxn ang="0">
                    <a:pos x="4" y="22"/>
                  </a:cxn>
                  <a:cxn ang="0">
                    <a:pos x="3" y="20"/>
                  </a:cxn>
                  <a:cxn ang="0">
                    <a:pos x="0" y="13"/>
                  </a:cxn>
                  <a:cxn ang="0">
                    <a:pos x="4" y="5"/>
                  </a:cxn>
                  <a:cxn ang="0">
                    <a:pos x="16" y="0"/>
                  </a:cxn>
                  <a:cxn ang="0">
                    <a:pos x="13" y="1"/>
                  </a:cxn>
                  <a:cxn ang="0">
                    <a:pos x="9" y="5"/>
                  </a:cxn>
                  <a:cxn ang="0">
                    <a:pos x="5" y="13"/>
                  </a:cxn>
                  <a:cxn ang="0">
                    <a:pos x="4" y="22"/>
                  </a:cxn>
                </a:cxnLst>
                <a:rect l="0" t="0" r="r" b="b"/>
                <a:pathLst>
                  <a:path w="16" h="22">
                    <a:moveTo>
                      <a:pt x="4" y="22"/>
                    </a:moveTo>
                    <a:lnTo>
                      <a:pt x="3" y="20"/>
                    </a:lnTo>
                    <a:lnTo>
                      <a:pt x="0" y="13"/>
                    </a:lnTo>
                    <a:lnTo>
                      <a:pt x="4" y="5"/>
                    </a:lnTo>
                    <a:lnTo>
                      <a:pt x="16" y="0"/>
                    </a:lnTo>
                    <a:lnTo>
                      <a:pt x="13" y="1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2" name="Freeform 391"/>
              <p:cNvSpPr>
                <a:spLocks/>
              </p:cNvSpPr>
              <p:nvPr/>
            </p:nvSpPr>
            <p:spPr bwMode="auto">
              <a:xfrm>
                <a:off x="5421313" y="5199063"/>
                <a:ext cx="184150" cy="84138"/>
              </a:xfrm>
              <a:custGeom>
                <a:avLst/>
                <a:gdLst/>
                <a:ahLst/>
                <a:cxnLst>
                  <a:cxn ang="0">
                    <a:pos x="116" y="3"/>
                  </a:cxn>
                  <a:cxn ang="0">
                    <a:pos x="115" y="3"/>
                  </a:cxn>
                  <a:cxn ang="0">
                    <a:pos x="112" y="4"/>
                  </a:cxn>
                  <a:cxn ang="0">
                    <a:pos x="107" y="5"/>
                  </a:cxn>
                  <a:cxn ang="0">
                    <a:pos x="102" y="7"/>
                  </a:cxn>
                  <a:cxn ang="0">
                    <a:pos x="94" y="8"/>
                  </a:cxn>
                  <a:cxn ang="0">
                    <a:pos x="84" y="9"/>
                  </a:cxn>
                  <a:cxn ang="0">
                    <a:pos x="75" y="11"/>
                  </a:cxn>
                  <a:cxn ang="0">
                    <a:pos x="66" y="11"/>
                  </a:cxn>
                  <a:cxn ang="0">
                    <a:pos x="63" y="12"/>
                  </a:cxn>
                  <a:cxn ang="0">
                    <a:pos x="58" y="15"/>
                  </a:cxn>
                  <a:cxn ang="0">
                    <a:pos x="50" y="19"/>
                  </a:cxn>
                  <a:cxn ang="0">
                    <a:pos x="39" y="25"/>
                  </a:cxn>
                  <a:cxn ang="0">
                    <a:pos x="28" y="32"/>
                  </a:cxn>
                  <a:cxn ang="0">
                    <a:pos x="18" y="39"/>
                  </a:cxn>
                  <a:cxn ang="0">
                    <a:pos x="8" y="47"/>
                  </a:cxn>
                  <a:cxn ang="0">
                    <a:pos x="0" y="53"/>
                  </a:cxn>
                  <a:cxn ang="0">
                    <a:pos x="2" y="52"/>
                  </a:cxn>
                  <a:cxn ang="0">
                    <a:pos x="4" y="47"/>
                  </a:cxn>
                  <a:cxn ang="0">
                    <a:pos x="8" y="40"/>
                  </a:cxn>
                  <a:cxn ang="0">
                    <a:pos x="15" y="32"/>
                  </a:cxn>
                  <a:cxn ang="0">
                    <a:pos x="24" y="23"/>
                  </a:cxn>
                  <a:cxn ang="0">
                    <a:pos x="36" y="15"/>
                  </a:cxn>
                  <a:cxn ang="0">
                    <a:pos x="50" y="7"/>
                  </a:cxn>
                  <a:cxn ang="0">
                    <a:pos x="66" y="0"/>
                  </a:cxn>
                  <a:cxn ang="0">
                    <a:pos x="67" y="0"/>
                  </a:cxn>
                  <a:cxn ang="0">
                    <a:pos x="70" y="1"/>
                  </a:cxn>
                  <a:cxn ang="0">
                    <a:pos x="74" y="3"/>
                  </a:cxn>
                  <a:cxn ang="0">
                    <a:pos x="80" y="4"/>
                  </a:cxn>
                  <a:cxn ang="0">
                    <a:pos x="88" y="5"/>
                  </a:cxn>
                  <a:cxn ang="0">
                    <a:pos x="96" y="5"/>
                  </a:cxn>
                  <a:cxn ang="0">
                    <a:pos x="106" y="4"/>
                  </a:cxn>
                  <a:cxn ang="0">
                    <a:pos x="116" y="3"/>
                  </a:cxn>
                </a:cxnLst>
                <a:rect l="0" t="0" r="r" b="b"/>
                <a:pathLst>
                  <a:path w="116" h="53">
                    <a:moveTo>
                      <a:pt x="116" y="3"/>
                    </a:moveTo>
                    <a:lnTo>
                      <a:pt x="115" y="3"/>
                    </a:lnTo>
                    <a:lnTo>
                      <a:pt x="112" y="4"/>
                    </a:lnTo>
                    <a:lnTo>
                      <a:pt x="107" y="5"/>
                    </a:lnTo>
                    <a:lnTo>
                      <a:pt x="102" y="7"/>
                    </a:lnTo>
                    <a:lnTo>
                      <a:pt x="94" y="8"/>
                    </a:lnTo>
                    <a:lnTo>
                      <a:pt x="84" y="9"/>
                    </a:lnTo>
                    <a:lnTo>
                      <a:pt x="75" y="11"/>
                    </a:lnTo>
                    <a:lnTo>
                      <a:pt x="66" y="11"/>
                    </a:lnTo>
                    <a:lnTo>
                      <a:pt x="63" y="12"/>
                    </a:lnTo>
                    <a:lnTo>
                      <a:pt x="58" y="15"/>
                    </a:lnTo>
                    <a:lnTo>
                      <a:pt x="50" y="19"/>
                    </a:lnTo>
                    <a:lnTo>
                      <a:pt x="39" y="25"/>
                    </a:lnTo>
                    <a:lnTo>
                      <a:pt x="28" y="32"/>
                    </a:lnTo>
                    <a:lnTo>
                      <a:pt x="18" y="39"/>
                    </a:lnTo>
                    <a:lnTo>
                      <a:pt x="8" y="47"/>
                    </a:lnTo>
                    <a:lnTo>
                      <a:pt x="0" y="53"/>
                    </a:lnTo>
                    <a:lnTo>
                      <a:pt x="2" y="52"/>
                    </a:lnTo>
                    <a:lnTo>
                      <a:pt x="4" y="47"/>
                    </a:lnTo>
                    <a:lnTo>
                      <a:pt x="8" y="40"/>
                    </a:lnTo>
                    <a:lnTo>
                      <a:pt x="15" y="32"/>
                    </a:lnTo>
                    <a:lnTo>
                      <a:pt x="24" y="23"/>
                    </a:lnTo>
                    <a:lnTo>
                      <a:pt x="36" y="15"/>
                    </a:lnTo>
                    <a:lnTo>
                      <a:pt x="50" y="7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70" y="1"/>
                    </a:lnTo>
                    <a:lnTo>
                      <a:pt x="74" y="3"/>
                    </a:lnTo>
                    <a:lnTo>
                      <a:pt x="80" y="4"/>
                    </a:lnTo>
                    <a:lnTo>
                      <a:pt x="88" y="5"/>
                    </a:lnTo>
                    <a:lnTo>
                      <a:pt x="96" y="5"/>
                    </a:lnTo>
                    <a:lnTo>
                      <a:pt x="106" y="4"/>
                    </a:lnTo>
                    <a:lnTo>
                      <a:pt x="116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3" name="Freeform 392"/>
              <p:cNvSpPr>
                <a:spLocks/>
              </p:cNvSpPr>
              <p:nvPr/>
            </p:nvSpPr>
            <p:spPr bwMode="auto">
              <a:xfrm>
                <a:off x="5564188" y="5270500"/>
                <a:ext cx="63500" cy="4127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38" y="2"/>
                  </a:cxn>
                  <a:cxn ang="0">
                    <a:pos x="37" y="3"/>
                  </a:cxn>
                  <a:cxn ang="0">
                    <a:pos x="33" y="6"/>
                  </a:cxn>
                  <a:cxn ang="0">
                    <a:pos x="29" y="10"/>
                  </a:cxn>
                  <a:cxn ang="0">
                    <a:pos x="22" y="14"/>
                  </a:cxn>
                  <a:cxn ang="0">
                    <a:pos x="16" y="18"/>
                  </a:cxn>
                  <a:cxn ang="0">
                    <a:pos x="8" y="22"/>
                  </a:cxn>
                  <a:cxn ang="0">
                    <a:pos x="0" y="26"/>
                  </a:cxn>
                  <a:cxn ang="0">
                    <a:pos x="1" y="26"/>
                  </a:cxn>
                  <a:cxn ang="0">
                    <a:pos x="5" y="26"/>
                  </a:cxn>
                  <a:cxn ang="0">
                    <a:pos x="10" y="26"/>
                  </a:cxn>
                  <a:cxn ang="0">
                    <a:pos x="16" y="23"/>
                  </a:cxn>
                  <a:cxn ang="0">
                    <a:pos x="22" y="20"/>
                  </a:cxn>
                  <a:cxn ang="0">
                    <a:pos x="29" y="16"/>
                  </a:cxn>
                  <a:cxn ang="0">
                    <a:pos x="36" y="10"/>
                  </a:cxn>
                  <a:cxn ang="0">
                    <a:pos x="40" y="0"/>
                  </a:cxn>
                </a:cxnLst>
                <a:rect l="0" t="0" r="r" b="b"/>
                <a:pathLst>
                  <a:path w="40" h="26">
                    <a:moveTo>
                      <a:pt x="40" y="0"/>
                    </a:moveTo>
                    <a:lnTo>
                      <a:pt x="38" y="2"/>
                    </a:lnTo>
                    <a:lnTo>
                      <a:pt x="37" y="3"/>
                    </a:lnTo>
                    <a:lnTo>
                      <a:pt x="33" y="6"/>
                    </a:lnTo>
                    <a:lnTo>
                      <a:pt x="29" y="10"/>
                    </a:lnTo>
                    <a:lnTo>
                      <a:pt x="22" y="14"/>
                    </a:lnTo>
                    <a:lnTo>
                      <a:pt x="16" y="18"/>
                    </a:lnTo>
                    <a:lnTo>
                      <a:pt x="8" y="22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5" y="26"/>
                    </a:lnTo>
                    <a:lnTo>
                      <a:pt x="10" y="26"/>
                    </a:lnTo>
                    <a:lnTo>
                      <a:pt x="16" y="23"/>
                    </a:lnTo>
                    <a:lnTo>
                      <a:pt x="22" y="20"/>
                    </a:lnTo>
                    <a:lnTo>
                      <a:pt x="29" y="16"/>
                    </a:lnTo>
                    <a:lnTo>
                      <a:pt x="36" y="1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4" name="Freeform 393"/>
              <p:cNvSpPr>
                <a:spLocks/>
              </p:cNvSpPr>
              <p:nvPr/>
            </p:nvSpPr>
            <p:spPr bwMode="auto">
              <a:xfrm>
                <a:off x="5437188" y="5256213"/>
                <a:ext cx="115888" cy="74613"/>
              </a:xfrm>
              <a:custGeom>
                <a:avLst/>
                <a:gdLst/>
                <a:ahLst/>
                <a:cxnLst>
                  <a:cxn ang="0">
                    <a:pos x="73" y="9"/>
                  </a:cxn>
                  <a:cxn ang="0">
                    <a:pos x="70" y="11"/>
                  </a:cxn>
                  <a:cxn ang="0">
                    <a:pos x="66" y="12"/>
                  </a:cxn>
                  <a:cxn ang="0">
                    <a:pos x="58" y="13"/>
                  </a:cxn>
                  <a:cxn ang="0">
                    <a:pos x="52" y="12"/>
                  </a:cxn>
                  <a:cxn ang="0">
                    <a:pos x="48" y="11"/>
                  </a:cxn>
                  <a:cxn ang="0">
                    <a:pos x="45" y="12"/>
                  </a:cxn>
                  <a:cxn ang="0">
                    <a:pos x="44" y="13"/>
                  </a:cxn>
                  <a:cxn ang="0">
                    <a:pos x="44" y="15"/>
                  </a:cxn>
                  <a:cxn ang="0">
                    <a:pos x="41" y="16"/>
                  </a:cxn>
                  <a:cxn ang="0">
                    <a:pos x="34" y="21"/>
                  </a:cxn>
                  <a:cxn ang="0">
                    <a:pos x="26" y="27"/>
                  </a:cxn>
                  <a:cxn ang="0">
                    <a:pos x="20" y="32"/>
                  </a:cxn>
                  <a:cxn ang="0">
                    <a:pos x="18" y="35"/>
                  </a:cxn>
                  <a:cxn ang="0">
                    <a:pos x="13" y="39"/>
                  </a:cxn>
                  <a:cxn ang="0">
                    <a:pos x="6" y="44"/>
                  </a:cxn>
                  <a:cxn ang="0">
                    <a:pos x="0" y="47"/>
                  </a:cxn>
                  <a:cxn ang="0">
                    <a:pos x="1" y="45"/>
                  </a:cxn>
                  <a:cxn ang="0">
                    <a:pos x="5" y="43"/>
                  </a:cxn>
                  <a:cxn ang="0">
                    <a:pos x="10" y="37"/>
                  </a:cxn>
                  <a:cxn ang="0">
                    <a:pos x="14" y="31"/>
                  </a:cxn>
                  <a:cxn ang="0">
                    <a:pos x="18" y="27"/>
                  </a:cxn>
                  <a:cxn ang="0">
                    <a:pos x="26" y="17"/>
                  </a:cxn>
                  <a:cxn ang="0">
                    <a:pos x="36" y="7"/>
                  </a:cxn>
                  <a:cxn ang="0">
                    <a:pos x="42" y="0"/>
                  </a:cxn>
                  <a:cxn ang="0">
                    <a:pos x="46" y="3"/>
                  </a:cxn>
                  <a:cxn ang="0">
                    <a:pos x="56" y="7"/>
                  </a:cxn>
                  <a:cxn ang="0">
                    <a:pos x="65" y="11"/>
                  </a:cxn>
                  <a:cxn ang="0">
                    <a:pos x="73" y="9"/>
                  </a:cxn>
                </a:cxnLst>
                <a:rect l="0" t="0" r="r" b="b"/>
                <a:pathLst>
                  <a:path w="73" h="47">
                    <a:moveTo>
                      <a:pt x="73" y="9"/>
                    </a:moveTo>
                    <a:lnTo>
                      <a:pt x="70" y="11"/>
                    </a:lnTo>
                    <a:lnTo>
                      <a:pt x="66" y="12"/>
                    </a:lnTo>
                    <a:lnTo>
                      <a:pt x="58" y="13"/>
                    </a:lnTo>
                    <a:lnTo>
                      <a:pt x="52" y="12"/>
                    </a:lnTo>
                    <a:lnTo>
                      <a:pt x="48" y="11"/>
                    </a:lnTo>
                    <a:lnTo>
                      <a:pt x="45" y="12"/>
                    </a:lnTo>
                    <a:lnTo>
                      <a:pt x="44" y="13"/>
                    </a:lnTo>
                    <a:lnTo>
                      <a:pt x="44" y="15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6" y="27"/>
                    </a:lnTo>
                    <a:lnTo>
                      <a:pt x="20" y="32"/>
                    </a:lnTo>
                    <a:lnTo>
                      <a:pt x="18" y="35"/>
                    </a:lnTo>
                    <a:lnTo>
                      <a:pt x="13" y="39"/>
                    </a:lnTo>
                    <a:lnTo>
                      <a:pt x="6" y="44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5" y="43"/>
                    </a:lnTo>
                    <a:lnTo>
                      <a:pt x="10" y="37"/>
                    </a:lnTo>
                    <a:lnTo>
                      <a:pt x="14" y="31"/>
                    </a:lnTo>
                    <a:lnTo>
                      <a:pt x="18" y="27"/>
                    </a:lnTo>
                    <a:lnTo>
                      <a:pt x="26" y="17"/>
                    </a:lnTo>
                    <a:lnTo>
                      <a:pt x="36" y="7"/>
                    </a:lnTo>
                    <a:lnTo>
                      <a:pt x="42" y="0"/>
                    </a:lnTo>
                    <a:lnTo>
                      <a:pt x="46" y="3"/>
                    </a:lnTo>
                    <a:lnTo>
                      <a:pt x="56" y="7"/>
                    </a:lnTo>
                    <a:lnTo>
                      <a:pt x="65" y="11"/>
                    </a:lnTo>
                    <a:lnTo>
                      <a:pt x="73" y="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5" name="Freeform 394"/>
              <p:cNvSpPr>
                <a:spLocks/>
              </p:cNvSpPr>
              <p:nvPr/>
            </p:nvSpPr>
            <p:spPr bwMode="auto">
              <a:xfrm>
                <a:off x="5503863" y="5281613"/>
                <a:ext cx="44450" cy="4603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4" y="1"/>
                  </a:cxn>
                  <a:cxn ang="0">
                    <a:pos x="16" y="8"/>
                  </a:cxn>
                  <a:cxn ang="0">
                    <a:pos x="8" y="17"/>
                  </a:cxn>
                  <a:cxn ang="0">
                    <a:pos x="7" y="29"/>
                  </a:cxn>
                  <a:cxn ang="0">
                    <a:pos x="6" y="28"/>
                  </a:cxn>
                  <a:cxn ang="0">
                    <a:pos x="3" y="27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0" y="13"/>
                  </a:cxn>
                  <a:cxn ang="0">
                    <a:pos x="4" y="8"/>
                  </a:cxn>
                  <a:cxn ang="0">
                    <a:pos x="14" y="4"/>
                  </a:cxn>
                  <a:cxn ang="0">
                    <a:pos x="28" y="0"/>
                  </a:cxn>
                </a:cxnLst>
                <a:rect l="0" t="0" r="r" b="b"/>
                <a:pathLst>
                  <a:path w="28" h="29">
                    <a:moveTo>
                      <a:pt x="28" y="0"/>
                    </a:moveTo>
                    <a:lnTo>
                      <a:pt x="24" y="1"/>
                    </a:lnTo>
                    <a:lnTo>
                      <a:pt x="16" y="8"/>
                    </a:lnTo>
                    <a:lnTo>
                      <a:pt x="8" y="17"/>
                    </a:lnTo>
                    <a:lnTo>
                      <a:pt x="7" y="29"/>
                    </a:lnTo>
                    <a:lnTo>
                      <a:pt x="6" y="28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4" y="8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6" name="Freeform 395"/>
              <p:cNvSpPr>
                <a:spLocks/>
              </p:cNvSpPr>
              <p:nvPr/>
            </p:nvSpPr>
            <p:spPr bwMode="auto">
              <a:xfrm>
                <a:off x="5522913" y="5307013"/>
                <a:ext cx="30163" cy="20638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16" y="3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3"/>
                  </a:cxn>
                  <a:cxn ang="0">
                    <a:pos x="0" y="12"/>
                  </a:cxn>
                  <a:cxn ang="0">
                    <a:pos x="3" y="11"/>
                  </a:cxn>
                  <a:cxn ang="0">
                    <a:pos x="8" y="7"/>
                  </a:cxn>
                  <a:cxn ang="0">
                    <a:pos x="19" y="4"/>
                  </a:cxn>
                </a:cxnLst>
                <a:rect l="0" t="0" r="r" b="b"/>
                <a:pathLst>
                  <a:path w="19" h="13">
                    <a:moveTo>
                      <a:pt x="19" y="4"/>
                    </a:moveTo>
                    <a:lnTo>
                      <a:pt x="16" y="3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3" y="11"/>
                    </a:lnTo>
                    <a:lnTo>
                      <a:pt x="8" y="7"/>
                    </a:lnTo>
                    <a:lnTo>
                      <a:pt x="19" y="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Freeform 396"/>
              <p:cNvSpPr>
                <a:spLocks/>
              </p:cNvSpPr>
              <p:nvPr/>
            </p:nvSpPr>
            <p:spPr bwMode="auto">
              <a:xfrm>
                <a:off x="5561013" y="5959475"/>
                <a:ext cx="136525" cy="398463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85" y="7"/>
                  </a:cxn>
                  <a:cxn ang="0">
                    <a:pos x="82" y="28"/>
                  </a:cxn>
                  <a:cxn ang="0">
                    <a:pos x="77" y="58"/>
                  </a:cxn>
                  <a:cxn ang="0">
                    <a:pos x="67" y="94"/>
                  </a:cxn>
                  <a:cxn ang="0">
                    <a:pos x="56" y="135"/>
                  </a:cxn>
                  <a:cxn ang="0">
                    <a:pos x="42" y="176"/>
                  </a:cxn>
                  <a:cxn ang="0">
                    <a:pos x="23" y="216"/>
                  </a:cxn>
                  <a:cxn ang="0">
                    <a:pos x="0" y="251"/>
                  </a:cxn>
                  <a:cxn ang="0">
                    <a:pos x="3" y="243"/>
                  </a:cxn>
                  <a:cxn ang="0">
                    <a:pos x="12" y="220"/>
                  </a:cxn>
                  <a:cxn ang="0">
                    <a:pos x="24" y="187"/>
                  </a:cxn>
                  <a:cxn ang="0">
                    <a:pos x="39" y="147"/>
                  </a:cxn>
                  <a:cxn ang="0">
                    <a:pos x="54" y="106"/>
                  </a:cxn>
                  <a:cxn ang="0">
                    <a:pos x="69" y="64"/>
                  </a:cxn>
                  <a:cxn ang="0">
                    <a:pos x="79" y="28"/>
                  </a:cxn>
                  <a:cxn ang="0">
                    <a:pos x="86" y="0"/>
                  </a:cxn>
                </a:cxnLst>
                <a:rect l="0" t="0" r="r" b="b"/>
                <a:pathLst>
                  <a:path w="86" h="251">
                    <a:moveTo>
                      <a:pt x="86" y="0"/>
                    </a:moveTo>
                    <a:lnTo>
                      <a:pt x="85" y="7"/>
                    </a:lnTo>
                    <a:lnTo>
                      <a:pt x="82" y="28"/>
                    </a:lnTo>
                    <a:lnTo>
                      <a:pt x="77" y="58"/>
                    </a:lnTo>
                    <a:lnTo>
                      <a:pt x="67" y="94"/>
                    </a:lnTo>
                    <a:lnTo>
                      <a:pt x="56" y="135"/>
                    </a:lnTo>
                    <a:lnTo>
                      <a:pt x="42" y="176"/>
                    </a:lnTo>
                    <a:lnTo>
                      <a:pt x="23" y="216"/>
                    </a:lnTo>
                    <a:lnTo>
                      <a:pt x="0" y="251"/>
                    </a:lnTo>
                    <a:lnTo>
                      <a:pt x="3" y="243"/>
                    </a:lnTo>
                    <a:lnTo>
                      <a:pt x="12" y="220"/>
                    </a:lnTo>
                    <a:lnTo>
                      <a:pt x="24" y="187"/>
                    </a:lnTo>
                    <a:lnTo>
                      <a:pt x="39" y="147"/>
                    </a:lnTo>
                    <a:lnTo>
                      <a:pt x="54" y="106"/>
                    </a:lnTo>
                    <a:lnTo>
                      <a:pt x="69" y="64"/>
                    </a:lnTo>
                    <a:lnTo>
                      <a:pt x="79" y="28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Freeform 397"/>
              <p:cNvSpPr>
                <a:spLocks/>
              </p:cNvSpPr>
              <p:nvPr/>
            </p:nvSpPr>
            <p:spPr bwMode="auto">
              <a:xfrm>
                <a:off x="5892800" y="5881688"/>
                <a:ext cx="84138" cy="138113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50" y="1"/>
                  </a:cxn>
                  <a:cxn ang="0">
                    <a:pos x="45" y="7"/>
                  </a:cxn>
                  <a:cxn ang="0">
                    <a:pos x="36" y="16"/>
                  </a:cxn>
                  <a:cxn ang="0">
                    <a:pos x="26" y="27"/>
                  </a:cxn>
                  <a:cxn ang="0">
                    <a:pos x="17" y="39"/>
                  </a:cxn>
                  <a:cxn ang="0">
                    <a:pos x="10" y="53"/>
                  </a:cxn>
                  <a:cxn ang="0">
                    <a:pos x="6" y="69"/>
                  </a:cxn>
                  <a:cxn ang="0">
                    <a:pos x="6" y="87"/>
                  </a:cxn>
                  <a:cxn ang="0">
                    <a:pos x="5" y="84"/>
                  </a:cxn>
                  <a:cxn ang="0">
                    <a:pos x="2" y="77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4" y="40"/>
                  </a:cxn>
                  <a:cxn ang="0">
                    <a:pos x="12" y="25"/>
                  </a:cxn>
                  <a:cxn ang="0">
                    <a:pos x="28" y="12"/>
                  </a:cxn>
                  <a:cxn ang="0">
                    <a:pos x="53" y="0"/>
                  </a:cxn>
                </a:cxnLst>
                <a:rect l="0" t="0" r="r" b="b"/>
                <a:pathLst>
                  <a:path w="53" h="87">
                    <a:moveTo>
                      <a:pt x="53" y="0"/>
                    </a:moveTo>
                    <a:lnTo>
                      <a:pt x="50" y="1"/>
                    </a:lnTo>
                    <a:lnTo>
                      <a:pt x="45" y="7"/>
                    </a:lnTo>
                    <a:lnTo>
                      <a:pt x="36" y="16"/>
                    </a:lnTo>
                    <a:lnTo>
                      <a:pt x="26" y="27"/>
                    </a:lnTo>
                    <a:lnTo>
                      <a:pt x="17" y="39"/>
                    </a:lnTo>
                    <a:lnTo>
                      <a:pt x="10" y="53"/>
                    </a:lnTo>
                    <a:lnTo>
                      <a:pt x="6" y="69"/>
                    </a:lnTo>
                    <a:lnTo>
                      <a:pt x="6" y="87"/>
                    </a:lnTo>
                    <a:lnTo>
                      <a:pt x="5" y="84"/>
                    </a:lnTo>
                    <a:lnTo>
                      <a:pt x="2" y="77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4" y="40"/>
                    </a:lnTo>
                    <a:lnTo>
                      <a:pt x="12" y="25"/>
                    </a:lnTo>
                    <a:lnTo>
                      <a:pt x="28" y="1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Freeform 398"/>
              <p:cNvSpPr>
                <a:spLocks/>
              </p:cNvSpPr>
              <p:nvPr/>
            </p:nvSpPr>
            <p:spPr bwMode="auto">
              <a:xfrm>
                <a:off x="5641975" y="6092825"/>
                <a:ext cx="257175" cy="334963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160" y="7"/>
                  </a:cxn>
                  <a:cxn ang="0">
                    <a:pos x="158" y="24"/>
                  </a:cxn>
                  <a:cxn ang="0">
                    <a:pos x="152" y="50"/>
                  </a:cxn>
                  <a:cxn ang="0">
                    <a:pos x="144" y="82"/>
                  </a:cxn>
                  <a:cxn ang="0">
                    <a:pos x="135" y="115"/>
                  </a:cxn>
                  <a:cxn ang="0">
                    <a:pos x="124" y="150"/>
                  </a:cxn>
                  <a:cxn ang="0">
                    <a:pos x="111" y="182"/>
                  </a:cxn>
                  <a:cxn ang="0">
                    <a:pos x="95" y="209"/>
                  </a:cxn>
                  <a:cxn ang="0">
                    <a:pos x="92" y="209"/>
                  </a:cxn>
                  <a:cxn ang="0">
                    <a:pos x="84" y="210"/>
                  </a:cxn>
                  <a:cxn ang="0">
                    <a:pos x="74" y="211"/>
                  </a:cxn>
                  <a:cxn ang="0">
                    <a:pos x="60" y="211"/>
                  </a:cxn>
                  <a:cxn ang="0">
                    <a:pos x="44" y="210"/>
                  </a:cxn>
                  <a:cxn ang="0">
                    <a:pos x="30" y="207"/>
                  </a:cxn>
                  <a:cxn ang="0">
                    <a:pos x="14" y="202"/>
                  </a:cxn>
                  <a:cxn ang="0">
                    <a:pos x="0" y="194"/>
                  </a:cxn>
                  <a:cxn ang="0">
                    <a:pos x="1" y="194"/>
                  </a:cxn>
                  <a:cxn ang="0">
                    <a:pos x="5" y="195"/>
                  </a:cxn>
                  <a:cxn ang="0">
                    <a:pos x="12" y="198"/>
                  </a:cxn>
                  <a:cxn ang="0">
                    <a:pos x="23" y="199"/>
                  </a:cxn>
                  <a:cxn ang="0">
                    <a:pos x="34" y="201"/>
                  </a:cxn>
                  <a:cxn ang="0">
                    <a:pos x="48" y="202"/>
                  </a:cxn>
                  <a:cxn ang="0">
                    <a:pos x="66" y="202"/>
                  </a:cxn>
                  <a:cxn ang="0">
                    <a:pos x="84" y="199"/>
                  </a:cxn>
                  <a:cxn ang="0">
                    <a:pos x="86" y="197"/>
                  </a:cxn>
                  <a:cxn ang="0">
                    <a:pos x="91" y="186"/>
                  </a:cxn>
                  <a:cxn ang="0">
                    <a:pos x="99" y="171"/>
                  </a:cxn>
                  <a:cxn ang="0">
                    <a:pos x="110" y="148"/>
                  </a:cxn>
                  <a:cxn ang="0">
                    <a:pos x="122" y="120"/>
                  </a:cxn>
                  <a:cxn ang="0">
                    <a:pos x="135" y="87"/>
                  </a:cxn>
                  <a:cxn ang="0">
                    <a:pos x="148" y="47"/>
                  </a:cxn>
                  <a:cxn ang="0">
                    <a:pos x="162" y="0"/>
                  </a:cxn>
                </a:cxnLst>
                <a:rect l="0" t="0" r="r" b="b"/>
                <a:pathLst>
                  <a:path w="162" h="211">
                    <a:moveTo>
                      <a:pt x="162" y="0"/>
                    </a:moveTo>
                    <a:lnTo>
                      <a:pt x="160" y="7"/>
                    </a:lnTo>
                    <a:lnTo>
                      <a:pt x="158" y="24"/>
                    </a:lnTo>
                    <a:lnTo>
                      <a:pt x="152" y="50"/>
                    </a:lnTo>
                    <a:lnTo>
                      <a:pt x="144" y="82"/>
                    </a:lnTo>
                    <a:lnTo>
                      <a:pt x="135" y="115"/>
                    </a:lnTo>
                    <a:lnTo>
                      <a:pt x="124" y="150"/>
                    </a:lnTo>
                    <a:lnTo>
                      <a:pt x="111" y="182"/>
                    </a:lnTo>
                    <a:lnTo>
                      <a:pt x="95" y="209"/>
                    </a:lnTo>
                    <a:lnTo>
                      <a:pt x="92" y="209"/>
                    </a:lnTo>
                    <a:lnTo>
                      <a:pt x="84" y="210"/>
                    </a:lnTo>
                    <a:lnTo>
                      <a:pt x="74" y="211"/>
                    </a:lnTo>
                    <a:lnTo>
                      <a:pt x="60" y="211"/>
                    </a:lnTo>
                    <a:lnTo>
                      <a:pt x="44" y="210"/>
                    </a:lnTo>
                    <a:lnTo>
                      <a:pt x="30" y="207"/>
                    </a:lnTo>
                    <a:lnTo>
                      <a:pt x="14" y="202"/>
                    </a:lnTo>
                    <a:lnTo>
                      <a:pt x="0" y="194"/>
                    </a:lnTo>
                    <a:lnTo>
                      <a:pt x="1" y="194"/>
                    </a:lnTo>
                    <a:lnTo>
                      <a:pt x="5" y="195"/>
                    </a:lnTo>
                    <a:lnTo>
                      <a:pt x="12" y="198"/>
                    </a:lnTo>
                    <a:lnTo>
                      <a:pt x="23" y="199"/>
                    </a:lnTo>
                    <a:lnTo>
                      <a:pt x="34" y="201"/>
                    </a:lnTo>
                    <a:lnTo>
                      <a:pt x="48" y="202"/>
                    </a:lnTo>
                    <a:lnTo>
                      <a:pt x="66" y="202"/>
                    </a:lnTo>
                    <a:lnTo>
                      <a:pt x="84" y="199"/>
                    </a:lnTo>
                    <a:lnTo>
                      <a:pt x="86" y="197"/>
                    </a:lnTo>
                    <a:lnTo>
                      <a:pt x="91" y="186"/>
                    </a:lnTo>
                    <a:lnTo>
                      <a:pt x="99" y="171"/>
                    </a:lnTo>
                    <a:lnTo>
                      <a:pt x="110" y="148"/>
                    </a:lnTo>
                    <a:lnTo>
                      <a:pt x="122" y="120"/>
                    </a:lnTo>
                    <a:lnTo>
                      <a:pt x="135" y="87"/>
                    </a:lnTo>
                    <a:lnTo>
                      <a:pt x="148" y="47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Freeform 399"/>
              <p:cNvSpPr>
                <a:spLocks/>
              </p:cNvSpPr>
              <p:nvPr/>
            </p:nvSpPr>
            <p:spPr bwMode="auto">
              <a:xfrm>
                <a:off x="6335713" y="5927725"/>
                <a:ext cx="350838" cy="4349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4" y="10"/>
                  </a:cxn>
                  <a:cxn ang="0">
                    <a:pos x="9" y="19"/>
                  </a:cxn>
                  <a:cxn ang="0">
                    <a:pos x="14" y="31"/>
                  </a:cxn>
                  <a:cxn ang="0">
                    <a:pos x="22" y="44"/>
                  </a:cxn>
                  <a:cxn ang="0">
                    <a:pos x="32" y="58"/>
                  </a:cxn>
                  <a:cxn ang="0">
                    <a:pos x="42" y="70"/>
                  </a:cxn>
                  <a:cxn ang="0">
                    <a:pos x="53" y="79"/>
                  </a:cxn>
                  <a:cxn ang="0">
                    <a:pos x="60" y="86"/>
                  </a:cxn>
                  <a:cxn ang="0">
                    <a:pos x="78" y="102"/>
                  </a:cxn>
                  <a:cxn ang="0">
                    <a:pos x="105" y="127"/>
                  </a:cxn>
                  <a:cxn ang="0">
                    <a:pos x="136" y="158"/>
                  </a:cxn>
                  <a:cxn ang="0">
                    <a:pos x="165" y="190"/>
                  </a:cxn>
                  <a:cxn ang="0">
                    <a:pos x="193" y="222"/>
                  </a:cxn>
                  <a:cxn ang="0">
                    <a:pos x="212" y="251"/>
                  </a:cxn>
                  <a:cxn ang="0">
                    <a:pos x="221" y="274"/>
                  </a:cxn>
                  <a:cxn ang="0">
                    <a:pos x="221" y="271"/>
                  </a:cxn>
                  <a:cxn ang="0">
                    <a:pos x="220" y="260"/>
                  </a:cxn>
                  <a:cxn ang="0">
                    <a:pos x="214" y="244"/>
                  </a:cxn>
                  <a:cxn ang="0">
                    <a:pos x="204" y="223"/>
                  </a:cxn>
                  <a:cxn ang="0">
                    <a:pos x="185" y="194"/>
                  </a:cxn>
                  <a:cxn ang="0">
                    <a:pos x="156" y="159"/>
                  </a:cxn>
                  <a:cxn ang="0">
                    <a:pos x="116" y="118"/>
                  </a:cxn>
                  <a:cxn ang="0">
                    <a:pos x="62" y="70"/>
                  </a:cxn>
                  <a:cxn ang="0">
                    <a:pos x="60" y="68"/>
                  </a:cxn>
                  <a:cxn ang="0">
                    <a:pos x="52" y="63"/>
                  </a:cxn>
                  <a:cxn ang="0">
                    <a:pos x="42" y="55"/>
                  </a:cxn>
                  <a:cxn ang="0">
                    <a:pos x="30" y="46"/>
                  </a:cxn>
                  <a:cxn ang="0">
                    <a:pos x="18" y="35"/>
                  </a:cxn>
                  <a:cxn ang="0">
                    <a:pos x="9" y="23"/>
                  </a:cxn>
                  <a:cxn ang="0">
                    <a:pos x="1" y="11"/>
                  </a:cxn>
                  <a:cxn ang="0">
                    <a:pos x="0" y="0"/>
                  </a:cxn>
                </a:cxnLst>
                <a:rect l="0" t="0" r="r" b="b"/>
                <a:pathLst>
                  <a:path w="221" h="274">
                    <a:moveTo>
                      <a:pt x="0" y="0"/>
                    </a:moveTo>
                    <a:lnTo>
                      <a:pt x="1" y="3"/>
                    </a:lnTo>
                    <a:lnTo>
                      <a:pt x="4" y="10"/>
                    </a:lnTo>
                    <a:lnTo>
                      <a:pt x="9" y="19"/>
                    </a:lnTo>
                    <a:lnTo>
                      <a:pt x="14" y="31"/>
                    </a:lnTo>
                    <a:lnTo>
                      <a:pt x="22" y="44"/>
                    </a:lnTo>
                    <a:lnTo>
                      <a:pt x="32" y="58"/>
                    </a:lnTo>
                    <a:lnTo>
                      <a:pt x="42" y="70"/>
                    </a:lnTo>
                    <a:lnTo>
                      <a:pt x="53" y="79"/>
                    </a:lnTo>
                    <a:lnTo>
                      <a:pt x="60" y="86"/>
                    </a:lnTo>
                    <a:lnTo>
                      <a:pt x="78" y="102"/>
                    </a:lnTo>
                    <a:lnTo>
                      <a:pt x="105" y="127"/>
                    </a:lnTo>
                    <a:lnTo>
                      <a:pt x="136" y="158"/>
                    </a:lnTo>
                    <a:lnTo>
                      <a:pt x="165" y="190"/>
                    </a:lnTo>
                    <a:lnTo>
                      <a:pt x="193" y="222"/>
                    </a:lnTo>
                    <a:lnTo>
                      <a:pt x="212" y="251"/>
                    </a:lnTo>
                    <a:lnTo>
                      <a:pt x="221" y="274"/>
                    </a:lnTo>
                    <a:lnTo>
                      <a:pt x="221" y="271"/>
                    </a:lnTo>
                    <a:lnTo>
                      <a:pt x="220" y="260"/>
                    </a:lnTo>
                    <a:lnTo>
                      <a:pt x="214" y="244"/>
                    </a:lnTo>
                    <a:lnTo>
                      <a:pt x="204" y="223"/>
                    </a:lnTo>
                    <a:lnTo>
                      <a:pt x="185" y="194"/>
                    </a:lnTo>
                    <a:lnTo>
                      <a:pt x="156" y="159"/>
                    </a:lnTo>
                    <a:lnTo>
                      <a:pt x="116" y="118"/>
                    </a:lnTo>
                    <a:lnTo>
                      <a:pt x="62" y="70"/>
                    </a:lnTo>
                    <a:lnTo>
                      <a:pt x="60" y="68"/>
                    </a:lnTo>
                    <a:lnTo>
                      <a:pt x="52" y="63"/>
                    </a:lnTo>
                    <a:lnTo>
                      <a:pt x="42" y="55"/>
                    </a:lnTo>
                    <a:lnTo>
                      <a:pt x="30" y="46"/>
                    </a:lnTo>
                    <a:lnTo>
                      <a:pt x="18" y="35"/>
                    </a:lnTo>
                    <a:lnTo>
                      <a:pt x="9" y="23"/>
                    </a:lnTo>
                    <a:lnTo>
                      <a:pt x="1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Freeform 400"/>
              <p:cNvSpPr>
                <a:spLocks/>
              </p:cNvSpPr>
              <p:nvPr/>
            </p:nvSpPr>
            <p:spPr bwMode="auto">
              <a:xfrm>
                <a:off x="6546850" y="5919788"/>
                <a:ext cx="323850" cy="311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5"/>
                  </a:cxn>
                  <a:cxn ang="0">
                    <a:pos x="27" y="19"/>
                  </a:cxn>
                  <a:cxn ang="0">
                    <a:pos x="53" y="40"/>
                  </a:cxn>
                  <a:cxn ang="0">
                    <a:pos x="87" y="67"/>
                  </a:cxn>
                  <a:cxn ang="0">
                    <a:pos x="122" y="97"/>
                  </a:cxn>
                  <a:cxn ang="0">
                    <a:pos x="155" y="129"/>
                  </a:cxn>
                  <a:cxn ang="0">
                    <a:pos x="184" y="164"/>
                  </a:cxn>
                  <a:cxn ang="0">
                    <a:pos x="204" y="196"/>
                  </a:cxn>
                  <a:cxn ang="0">
                    <a:pos x="203" y="192"/>
                  </a:cxn>
                  <a:cxn ang="0">
                    <a:pos x="198" y="179"/>
                  </a:cxn>
                  <a:cxn ang="0">
                    <a:pos x="186" y="159"/>
                  </a:cxn>
                  <a:cxn ang="0">
                    <a:pos x="168" y="133"/>
                  </a:cxn>
                  <a:cxn ang="0">
                    <a:pos x="142" y="103"/>
                  </a:cxn>
                  <a:cxn ang="0">
                    <a:pos x="106" y="69"/>
                  </a:cxn>
                  <a:cxn ang="0">
                    <a:pos x="59" y="35"/>
                  </a:cxn>
                  <a:cxn ang="0">
                    <a:pos x="0" y="0"/>
                  </a:cxn>
                </a:cxnLst>
                <a:rect l="0" t="0" r="r" b="b"/>
                <a:pathLst>
                  <a:path w="204" h="196">
                    <a:moveTo>
                      <a:pt x="0" y="0"/>
                    </a:moveTo>
                    <a:lnTo>
                      <a:pt x="7" y="5"/>
                    </a:lnTo>
                    <a:lnTo>
                      <a:pt x="27" y="19"/>
                    </a:lnTo>
                    <a:lnTo>
                      <a:pt x="53" y="40"/>
                    </a:lnTo>
                    <a:lnTo>
                      <a:pt x="87" y="67"/>
                    </a:lnTo>
                    <a:lnTo>
                      <a:pt x="122" y="97"/>
                    </a:lnTo>
                    <a:lnTo>
                      <a:pt x="155" y="129"/>
                    </a:lnTo>
                    <a:lnTo>
                      <a:pt x="184" y="164"/>
                    </a:lnTo>
                    <a:lnTo>
                      <a:pt x="204" y="196"/>
                    </a:lnTo>
                    <a:lnTo>
                      <a:pt x="203" y="192"/>
                    </a:lnTo>
                    <a:lnTo>
                      <a:pt x="198" y="179"/>
                    </a:lnTo>
                    <a:lnTo>
                      <a:pt x="186" y="159"/>
                    </a:lnTo>
                    <a:lnTo>
                      <a:pt x="168" y="133"/>
                    </a:lnTo>
                    <a:lnTo>
                      <a:pt x="142" y="103"/>
                    </a:lnTo>
                    <a:lnTo>
                      <a:pt x="106" y="69"/>
                    </a:lnTo>
                    <a:lnTo>
                      <a:pt x="59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Freeform 401"/>
              <p:cNvSpPr>
                <a:spLocks/>
              </p:cNvSpPr>
              <p:nvPr/>
            </p:nvSpPr>
            <p:spPr bwMode="auto">
              <a:xfrm>
                <a:off x="6731000" y="6311900"/>
                <a:ext cx="200025" cy="65088"/>
              </a:xfrm>
              <a:custGeom>
                <a:avLst/>
                <a:gdLst/>
                <a:ahLst/>
                <a:cxnLst>
                  <a:cxn ang="0">
                    <a:pos x="126" y="0"/>
                  </a:cxn>
                  <a:cxn ang="0">
                    <a:pos x="123" y="1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88" y="20"/>
                  </a:cxn>
                  <a:cxn ang="0">
                    <a:pos x="70" y="26"/>
                  </a:cxn>
                  <a:cxn ang="0">
                    <a:pos x="48" y="32"/>
                  </a:cxn>
                  <a:cxn ang="0">
                    <a:pos x="26" y="34"/>
                  </a:cxn>
                  <a:cxn ang="0">
                    <a:pos x="0" y="33"/>
                  </a:cxn>
                  <a:cxn ang="0">
                    <a:pos x="4" y="34"/>
                  </a:cxn>
                  <a:cxn ang="0">
                    <a:pos x="15" y="37"/>
                  </a:cxn>
                  <a:cxn ang="0">
                    <a:pos x="30" y="40"/>
                  </a:cxn>
                  <a:cxn ang="0">
                    <a:pos x="48" y="41"/>
                  </a:cxn>
                  <a:cxn ang="0">
                    <a:pos x="70" y="39"/>
                  </a:cxn>
                  <a:cxn ang="0">
                    <a:pos x="90" y="33"/>
                  </a:cxn>
                  <a:cxn ang="0">
                    <a:pos x="110" y="20"/>
                  </a:cxn>
                  <a:cxn ang="0">
                    <a:pos x="126" y="0"/>
                  </a:cxn>
                </a:cxnLst>
                <a:rect l="0" t="0" r="r" b="b"/>
                <a:pathLst>
                  <a:path w="126" h="41">
                    <a:moveTo>
                      <a:pt x="126" y="0"/>
                    </a:moveTo>
                    <a:lnTo>
                      <a:pt x="123" y="1"/>
                    </a:lnTo>
                    <a:lnTo>
                      <a:pt x="115" y="6"/>
                    </a:lnTo>
                    <a:lnTo>
                      <a:pt x="104" y="13"/>
                    </a:lnTo>
                    <a:lnTo>
                      <a:pt x="88" y="20"/>
                    </a:lnTo>
                    <a:lnTo>
                      <a:pt x="70" y="26"/>
                    </a:lnTo>
                    <a:lnTo>
                      <a:pt x="48" y="32"/>
                    </a:lnTo>
                    <a:lnTo>
                      <a:pt x="26" y="34"/>
                    </a:lnTo>
                    <a:lnTo>
                      <a:pt x="0" y="33"/>
                    </a:lnTo>
                    <a:lnTo>
                      <a:pt x="4" y="34"/>
                    </a:lnTo>
                    <a:lnTo>
                      <a:pt x="15" y="37"/>
                    </a:lnTo>
                    <a:lnTo>
                      <a:pt x="30" y="40"/>
                    </a:lnTo>
                    <a:lnTo>
                      <a:pt x="48" y="41"/>
                    </a:lnTo>
                    <a:lnTo>
                      <a:pt x="70" y="39"/>
                    </a:lnTo>
                    <a:lnTo>
                      <a:pt x="90" y="33"/>
                    </a:lnTo>
                    <a:lnTo>
                      <a:pt x="110" y="2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Freeform 402"/>
              <p:cNvSpPr>
                <a:spLocks/>
              </p:cNvSpPr>
              <p:nvPr/>
            </p:nvSpPr>
            <p:spPr bwMode="auto">
              <a:xfrm>
                <a:off x="6583363" y="6438900"/>
                <a:ext cx="366713" cy="112713"/>
              </a:xfrm>
              <a:custGeom>
                <a:avLst/>
                <a:gdLst/>
                <a:ahLst/>
                <a:cxnLst>
                  <a:cxn ang="0">
                    <a:pos x="231" y="0"/>
                  </a:cxn>
                  <a:cxn ang="0">
                    <a:pos x="193" y="27"/>
                  </a:cxn>
                  <a:cxn ang="0">
                    <a:pos x="191" y="27"/>
                  </a:cxn>
                  <a:cxn ang="0">
                    <a:pos x="185" y="25"/>
                  </a:cxn>
                  <a:cxn ang="0">
                    <a:pos x="176" y="25"/>
                  </a:cxn>
                  <a:cxn ang="0">
                    <a:pos x="165" y="25"/>
                  </a:cxn>
                  <a:cxn ang="0">
                    <a:pos x="155" y="28"/>
                  </a:cxn>
                  <a:cxn ang="0">
                    <a:pos x="145" y="32"/>
                  </a:cxn>
                  <a:cxn ang="0">
                    <a:pos x="137" y="39"/>
                  </a:cxn>
                  <a:cxn ang="0">
                    <a:pos x="133" y="48"/>
                  </a:cxn>
                  <a:cxn ang="0">
                    <a:pos x="132" y="49"/>
                  </a:cxn>
                  <a:cxn ang="0">
                    <a:pos x="125" y="53"/>
                  </a:cxn>
                  <a:cxn ang="0">
                    <a:pos x="116" y="57"/>
                  </a:cxn>
                  <a:cxn ang="0">
                    <a:pos x="101" y="63"/>
                  </a:cxn>
                  <a:cxn ang="0">
                    <a:pos x="83" y="68"/>
                  </a:cxn>
                  <a:cxn ang="0">
                    <a:pos x="60" y="71"/>
                  </a:cxn>
                  <a:cxn ang="0">
                    <a:pos x="32" y="71"/>
                  </a:cxn>
                  <a:cxn ang="0">
                    <a:pos x="0" y="68"/>
                  </a:cxn>
                  <a:cxn ang="0">
                    <a:pos x="5" y="68"/>
                  </a:cxn>
                  <a:cxn ang="0">
                    <a:pos x="17" y="67"/>
                  </a:cxn>
                  <a:cxn ang="0">
                    <a:pos x="36" y="65"/>
                  </a:cxn>
                  <a:cxn ang="0">
                    <a:pos x="57" y="61"/>
                  </a:cxn>
                  <a:cxn ang="0">
                    <a:pos x="80" y="57"/>
                  </a:cxn>
                  <a:cxn ang="0">
                    <a:pos x="101" y="52"/>
                  </a:cxn>
                  <a:cxn ang="0">
                    <a:pos x="119" y="45"/>
                  </a:cxn>
                  <a:cxn ang="0">
                    <a:pos x="129" y="36"/>
                  </a:cxn>
                  <a:cxn ang="0">
                    <a:pos x="131" y="35"/>
                  </a:cxn>
                  <a:cxn ang="0">
                    <a:pos x="132" y="32"/>
                  </a:cxn>
                  <a:cxn ang="0">
                    <a:pos x="136" y="28"/>
                  </a:cxn>
                  <a:cxn ang="0">
                    <a:pos x="143" y="24"/>
                  </a:cxn>
                  <a:cxn ang="0">
                    <a:pos x="149" y="20"/>
                  </a:cxn>
                  <a:cxn ang="0">
                    <a:pos x="159" y="17"/>
                  </a:cxn>
                  <a:cxn ang="0">
                    <a:pos x="169" y="15"/>
                  </a:cxn>
                  <a:cxn ang="0">
                    <a:pos x="183" y="16"/>
                  </a:cxn>
                  <a:cxn ang="0">
                    <a:pos x="231" y="0"/>
                  </a:cxn>
                </a:cxnLst>
                <a:rect l="0" t="0" r="r" b="b"/>
                <a:pathLst>
                  <a:path w="231" h="71">
                    <a:moveTo>
                      <a:pt x="231" y="0"/>
                    </a:moveTo>
                    <a:lnTo>
                      <a:pt x="193" y="27"/>
                    </a:lnTo>
                    <a:lnTo>
                      <a:pt x="191" y="27"/>
                    </a:lnTo>
                    <a:lnTo>
                      <a:pt x="185" y="25"/>
                    </a:lnTo>
                    <a:lnTo>
                      <a:pt x="176" y="25"/>
                    </a:lnTo>
                    <a:lnTo>
                      <a:pt x="165" y="25"/>
                    </a:lnTo>
                    <a:lnTo>
                      <a:pt x="155" y="28"/>
                    </a:lnTo>
                    <a:lnTo>
                      <a:pt x="145" y="32"/>
                    </a:lnTo>
                    <a:lnTo>
                      <a:pt x="137" y="39"/>
                    </a:lnTo>
                    <a:lnTo>
                      <a:pt x="133" y="48"/>
                    </a:lnTo>
                    <a:lnTo>
                      <a:pt x="132" y="49"/>
                    </a:lnTo>
                    <a:lnTo>
                      <a:pt x="125" y="53"/>
                    </a:lnTo>
                    <a:lnTo>
                      <a:pt x="116" y="57"/>
                    </a:lnTo>
                    <a:lnTo>
                      <a:pt x="101" y="63"/>
                    </a:lnTo>
                    <a:lnTo>
                      <a:pt x="83" y="68"/>
                    </a:lnTo>
                    <a:lnTo>
                      <a:pt x="60" y="71"/>
                    </a:lnTo>
                    <a:lnTo>
                      <a:pt x="32" y="71"/>
                    </a:lnTo>
                    <a:lnTo>
                      <a:pt x="0" y="68"/>
                    </a:lnTo>
                    <a:lnTo>
                      <a:pt x="5" y="68"/>
                    </a:lnTo>
                    <a:lnTo>
                      <a:pt x="17" y="67"/>
                    </a:lnTo>
                    <a:lnTo>
                      <a:pt x="36" y="65"/>
                    </a:lnTo>
                    <a:lnTo>
                      <a:pt x="57" y="61"/>
                    </a:lnTo>
                    <a:lnTo>
                      <a:pt x="80" y="57"/>
                    </a:lnTo>
                    <a:lnTo>
                      <a:pt x="101" y="52"/>
                    </a:lnTo>
                    <a:lnTo>
                      <a:pt x="119" y="45"/>
                    </a:lnTo>
                    <a:lnTo>
                      <a:pt x="129" y="36"/>
                    </a:lnTo>
                    <a:lnTo>
                      <a:pt x="131" y="35"/>
                    </a:lnTo>
                    <a:lnTo>
                      <a:pt x="132" y="32"/>
                    </a:lnTo>
                    <a:lnTo>
                      <a:pt x="136" y="28"/>
                    </a:lnTo>
                    <a:lnTo>
                      <a:pt x="143" y="24"/>
                    </a:lnTo>
                    <a:lnTo>
                      <a:pt x="149" y="20"/>
                    </a:lnTo>
                    <a:lnTo>
                      <a:pt x="159" y="17"/>
                    </a:lnTo>
                    <a:lnTo>
                      <a:pt x="169" y="15"/>
                    </a:lnTo>
                    <a:lnTo>
                      <a:pt x="183" y="1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Freeform 403"/>
              <p:cNvSpPr>
                <a:spLocks/>
              </p:cNvSpPr>
              <p:nvPr/>
            </p:nvSpPr>
            <p:spPr bwMode="auto">
              <a:xfrm>
                <a:off x="5364163" y="6475413"/>
                <a:ext cx="409575" cy="71438"/>
              </a:xfrm>
              <a:custGeom>
                <a:avLst/>
                <a:gdLst/>
                <a:ahLst/>
                <a:cxnLst>
                  <a:cxn ang="0">
                    <a:pos x="258" y="40"/>
                  </a:cxn>
                  <a:cxn ang="0">
                    <a:pos x="201" y="45"/>
                  </a:cxn>
                  <a:cxn ang="0">
                    <a:pos x="199" y="44"/>
                  </a:cxn>
                  <a:cxn ang="0">
                    <a:pos x="194" y="41"/>
                  </a:cxn>
                  <a:cxn ang="0">
                    <a:pos x="187" y="37"/>
                  </a:cxn>
                  <a:cxn ang="0">
                    <a:pos x="179" y="33"/>
                  </a:cxn>
                  <a:cxn ang="0">
                    <a:pos x="168" y="30"/>
                  </a:cxn>
                  <a:cxn ang="0">
                    <a:pos x="158" y="30"/>
                  </a:cxn>
                  <a:cxn ang="0">
                    <a:pos x="146" y="32"/>
                  </a:cxn>
                  <a:cxn ang="0">
                    <a:pos x="134" y="37"/>
                  </a:cxn>
                  <a:cxn ang="0">
                    <a:pos x="131" y="37"/>
                  </a:cxn>
                  <a:cxn ang="0">
                    <a:pos x="122" y="37"/>
                  </a:cxn>
                  <a:cxn ang="0">
                    <a:pos x="108" y="37"/>
                  </a:cxn>
                  <a:cxn ang="0">
                    <a:pos x="91" y="36"/>
                  </a:cxn>
                  <a:cxn ang="0">
                    <a:pos x="71" y="32"/>
                  </a:cxn>
                  <a:cxn ang="0">
                    <a:pos x="48" y="25"/>
                  </a:cxn>
                  <a:cxn ang="0">
                    <a:pos x="24" y="14"/>
                  </a:cxn>
                  <a:cxn ang="0">
                    <a:pos x="0" y="0"/>
                  </a:cxn>
                  <a:cxn ang="0">
                    <a:pos x="4" y="1"/>
                  </a:cxn>
                  <a:cxn ang="0">
                    <a:pos x="16" y="5"/>
                  </a:cxn>
                  <a:cxn ang="0">
                    <a:pos x="35" y="10"/>
                  </a:cxn>
                  <a:cxn ang="0">
                    <a:pos x="56" y="17"/>
                  </a:cxn>
                  <a:cxn ang="0">
                    <a:pos x="79" y="22"/>
                  </a:cxn>
                  <a:cxn ang="0">
                    <a:pos x="102" y="25"/>
                  </a:cxn>
                  <a:cxn ang="0">
                    <a:pos x="122" y="26"/>
                  </a:cxn>
                  <a:cxn ang="0">
                    <a:pos x="139" y="24"/>
                  </a:cxn>
                  <a:cxn ang="0">
                    <a:pos x="140" y="22"/>
                  </a:cxn>
                  <a:cxn ang="0">
                    <a:pos x="144" y="21"/>
                  </a:cxn>
                  <a:cxn ang="0">
                    <a:pos x="151" y="20"/>
                  </a:cxn>
                  <a:cxn ang="0">
                    <a:pos x="160" y="18"/>
                  </a:cxn>
                  <a:cxn ang="0">
                    <a:pos x="170" y="18"/>
                  </a:cxn>
                  <a:cxn ang="0">
                    <a:pos x="180" y="21"/>
                  </a:cxn>
                  <a:cxn ang="0">
                    <a:pos x="191" y="26"/>
                  </a:cxn>
                  <a:cxn ang="0">
                    <a:pos x="202" y="36"/>
                  </a:cxn>
                  <a:cxn ang="0">
                    <a:pos x="258" y="40"/>
                  </a:cxn>
                </a:cxnLst>
                <a:rect l="0" t="0" r="r" b="b"/>
                <a:pathLst>
                  <a:path w="258" h="45">
                    <a:moveTo>
                      <a:pt x="258" y="40"/>
                    </a:moveTo>
                    <a:lnTo>
                      <a:pt x="201" y="45"/>
                    </a:lnTo>
                    <a:lnTo>
                      <a:pt x="199" y="44"/>
                    </a:lnTo>
                    <a:lnTo>
                      <a:pt x="194" y="41"/>
                    </a:lnTo>
                    <a:lnTo>
                      <a:pt x="187" y="37"/>
                    </a:lnTo>
                    <a:lnTo>
                      <a:pt x="179" y="33"/>
                    </a:lnTo>
                    <a:lnTo>
                      <a:pt x="168" y="30"/>
                    </a:lnTo>
                    <a:lnTo>
                      <a:pt x="158" y="30"/>
                    </a:lnTo>
                    <a:lnTo>
                      <a:pt x="146" y="32"/>
                    </a:lnTo>
                    <a:lnTo>
                      <a:pt x="134" y="37"/>
                    </a:lnTo>
                    <a:lnTo>
                      <a:pt x="131" y="37"/>
                    </a:lnTo>
                    <a:lnTo>
                      <a:pt x="122" y="37"/>
                    </a:lnTo>
                    <a:lnTo>
                      <a:pt x="108" y="37"/>
                    </a:lnTo>
                    <a:lnTo>
                      <a:pt x="91" y="36"/>
                    </a:lnTo>
                    <a:lnTo>
                      <a:pt x="71" y="32"/>
                    </a:lnTo>
                    <a:lnTo>
                      <a:pt x="48" y="25"/>
                    </a:lnTo>
                    <a:lnTo>
                      <a:pt x="24" y="14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16" y="5"/>
                    </a:lnTo>
                    <a:lnTo>
                      <a:pt x="35" y="10"/>
                    </a:lnTo>
                    <a:lnTo>
                      <a:pt x="56" y="17"/>
                    </a:lnTo>
                    <a:lnTo>
                      <a:pt x="79" y="22"/>
                    </a:lnTo>
                    <a:lnTo>
                      <a:pt x="102" y="25"/>
                    </a:lnTo>
                    <a:lnTo>
                      <a:pt x="122" y="26"/>
                    </a:lnTo>
                    <a:lnTo>
                      <a:pt x="139" y="24"/>
                    </a:lnTo>
                    <a:lnTo>
                      <a:pt x="140" y="22"/>
                    </a:lnTo>
                    <a:lnTo>
                      <a:pt x="144" y="21"/>
                    </a:lnTo>
                    <a:lnTo>
                      <a:pt x="151" y="20"/>
                    </a:lnTo>
                    <a:lnTo>
                      <a:pt x="160" y="18"/>
                    </a:lnTo>
                    <a:lnTo>
                      <a:pt x="170" y="18"/>
                    </a:lnTo>
                    <a:lnTo>
                      <a:pt x="180" y="21"/>
                    </a:lnTo>
                    <a:lnTo>
                      <a:pt x="191" y="26"/>
                    </a:lnTo>
                    <a:lnTo>
                      <a:pt x="202" y="36"/>
                    </a:lnTo>
                    <a:lnTo>
                      <a:pt x="25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Freeform 404"/>
              <p:cNvSpPr>
                <a:spLocks/>
              </p:cNvSpPr>
              <p:nvPr/>
            </p:nvSpPr>
            <p:spPr bwMode="auto">
              <a:xfrm>
                <a:off x="6256338" y="4843463"/>
                <a:ext cx="120650" cy="211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4"/>
                  </a:cxn>
                  <a:cxn ang="0">
                    <a:pos x="4" y="17"/>
                  </a:cxn>
                  <a:cxn ang="0">
                    <a:pos x="8" y="35"/>
                  </a:cxn>
                  <a:cxn ang="0">
                    <a:pos x="16" y="56"/>
                  </a:cxn>
                  <a:cxn ang="0">
                    <a:pos x="27" y="79"/>
                  </a:cxn>
                  <a:cxn ang="0">
                    <a:pos x="40" y="101"/>
                  </a:cxn>
                  <a:cxn ang="0">
                    <a:pos x="56" y="120"/>
                  </a:cxn>
                  <a:cxn ang="0">
                    <a:pos x="76" y="133"/>
                  </a:cxn>
                  <a:cxn ang="0">
                    <a:pos x="72" y="132"/>
                  </a:cxn>
                  <a:cxn ang="0">
                    <a:pos x="64" y="127"/>
                  </a:cxn>
                  <a:cxn ang="0">
                    <a:pos x="51" y="119"/>
                  </a:cxn>
                  <a:cxn ang="0">
                    <a:pos x="36" y="105"/>
                  </a:cxn>
                  <a:cxn ang="0">
                    <a:pos x="23" y="88"/>
                  </a:cxn>
                  <a:cxn ang="0">
                    <a:pos x="11" y="65"/>
                  </a:cxn>
                  <a:cxn ang="0">
                    <a:pos x="3" y="36"/>
                  </a:cxn>
                  <a:cxn ang="0">
                    <a:pos x="0" y="0"/>
                  </a:cxn>
                </a:cxnLst>
                <a:rect l="0" t="0" r="r" b="b"/>
                <a:pathLst>
                  <a:path w="76" h="133">
                    <a:moveTo>
                      <a:pt x="0" y="0"/>
                    </a:moveTo>
                    <a:lnTo>
                      <a:pt x="2" y="4"/>
                    </a:lnTo>
                    <a:lnTo>
                      <a:pt x="4" y="17"/>
                    </a:lnTo>
                    <a:lnTo>
                      <a:pt x="8" y="35"/>
                    </a:lnTo>
                    <a:lnTo>
                      <a:pt x="16" y="56"/>
                    </a:lnTo>
                    <a:lnTo>
                      <a:pt x="27" y="79"/>
                    </a:lnTo>
                    <a:lnTo>
                      <a:pt x="40" y="101"/>
                    </a:lnTo>
                    <a:lnTo>
                      <a:pt x="56" y="120"/>
                    </a:lnTo>
                    <a:lnTo>
                      <a:pt x="76" y="133"/>
                    </a:lnTo>
                    <a:lnTo>
                      <a:pt x="72" y="132"/>
                    </a:lnTo>
                    <a:lnTo>
                      <a:pt x="64" y="127"/>
                    </a:lnTo>
                    <a:lnTo>
                      <a:pt x="51" y="119"/>
                    </a:lnTo>
                    <a:lnTo>
                      <a:pt x="36" y="105"/>
                    </a:lnTo>
                    <a:lnTo>
                      <a:pt x="23" y="88"/>
                    </a:lnTo>
                    <a:lnTo>
                      <a:pt x="11" y="65"/>
                    </a:lnTo>
                    <a:lnTo>
                      <a:pt x="3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405"/>
              <p:cNvSpPr>
                <a:spLocks/>
              </p:cNvSpPr>
              <p:nvPr/>
            </p:nvSpPr>
            <p:spPr bwMode="auto">
              <a:xfrm>
                <a:off x="5368925" y="6389688"/>
                <a:ext cx="192088" cy="6032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91" y="2"/>
                  </a:cxn>
                  <a:cxn ang="0">
                    <a:pos x="85" y="6"/>
                  </a:cxn>
                  <a:cxn ang="0">
                    <a:pos x="79" y="11"/>
                  </a:cxn>
                  <a:cxn ang="0">
                    <a:pos x="68" y="16"/>
                  </a:cxn>
                  <a:cxn ang="0">
                    <a:pos x="55" y="23"/>
                  </a:cxn>
                  <a:cxn ang="0">
                    <a:pos x="39" y="27"/>
                  </a:cxn>
                  <a:cxn ang="0">
                    <a:pos x="20" y="30"/>
                  </a:cxn>
                  <a:cxn ang="0">
                    <a:pos x="0" y="30"/>
                  </a:cxn>
                  <a:cxn ang="0">
                    <a:pos x="8" y="31"/>
                  </a:cxn>
                  <a:cxn ang="0">
                    <a:pos x="29" y="34"/>
                  </a:cxn>
                  <a:cxn ang="0">
                    <a:pos x="56" y="36"/>
                  </a:cxn>
                  <a:cxn ang="0">
                    <a:pos x="84" y="38"/>
                  </a:cxn>
                  <a:cxn ang="0">
                    <a:pos x="108" y="36"/>
                  </a:cxn>
                  <a:cxn ang="0">
                    <a:pos x="121" y="31"/>
                  </a:cxn>
                  <a:cxn ang="0">
                    <a:pos x="117" y="19"/>
                  </a:cxn>
                  <a:cxn ang="0">
                    <a:pos x="92" y="0"/>
                  </a:cxn>
                </a:cxnLst>
                <a:rect l="0" t="0" r="r" b="b"/>
                <a:pathLst>
                  <a:path w="121" h="38">
                    <a:moveTo>
                      <a:pt x="92" y="0"/>
                    </a:moveTo>
                    <a:lnTo>
                      <a:pt x="91" y="2"/>
                    </a:lnTo>
                    <a:lnTo>
                      <a:pt x="85" y="6"/>
                    </a:lnTo>
                    <a:lnTo>
                      <a:pt x="79" y="11"/>
                    </a:lnTo>
                    <a:lnTo>
                      <a:pt x="68" y="16"/>
                    </a:lnTo>
                    <a:lnTo>
                      <a:pt x="55" y="23"/>
                    </a:lnTo>
                    <a:lnTo>
                      <a:pt x="39" y="27"/>
                    </a:lnTo>
                    <a:lnTo>
                      <a:pt x="20" y="30"/>
                    </a:lnTo>
                    <a:lnTo>
                      <a:pt x="0" y="30"/>
                    </a:lnTo>
                    <a:lnTo>
                      <a:pt x="8" y="31"/>
                    </a:lnTo>
                    <a:lnTo>
                      <a:pt x="29" y="34"/>
                    </a:lnTo>
                    <a:lnTo>
                      <a:pt x="56" y="36"/>
                    </a:lnTo>
                    <a:lnTo>
                      <a:pt x="84" y="38"/>
                    </a:lnTo>
                    <a:lnTo>
                      <a:pt x="108" y="36"/>
                    </a:lnTo>
                    <a:lnTo>
                      <a:pt x="121" y="31"/>
                    </a:lnTo>
                    <a:lnTo>
                      <a:pt x="117" y="1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406"/>
              <p:cNvSpPr>
                <a:spLocks/>
              </p:cNvSpPr>
              <p:nvPr/>
            </p:nvSpPr>
            <p:spPr bwMode="auto">
              <a:xfrm>
                <a:off x="6256338" y="5311775"/>
                <a:ext cx="127000" cy="125413"/>
              </a:xfrm>
              <a:custGeom>
                <a:avLst/>
                <a:gdLst/>
                <a:ahLst/>
                <a:cxnLst>
                  <a:cxn ang="0">
                    <a:pos x="80" y="14"/>
                  </a:cxn>
                  <a:cxn ang="0">
                    <a:pos x="79" y="21"/>
                  </a:cxn>
                  <a:cxn ang="0">
                    <a:pos x="75" y="35"/>
                  </a:cxn>
                  <a:cxn ang="0">
                    <a:pos x="63" y="52"/>
                  </a:cxn>
                  <a:cxn ang="0">
                    <a:pos x="44" y="64"/>
                  </a:cxn>
                  <a:cxn ang="0">
                    <a:pos x="46" y="65"/>
                  </a:cxn>
                  <a:cxn ang="0">
                    <a:pos x="48" y="68"/>
                  </a:cxn>
                  <a:cxn ang="0">
                    <a:pos x="51" y="72"/>
                  </a:cxn>
                  <a:cxn ang="0">
                    <a:pos x="54" y="75"/>
                  </a:cxn>
                  <a:cxn ang="0">
                    <a:pos x="52" y="77"/>
                  </a:cxn>
                  <a:cxn ang="0">
                    <a:pos x="48" y="79"/>
                  </a:cxn>
                  <a:cxn ang="0">
                    <a:pos x="40" y="77"/>
                  </a:cxn>
                  <a:cxn ang="0">
                    <a:pos x="24" y="72"/>
                  </a:cxn>
                  <a:cxn ang="0">
                    <a:pos x="20" y="69"/>
                  </a:cxn>
                  <a:cxn ang="0">
                    <a:pos x="11" y="61"/>
                  </a:cxn>
                  <a:cxn ang="0">
                    <a:pos x="3" y="51"/>
                  </a:cxn>
                  <a:cxn ang="0">
                    <a:pos x="0" y="39"/>
                  </a:cxn>
                  <a:cxn ang="0">
                    <a:pos x="2" y="37"/>
                  </a:cxn>
                  <a:cxn ang="0">
                    <a:pos x="7" y="35"/>
                  </a:cxn>
                  <a:cxn ang="0">
                    <a:pos x="14" y="31"/>
                  </a:cxn>
                  <a:cxn ang="0">
                    <a:pos x="22" y="25"/>
                  </a:cxn>
                  <a:cxn ang="0">
                    <a:pos x="30" y="18"/>
                  </a:cxn>
                  <a:cxn ang="0">
                    <a:pos x="38" y="12"/>
                  </a:cxn>
                  <a:cxn ang="0">
                    <a:pos x="44" y="5"/>
                  </a:cxn>
                  <a:cxn ang="0">
                    <a:pos x="50" y="0"/>
                  </a:cxn>
                  <a:cxn ang="0">
                    <a:pos x="80" y="14"/>
                  </a:cxn>
                </a:cxnLst>
                <a:rect l="0" t="0" r="r" b="b"/>
                <a:pathLst>
                  <a:path w="80" h="79">
                    <a:moveTo>
                      <a:pt x="80" y="14"/>
                    </a:moveTo>
                    <a:lnTo>
                      <a:pt x="79" y="21"/>
                    </a:lnTo>
                    <a:lnTo>
                      <a:pt x="75" y="35"/>
                    </a:lnTo>
                    <a:lnTo>
                      <a:pt x="63" y="52"/>
                    </a:lnTo>
                    <a:lnTo>
                      <a:pt x="44" y="64"/>
                    </a:lnTo>
                    <a:lnTo>
                      <a:pt x="46" y="65"/>
                    </a:lnTo>
                    <a:lnTo>
                      <a:pt x="48" y="68"/>
                    </a:lnTo>
                    <a:lnTo>
                      <a:pt x="51" y="72"/>
                    </a:lnTo>
                    <a:lnTo>
                      <a:pt x="54" y="75"/>
                    </a:lnTo>
                    <a:lnTo>
                      <a:pt x="52" y="77"/>
                    </a:lnTo>
                    <a:lnTo>
                      <a:pt x="48" y="79"/>
                    </a:lnTo>
                    <a:lnTo>
                      <a:pt x="40" y="77"/>
                    </a:lnTo>
                    <a:lnTo>
                      <a:pt x="24" y="72"/>
                    </a:lnTo>
                    <a:lnTo>
                      <a:pt x="20" y="69"/>
                    </a:lnTo>
                    <a:lnTo>
                      <a:pt x="11" y="61"/>
                    </a:lnTo>
                    <a:lnTo>
                      <a:pt x="3" y="51"/>
                    </a:lnTo>
                    <a:lnTo>
                      <a:pt x="0" y="39"/>
                    </a:lnTo>
                    <a:lnTo>
                      <a:pt x="2" y="37"/>
                    </a:lnTo>
                    <a:lnTo>
                      <a:pt x="7" y="35"/>
                    </a:lnTo>
                    <a:lnTo>
                      <a:pt x="14" y="31"/>
                    </a:lnTo>
                    <a:lnTo>
                      <a:pt x="22" y="25"/>
                    </a:lnTo>
                    <a:lnTo>
                      <a:pt x="30" y="18"/>
                    </a:lnTo>
                    <a:lnTo>
                      <a:pt x="38" y="12"/>
                    </a:lnTo>
                    <a:lnTo>
                      <a:pt x="44" y="5"/>
                    </a:lnTo>
                    <a:lnTo>
                      <a:pt x="50" y="0"/>
                    </a:lnTo>
                    <a:lnTo>
                      <a:pt x="80" y="14"/>
                    </a:lnTo>
                    <a:close/>
                  </a:path>
                </a:pathLst>
              </a:custGeom>
              <a:solidFill>
                <a:srgbClr val="FFD3B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407"/>
              <p:cNvSpPr>
                <a:spLocks/>
              </p:cNvSpPr>
              <p:nvPr/>
            </p:nvSpPr>
            <p:spPr bwMode="auto">
              <a:xfrm>
                <a:off x="5943600" y="5465763"/>
                <a:ext cx="736600" cy="427038"/>
              </a:xfrm>
              <a:custGeom>
                <a:avLst/>
                <a:gdLst/>
                <a:ahLst/>
                <a:cxnLst>
                  <a:cxn ang="0">
                    <a:pos x="440" y="20"/>
                  </a:cxn>
                  <a:cxn ang="0">
                    <a:pos x="46" y="0"/>
                  </a:cxn>
                  <a:cxn ang="0">
                    <a:pos x="42" y="0"/>
                  </a:cxn>
                  <a:cxn ang="0">
                    <a:pos x="32" y="3"/>
                  </a:cxn>
                  <a:cxn ang="0">
                    <a:pos x="20" y="10"/>
                  </a:cxn>
                  <a:cxn ang="0">
                    <a:pos x="12" y="26"/>
                  </a:cxn>
                  <a:cxn ang="0">
                    <a:pos x="8" y="66"/>
                  </a:cxn>
                  <a:cxn ang="0">
                    <a:pos x="6" y="123"/>
                  </a:cxn>
                  <a:cxn ang="0">
                    <a:pos x="4" y="174"/>
                  </a:cxn>
                  <a:cxn ang="0">
                    <a:pos x="4" y="195"/>
                  </a:cxn>
                  <a:cxn ang="0">
                    <a:pos x="1" y="204"/>
                  </a:cxn>
                  <a:cxn ang="0">
                    <a:pos x="0" y="224"/>
                  </a:cxn>
                  <a:cxn ang="0">
                    <a:pos x="2" y="246"/>
                  </a:cxn>
                  <a:cxn ang="0">
                    <a:pos x="16" y="258"/>
                  </a:cxn>
                  <a:cxn ang="0">
                    <a:pos x="445" y="269"/>
                  </a:cxn>
                  <a:cxn ang="0">
                    <a:pos x="449" y="267"/>
                  </a:cxn>
                  <a:cxn ang="0">
                    <a:pos x="457" y="262"/>
                  </a:cxn>
                  <a:cxn ang="0">
                    <a:pos x="464" y="250"/>
                  </a:cxn>
                  <a:cxn ang="0">
                    <a:pos x="464" y="228"/>
                  </a:cxn>
                  <a:cxn ang="0">
                    <a:pos x="464" y="54"/>
                  </a:cxn>
                  <a:cxn ang="0">
                    <a:pos x="464" y="48"/>
                  </a:cxn>
                  <a:cxn ang="0">
                    <a:pos x="460" y="38"/>
                  </a:cxn>
                  <a:cxn ang="0">
                    <a:pos x="453" y="26"/>
                  </a:cxn>
                  <a:cxn ang="0">
                    <a:pos x="440" y="20"/>
                  </a:cxn>
                </a:cxnLst>
                <a:rect l="0" t="0" r="r" b="b"/>
                <a:pathLst>
                  <a:path w="464" h="269">
                    <a:moveTo>
                      <a:pt x="440" y="20"/>
                    </a:moveTo>
                    <a:lnTo>
                      <a:pt x="46" y="0"/>
                    </a:lnTo>
                    <a:lnTo>
                      <a:pt x="42" y="0"/>
                    </a:lnTo>
                    <a:lnTo>
                      <a:pt x="32" y="3"/>
                    </a:lnTo>
                    <a:lnTo>
                      <a:pt x="20" y="10"/>
                    </a:lnTo>
                    <a:lnTo>
                      <a:pt x="12" y="26"/>
                    </a:lnTo>
                    <a:lnTo>
                      <a:pt x="8" y="66"/>
                    </a:lnTo>
                    <a:lnTo>
                      <a:pt x="6" y="123"/>
                    </a:lnTo>
                    <a:lnTo>
                      <a:pt x="4" y="174"/>
                    </a:lnTo>
                    <a:lnTo>
                      <a:pt x="4" y="195"/>
                    </a:lnTo>
                    <a:lnTo>
                      <a:pt x="1" y="204"/>
                    </a:lnTo>
                    <a:lnTo>
                      <a:pt x="0" y="224"/>
                    </a:lnTo>
                    <a:lnTo>
                      <a:pt x="2" y="246"/>
                    </a:lnTo>
                    <a:lnTo>
                      <a:pt x="16" y="258"/>
                    </a:lnTo>
                    <a:lnTo>
                      <a:pt x="445" y="269"/>
                    </a:lnTo>
                    <a:lnTo>
                      <a:pt x="449" y="267"/>
                    </a:lnTo>
                    <a:lnTo>
                      <a:pt x="457" y="262"/>
                    </a:lnTo>
                    <a:lnTo>
                      <a:pt x="464" y="250"/>
                    </a:lnTo>
                    <a:lnTo>
                      <a:pt x="464" y="228"/>
                    </a:lnTo>
                    <a:lnTo>
                      <a:pt x="464" y="54"/>
                    </a:lnTo>
                    <a:lnTo>
                      <a:pt x="464" y="48"/>
                    </a:lnTo>
                    <a:lnTo>
                      <a:pt x="460" y="38"/>
                    </a:lnTo>
                    <a:lnTo>
                      <a:pt x="453" y="26"/>
                    </a:lnTo>
                    <a:lnTo>
                      <a:pt x="440" y="20"/>
                    </a:lnTo>
                    <a:close/>
                  </a:path>
                </a:pathLst>
              </a:custGeom>
              <a:solidFill>
                <a:srgbClr val="3F3F3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408"/>
              <p:cNvSpPr>
                <a:spLocks/>
              </p:cNvSpPr>
              <p:nvPr/>
            </p:nvSpPr>
            <p:spPr bwMode="auto">
              <a:xfrm>
                <a:off x="6348413" y="5468938"/>
                <a:ext cx="336550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0" y="18"/>
                  </a:cxn>
                  <a:cxn ang="0">
                    <a:pos x="184" y="18"/>
                  </a:cxn>
                  <a:cxn ang="0">
                    <a:pos x="193" y="21"/>
                  </a:cxn>
                  <a:cxn ang="0">
                    <a:pos x="204" y="26"/>
                  </a:cxn>
                  <a:cxn ang="0">
                    <a:pos x="209" y="36"/>
                  </a:cxn>
                  <a:cxn ang="0">
                    <a:pos x="209" y="34"/>
                  </a:cxn>
                  <a:cxn ang="0">
                    <a:pos x="210" y="32"/>
                  </a:cxn>
                  <a:cxn ang="0">
                    <a:pos x="212" y="28"/>
                  </a:cxn>
                  <a:cxn ang="0">
                    <a:pos x="210" y="24"/>
                  </a:cxn>
                  <a:cxn ang="0">
                    <a:pos x="206" y="18"/>
                  </a:cxn>
                  <a:cxn ang="0">
                    <a:pos x="200" y="14"/>
                  </a:cxn>
                  <a:cxn ang="0">
                    <a:pos x="189" y="10"/>
                  </a:cxn>
                  <a:cxn ang="0">
                    <a:pos x="172" y="8"/>
                  </a:cxn>
                  <a:cxn ang="0">
                    <a:pos x="0" y="0"/>
                  </a:cxn>
                </a:cxnLst>
                <a:rect l="0" t="0" r="r" b="b"/>
                <a:pathLst>
                  <a:path w="212" h="36">
                    <a:moveTo>
                      <a:pt x="0" y="0"/>
                    </a:moveTo>
                    <a:lnTo>
                      <a:pt x="180" y="18"/>
                    </a:lnTo>
                    <a:lnTo>
                      <a:pt x="184" y="18"/>
                    </a:lnTo>
                    <a:lnTo>
                      <a:pt x="193" y="21"/>
                    </a:lnTo>
                    <a:lnTo>
                      <a:pt x="204" y="26"/>
                    </a:lnTo>
                    <a:lnTo>
                      <a:pt x="209" y="36"/>
                    </a:lnTo>
                    <a:lnTo>
                      <a:pt x="209" y="34"/>
                    </a:lnTo>
                    <a:lnTo>
                      <a:pt x="210" y="32"/>
                    </a:lnTo>
                    <a:lnTo>
                      <a:pt x="212" y="28"/>
                    </a:lnTo>
                    <a:lnTo>
                      <a:pt x="210" y="24"/>
                    </a:lnTo>
                    <a:lnTo>
                      <a:pt x="206" y="18"/>
                    </a:lnTo>
                    <a:lnTo>
                      <a:pt x="200" y="14"/>
                    </a:lnTo>
                    <a:lnTo>
                      <a:pt x="189" y="10"/>
                    </a:lnTo>
                    <a:lnTo>
                      <a:pt x="172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410"/>
              <p:cNvSpPr>
                <a:spLocks/>
              </p:cNvSpPr>
              <p:nvPr/>
            </p:nvSpPr>
            <p:spPr bwMode="auto">
              <a:xfrm>
                <a:off x="5976938" y="5880100"/>
                <a:ext cx="703263" cy="33338"/>
              </a:xfrm>
              <a:custGeom>
                <a:avLst/>
                <a:gdLst/>
                <a:ahLst/>
                <a:cxnLst>
                  <a:cxn ang="0">
                    <a:pos x="443" y="21"/>
                  </a:cxn>
                  <a:cxn ang="0">
                    <a:pos x="439" y="21"/>
                  </a:cxn>
                  <a:cxn ang="0">
                    <a:pos x="427" y="20"/>
                  </a:cxn>
                  <a:cxn ang="0">
                    <a:pos x="410" y="20"/>
                  </a:cxn>
                  <a:cxn ang="0">
                    <a:pos x="386" y="18"/>
                  </a:cxn>
                  <a:cxn ang="0">
                    <a:pos x="356" y="17"/>
                  </a:cxn>
                  <a:cxn ang="0">
                    <a:pos x="324" y="16"/>
                  </a:cxn>
                  <a:cxn ang="0">
                    <a:pos x="290" y="13"/>
                  </a:cxn>
                  <a:cxn ang="0">
                    <a:pos x="252" y="12"/>
                  </a:cxn>
                  <a:cxn ang="0">
                    <a:pos x="214" y="10"/>
                  </a:cxn>
                  <a:cxn ang="0">
                    <a:pos x="176" y="8"/>
                  </a:cxn>
                  <a:cxn ang="0">
                    <a:pos x="139" y="6"/>
                  </a:cxn>
                  <a:cxn ang="0">
                    <a:pos x="104" y="5"/>
                  </a:cxn>
                  <a:cxn ang="0">
                    <a:pos x="71" y="4"/>
                  </a:cxn>
                  <a:cxn ang="0">
                    <a:pos x="43" y="4"/>
                  </a:cxn>
                  <a:cxn ang="0">
                    <a:pos x="19" y="2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13" y="2"/>
                  </a:cxn>
                  <a:cxn ang="0">
                    <a:pos x="28" y="1"/>
                  </a:cxn>
                  <a:cxn ang="0">
                    <a:pos x="49" y="1"/>
                  </a:cxn>
                  <a:cxn ang="0">
                    <a:pos x="73" y="0"/>
                  </a:cxn>
                  <a:cxn ang="0">
                    <a:pos x="103" y="0"/>
                  </a:cxn>
                  <a:cxn ang="0">
                    <a:pos x="134" y="0"/>
                  </a:cxn>
                  <a:cxn ang="0">
                    <a:pos x="168" y="0"/>
                  </a:cxn>
                  <a:cxn ang="0">
                    <a:pos x="204" y="0"/>
                  </a:cxn>
                  <a:cxn ang="0">
                    <a:pos x="240" y="1"/>
                  </a:cxn>
                  <a:cxn ang="0">
                    <a:pos x="278" y="2"/>
                  </a:cxn>
                  <a:cxn ang="0">
                    <a:pos x="314" y="4"/>
                  </a:cxn>
                  <a:cxn ang="0">
                    <a:pos x="350" y="6"/>
                  </a:cxn>
                  <a:cxn ang="0">
                    <a:pos x="383" y="10"/>
                  </a:cxn>
                  <a:cxn ang="0">
                    <a:pos x="415" y="16"/>
                  </a:cxn>
                  <a:cxn ang="0">
                    <a:pos x="443" y="21"/>
                  </a:cxn>
                </a:cxnLst>
                <a:rect l="0" t="0" r="r" b="b"/>
                <a:pathLst>
                  <a:path w="443" h="21">
                    <a:moveTo>
                      <a:pt x="443" y="21"/>
                    </a:moveTo>
                    <a:lnTo>
                      <a:pt x="439" y="21"/>
                    </a:lnTo>
                    <a:lnTo>
                      <a:pt x="427" y="20"/>
                    </a:lnTo>
                    <a:lnTo>
                      <a:pt x="410" y="20"/>
                    </a:lnTo>
                    <a:lnTo>
                      <a:pt x="386" y="18"/>
                    </a:lnTo>
                    <a:lnTo>
                      <a:pt x="356" y="17"/>
                    </a:lnTo>
                    <a:lnTo>
                      <a:pt x="324" y="16"/>
                    </a:lnTo>
                    <a:lnTo>
                      <a:pt x="290" y="13"/>
                    </a:lnTo>
                    <a:lnTo>
                      <a:pt x="252" y="12"/>
                    </a:lnTo>
                    <a:lnTo>
                      <a:pt x="214" y="10"/>
                    </a:lnTo>
                    <a:lnTo>
                      <a:pt x="176" y="8"/>
                    </a:lnTo>
                    <a:lnTo>
                      <a:pt x="139" y="6"/>
                    </a:lnTo>
                    <a:lnTo>
                      <a:pt x="104" y="5"/>
                    </a:lnTo>
                    <a:lnTo>
                      <a:pt x="71" y="4"/>
                    </a:lnTo>
                    <a:lnTo>
                      <a:pt x="43" y="4"/>
                    </a:lnTo>
                    <a:lnTo>
                      <a:pt x="19" y="2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3" y="2"/>
                    </a:lnTo>
                    <a:lnTo>
                      <a:pt x="28" y="1"/>
                    </a:lnTo>
                    <a:lnTo>
                      <a:pt x="49" y="1"/>
                    </a:lnTo>
                    <a:lnTo>
                      <a:pt x="73" y="0"/>
                    </a:lnTo>
                    <a:lnTo>
                      <a:pt x="103" y="0"/>
                    </a:lnTo>
                    <a:lnTo>
                      <a:pt x="134" y="0"/>
                    </a:lnTo>
                    <a:lnTo>
                      <a:pt x="168" y="0"/>
                    </a:lnTo>
                    <a:lnTo>
                      <a:pt x="204" y="0"/>
                    </a:lnTo>
                    <a:lnTo>
                      <a:pt x="240" y="1"/>
                    </a:lnTo>
                    <a:lnTo>
                      <a:pt x="278" y="2"/>
                    </a:lnTo>
                    <a:lnTo>
                      <a:pt x="314" y="4"/>
                    </a:lnTo>
                    <a:lnTo>
                      <a:pt x="350" y="6"/>
                    </a:lnTo>
                    <a:lnTo>
                      <a:pt x="383" y="10"/>
                    </a:lnTo>
                    <a:lnTo>
                      <a:pt x="415" y="16"/>
                    </a:lnTo>
                    <a:lnTo>
                      <a:pt x="443" y="2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411"/>
              <p:cNvSpPr>
                <a:spLocks/>
              </p:cNvSpPr>
              <p:nvPr/>
            </p:nvSpPr>
            <p:spPr bwMode="auto">
              <a:xfrm>
                <a:off x="5927725" y="5503863"/>
                <a:ext cx="30163" cy="358775"/>
              </a:xfrm>
              <a:custGeom>
                <a:avLst/>
                <a:gdLst/>
                <a:ahLst/>
                <a:cxnLst>
                  <a:cxn ang="0">
                    <a:pos x="11" y="226"/>
                  </a:cxn>
                  <a:cxn ang="0">
                    <a:pos x="10" y="223"/>
                  </a:cxn>
                  <a:cxn ang="0">
                    <a:pos x="6" y="215"/>
                  </a:cxn>
                  <a:cxn ang="0">
                    <a:pos x="2" y="203"/>
                  </a:cxn>
                  <a:cxn ang="0">
                    <a:pos x="0" y="186"/>
                  </a:cxn>
                  <a:cxn ang="0">
                    <a:pos x="3" y="162"/>
                  </a:cxn>
                  <a:cxn ang="0">
                    <a:pos x="8" y="106"/>
                  </a:cxn>
                  <a:cxn ang="0">
                    <a:pos x="14" y="43"/>
                  </a:cxn>
                  <a:cxn ang="0">
                    <a:pos x="14" y="0"/>
                  </a:cxn>
                  <a:cxn ang="0">
                    <a:pos x="16" y="14"/>
                  </a:cxn>
                  <a:cxn ang="0">
                    <a:pos x="19" y="52"/>
                  </a:cxn>
                  <a:cxn ang="0">
                    <a:pos x="18" y="111"/>
                  </a:cxn>
                  <a:cxn ang="0">
                    <a:pos x="8" y="183"/>
                  </a:cxn>
                  <a:cxn ang="0">
                    <a:pos x="7" y="188"/>
                  </a:cxn>
                  <a:cxn ang="0">
                    <a:pos x="6" y="202"/>
                  </a:cxn>
                  <a:cxn ang="0">
                    <a:pos x="7" y="216"/>
                  </a:cxn>
                  <a:cxn ang="0">
                    <a:pos x="11" y="226"/>
                  </a:cxn>
                </a:cxnLst>
                <a:rect l="0" t="0" r="r" b="b"/>
                <a:pathLst>
                  <a:path w="19" h="226">
                    <a:moveTo>
                      <a:pt x="11" y="226"/>
                    </a:moveTo>
                    <a:lnTo>
                      <a:pt x="10" y="223"/>
                    </a:lnTo>
                    <a:lnTo>
                      <a:pt x="6" y="215"/>
                    </a:lnTo>
                    <a:lnTo>
                      <a:pt x="2" y="203"/>
                    </a:lnTo>
                    <a:lnTo>
                      <a:pt x="0" y="186"/>
                    </a:lnTo>
                    <a:lnTo>
                      <a:pt x="3" y="162"/>
                    </a:lnTo>
                    <a:lnTo>
                      <a:pt x="8" y="106"/>
                    </a:lnTo>
                    <a:lnTo>
                      <a:pt x="14" y="43"/>
                    </a:lnTo>
                    <a:lnTo>
                      <a:pt x="14" y="0"/>
                    </a:lnTo>
                    <a:lnTo>
                      <a:pt x="16" y="14"/>
                    </a:lnTo>
                    <a:lnTo>
                      <a:pt x="19" y="52"/>
                    </a:lnTo>
                    <a:lnTo>
                      <a:pt x="18" y="111"/>
                    </a:lnTo>
                    <a:lnTo>
                      <a:pt x="8" y="183"/>
                    </a:lnTo>
                    <a:lnTo>
                      <a:pt x="7" y="188"/>
                    </a:lnTo>
                    <a:lnTo>
                      <a:pt x="6" y="202"/>
                    </a:lnTo>
                    <a:lnTo>
                      <a:pt x="7" y="216"/>
                    </a:lnTo>
                    <a:lnTo>
                      <a:pt x="11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412"/>
              <p:cNvSpPr>
                <a:spLocks/>
              </p:cNvSpPr>
              <p:nvPr/>
            </p:nvSpPr>
            <p:spPr bwMode="auto">
              <a:xfrm>
                <a:off x="5945188" y="5453063"/>
                <a:ext cx="273050" cy="31750"/>
              </a:xfrm>
              <a:custGeom>
                <a:avLst/>
                <a:gdLst/>
                <a:ahLst/>
                <a:cxnLst>
                  <a:cxn ang="0">
                    <a:pos x="172" y="10"/>
                  </a:cxn>
                  <a:cxn ang="0">
                    <a:pos x="47" y="8"/>
                  </a:cxn>
                  <a:cxn ang="0">
                    <a:pos x="45" y="8"/>
                  </a:cxn>
                  <a:cxn ang="0">
                    <a:pos x="40" y="8"/>
                  </a:cxn>
                  <a:cxn ang="0">
                    <a:pos x="33" y="8"/>
                  </a:cxn>
                  <a:cxn ang="0">
                    <a:pos x="25" y="8"/>
                  </a:cxn>
                  <a:cxn ang="0">
                    <a:pos x="17" y="10"/>
                  </a:cxn>
                  <a:cxn ang="0">
                    <a:pos x="11" y="12"/>
                  </a:cxn>
                  <a:cxn ang="0">
                    <a:pos x="4" y="15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0" y="16"/>
                  </a:cxn>
                  <a:cxn ang="0">
                    <a:pos x="1" y="12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16" y="2"/>
                  </a:cxn>
                  <a:cxn ang="0">
                    <a:pos x="27" y="0"/>
                  </a:cxn>
                  <a:cxn ang="0">
                    <a:pos x="40" y="0"/>
                  </a:cxn>
                  <a:cxn ang="0">
                    <a:pos x="172" y="10"/>
                  </a:cxn>
                </a:cxnLst>
                <a:rect l="0" t="0" r="r" b="b"/>
                <a:pathLst>
                  <a:path w="172" h="20">
                    <a:moveTo>
                      <a:pt x="172" y="10"/>
                    </a:moveTo>
                    <a:lnTo>
                      <a:pt x="47" y="8"/>
                    </a:lnTo>
                    <a:lnTo>
                      <a:pt x="45" y="8"/>
                    </a:lnTo>
                    <a:lnTo>
                      <a:pt x="40" y="8"/>
                    </a:lnTo>
                    <a:lnTo>
                      <a:pt x="33" y="8"/>
                    </a:lnTo>
                    <a:lnTo>
                      <a:pt x="25" y="8"/>
                    </a:lnTo>
                    <a:lnTo>
                      <a:pt x="17" y="10"/>
                    </a:lnTo>
                    <a:lnTo>
                      <a:pt x="11" y="12"/>
                    </a:lnTo>
                    <a:lnTo>
                      <a:pt x="4" y="15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16" y="2"/>
                    </a:lnTo>
                    <a:lnTo>
                      <a:pt x="27" y="0"/>
                    </a:lnTo>
                    <a:lnTo>
                      <a:pt x="40" y="0"/>
                    </a:lnTo>
                    <a:lnTo>
                      <a:pt x="17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413"/>
              <p:cNvSpPr>
                <a:spLocks/>
              </p:cNvSpPr>
              <p:nvPr/>
            </p:nvSpPr>
            <p:spPr bwMode="auto">
              <a:xfrm>
                <a:off x="6323013" y="5232400"/>
                <a:ext cx="134938" cy="825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3"/>
                  </a:cxn>
                  <a:cxn ang="0">
                    <a:pos x="5" y="8"/>
                  </a:cxn>
                  <a:cxn ang="0">
                    <a:pos x="12" y="16"/>
                  </a:cxn>
                  <a:cxn ang="0">
                    <a:pos x="22" y="26"/>
                  </a:cxn>
                  <a:cxn ang="0">
                    <a:pos x="34" y="36"/>
                  </a:cxn>
                  <a:cxn ang="0">
                    <a:pos x="49" y="44"/>
                  </a:cxn>
                  <a:cxn ang="0">
                    <a:pos x="65" y="50"/>
                  </a:cxn>
                  <a:cxn ang="0">
                    <a:pos x="85" y="52"/>
                  </a:cxn>
                  <a:cxn ang="0">
                    <a:pos x="84" y="52"/>
                  </a:cxn>
                  <a:cxn ang="0">
                    <a:pos x="78" y="50"/>
                  </a:cxn>
                  <a:cxn ang="0">
                    <a:pos x="72" y="47"/>
                  </a:cxn>
                  <a:cxn ang="0">
                    <a:pos x="61" y="42"/>
                  </a:cxn>
                  <a:cxn ang="0">
                    <a:pos x="49" y="35"/>
                  </a:cxn>
                  <a:cxn ang="0">
                    <a:pos x="34" y="27"/>
                  </a:cxn>
                  <a:cxn ang="0">
                    <a:pos x="18" y="15"/>
                  </a:cxn>
                  <a:cxn ang="0">
                    <a:pos x="0" y="0"/>
                  </a:cxn>
                </a:cxnLst>
                <a:rect l="0" t="0" r="r" b="b"/>
                <a:pathLst>
                  <a:path w="85" h="52">
                    <a:moveTo>
                      <a:pt x="0" y="0"/>
                    </a:moveTo>
                    <a:lnTo>
                      <a:pt x="1" y="3"/>
                    </a:lnTo>
                    <a:lnTo>
                      <a:pt x="5" y="8"/>
                    </a:lnTo>
                    <a:lnTo>
                      <a:pt x="12" y="16"/>
                    </a:lnTo>
                    <a:lnTo>
                      <a:pt x="22" y="26"/>
                    </a:lnTo>
                    <a:lnTo>
                      <a:pt x="34" y="36"/>
                    </a:lnTo>
                    <a:lnTo>
                      <a:pt x="49" y="44"/>
                    </a:lnTo>
                    <a:lnTo>
                      <a:pt x="65" y="50"/>
                    </a:lnTo>
                    <a:lnTo>
                      <a:pt x="85" y="52"/>
                    </a:lnTo>
                    <a:lnTo>
                      <a:pt x="84" y="52"/>
                    </a:lnTo>
                    <a:lnTo>
                      <a:pt x="78" y="50"/>
                    </a:lnTo>
                    <a:lnTo>
                      <a:pt x="72" y="47"/>
                    </a:lnTo>
                    <a:lnTo>
                      <a:pt x="61" y="42"/>
                    </a:lnTo>
                    <a:lnTo>
                      <a:pt x="49" y="35"/>
                    </a:lnTo>
                    <a:lnTo>
                      <a:pt x="34" y="27"/>
                    </a:lnTo>
                    <a:lnTo>
                      <a:pt x="18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Freeform 414"/>
              <p:cNvSpPr>
                <a:spLocks/>
              </p:cNvSpPr>
              <p:nvPr/>
            </p:nvSpPr>
            <p:spPr bwMode="auto">
              <a:xfrm>
                <a:off x="6299200" y="5260975"/>
                <a:ext cx="134938" cy="87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2"/>
                  </a:cxn>
                  <a:cxn ang="0">
                    <a:pos x="5" y="9"/>
                  </a:cxn>
                  <a:cxn ang="0">
                    <a:pos x="11" y="17"/>
                  </a:cxn>
                  <a:cxn ang="0">
                    <a:pos x="20" y="28"/>
                  </a:cxn>
                  <a:cxn ang="0">
                    <a:pos x="32" y="37"/>
                  </a:cxn>
                  <a:cxn ang="0">
                    <a:pos x="47" y="46"/>
                  </a:cxn>
                  <a:cxn ang="0">
                    <a:pos x="64" y="53"/>
                  </a:cxn>
                  <a:cxn ang="0">
                    <a:pos x="85" y="55"/>
                  </a:cxn>
                  <a:cxn ang="0">
                    <a:pos x="84" y="55"/>
                  </a:cxn>
                  <a:cxn ang="0">
                    <a:pos x="80" y="53"/>
                  </a:cxn>
                  <a:cxn ang="0">
                    <a:pos x="73" y="52"/>
                  </a:cxn>
                  <a:cxn ang="0">
                    <a:pos x="65" y="48"/>
                  </a:cxn>
                  <a:cxn ang="0">
                    <a:pos x="53" y="41"/>
                  </a:cxn>
                  <a:cxn ang="0">
                    <a:pos x="39" y="32"/>
                  </a:cxn>
                  <a:cxn ang="0">
                    <a:pos x="20" y="18"/>
                  </a:cxn>
                  <a:cxn ang="0">
                    <a:pos x="0" y="0"/>
                  </a:cxn>
                </a:cxnLst>
                <a:rect l="0" t="0" r="r" b="b"/>
                <a:pathLst>
                  <a:path w="85" h="55">
                    <a:moveTo>
                      <a:pt x="0" y="0"/>
                    </a:moveTo>
                    <a:lnTo>
                      <a:pt x="1" y="2"/>
                    </a:lnTo>
                    <a:lnTo>
                      <a:pt x="5" y="9"/>
                    </a:lnTo>
                    <a:lnTo>
                      <a:pt x="11" y="17"/>
                    </a:lnTo>
                    <a:lnTo>
                      <a:pt x="20" y="28"/>
                    </a:lnTo>
                    <a:lnTo>
                      <a:pt x="32" y="37"/>
                    </a:lnTo>
                    <a:lnTo>
                      <a:pt x="47" y="46"/>
                    </a:lnTo>
                    <a:lnTo>
                      <a:pt x="64" y="53"/>
                    </a:lnTo>
                    <a:lnTo>
                      <a:pt x="85" y="55"/>
                    </a:lnTo>
                    <a:lnTo>
                      <a:pt x="84" y="55"/>
                    </a:lnTo>
                    <a:lnTo>
                      <a:pt x="80" y="53"/>
                    </a:lnTo>
                    <a:lnTo>
                      <a:pt x="73" y="52"/>
                    </a:lnTo>
                    <a:lnTo>
                      <a:pt x="65" y="48"/>
                    </a:lnTo>
                    <a:lnTo>
                      <a:pt x="53" y="41"/>
                    </a:lnTo>
                    <a:lnTo>
                      <a:pt x="39" y="32"/>
                    </a:lnTo>
                    <a:lnTo>
                      <a:pt x="2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Freeform 415"/>
              <p:cNvSpPr>
                <a:spLocks/>
              </p:cNvSpPr>
              <p:nvPr/>
            </p:nvSpPr>
            <p:spPr bwMode="auto">
              <a:xfrm>
                <a:off x="5697538" y="5538788"/>
                <a:ext cx="192088" cy="349250"/>
              </a:xfrm>
              <a:custGeom>
                <a:avLst/>
                <a:gdLst/>
                <a:ahLst/>
                <a:cxnLst>
                  <a:cxn ang="0">
                    <a:pos x="121" y="0"/>
                  </a:cxn>
                  <a:cxn ang="0">
                    <a:pos x="117" y="6"/>
                  </a:cxn>
                  <a:cxn ang="0">
                    <a:pos x="104" y="25"/>
                  </a:cxn>
                  <a:cxn ang="0">
                    <a:pos x="87" y="52"/>
                  </a:cxn>
                  <a:cxn ang="0">
                    <a:pos x="67" y="85"/>
                  </a:cxn>
                  <a:cxn ang="0">
                    <a:pos x="45" y="121"/>
                  </a:cxn>
                  <a:cxn ang="0">
                    <a:pos x="25" y="158"/>
                  </a:cxn>
                  <a:cxn ang="0">
                    <a:pos x="9" y="192"/>
                  </a:cxn>
                  <a:cxn ang="0">
                    <a:pos x="0" y="220"/>
                  </a:cxn>
                  <a:cxn ang="0">
                    <a:pos x="0" y="215"/>
                  </a:cxn>
                  <a:cxn ang="0">
                    <a:pos x="3" y="201"/>
                  </a:cxn>
                  <a:cxn ang="0">
                    <a:pos x="8" y="178"/>
                  </a:cxn>
                  <a:cxn ang="0">
                    <a:pos x="19" y="150"/>
                  </a:cxn>
                  <a:cxn ang="0">
                    <a:pos x="33" y="117"/>
                  </a:cxn>
                  <a:cxn ang="0">
                    <a:pos x="55" y="80"/>
                  </a:cxn>
                  <a:cxn ang="0">
                    <a:pos x="84" y="41"/>
                  </a:cxn>
                  <a:cxn ang="0">
                    <a:pos x="121" y="0"/>
                  </a:cxn>
                </a:cxnLst>
                <a:rect l="0" t="0" r="r" b="b"/>
                <a:pathLst>
                  <a:path w="121" h="220">
                    <a:moveTo>
                      <a:pt x="121" y="0"/>
                    </a:moveTo>
                    <a:lnTo>
                      <a:pt x="117" y="6"/>
                    </a:lnTo>
                    <a:lnTo>
                      <a:pt x="104" y="25"/>
                    </a:lnTo>
                    <a:lnTo>
                      <a:pt x="87" y="52"/>
                    </a:lnTo>
                    <a:lnTo>
                      <a:pt x="67" y="85"/>
                    </a:lnTo>
                    <a:lnTo>
                      <a:pt x="45" y="121"/>
                    </a:lnTo>
                    <a:lnTo>
                      <a:pt x="25" y="158"/>
                    </a:lnTo>
                    <a:lnTo>
                      <a:pt x="9" y="192"/>
                    </a:lnTo>
                    <a:lnTo>
                      <a:pt x="0" y="220"/>
                    </a:lnTo>
                    <a:lnTo>
                      <a:pt x="0" y="215"/>
                    </a:lnTo>
                    <a:lnTo>
                      <a:pt x="3" y="201"/>
                    </a:lnTo>
                    <a:lnTo>
                      <a:pt x="8" y="178"/>
                    </a:lnTo>
                    <a:lnTo>
                      <a:pt x="19" y="150"/>
                    </a:lnTo>
                    <a:lnTo>
                      <a:pt x="33" y="117"/>
                    </a:lnTo>
                    <a:lnTo>
                      <a:pt x="55" y="80"/>
                    </a:lnTo>
                    <a:lnTo>
                      <a:pt x="84" y="41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Freeform 416"/>
              <p:cNvSpPr>
                <a:spLocks/>
              </p:cNvSpPr>
              <p:nvPr/>
            </p:nvSpPr>
            <p:spPr bwMode="auto">
              <a:xfrm>
                <a:off x="5997575" y="5226050"/>
                <a:ext cx="55563" cy="2111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6" y="6"/>
                  </a:cxn>
                  <a:cxn ang="0">
                    <a:pos x="2" y="20"/>
                  </a:cxn>
                  <a:cxn ang="0">
                    <a:pos x="0" y="40"/>
                  </a:cxn>
                  <a:cxn ang="0">
                    <a:pos x="4" y="64"/>
                  </a:cxn>
                  <a:cxn ang="0">
                    <a:pos x="14" y="90"/>
                  </a:cxn>
                  <a:cxn ang="0">
                    <a:pos x="23" y="111"/>
                  </a:cxn>
                  <a:cxn ang="0">
                    <a:pos x="31" y="127"/>
                  </a:cxn>
                  <a:cxn ang="0">
                    <a:pos x="35" y="133"/>
                  </a:cxn>
                  <a:cxn ang="0">
                    <a:pos x="32" y="123"/>
                  </a:cxn>
                  <a:cxn ang="0">
                    <a:pos x="27" y="103"/>
                  </a:cxn>
                  <a:cxn ang="0">
                    <a:pos x="22" y="79"/>
                  </a:cxn>
                  <a:cxn ang="0">
                    <a:pos x="19" y="62"/>
                  </a:cxn>
                  <a:cxn ang="0">
                    <a:pos x="18" y="46"/>
                  </a:cxn>
                  <a:cxn ang="0">
                    <a:pos x="14" y="24"/>
                  </a:cxn>
                  <a:cxn ang="0">
                    <a:pos x="8" y="7"/>
                  </a:cxn>
                  <a:cxn ang="0">
                    <a:pos x="7" y="0"/>
                  </a:cxn>
                </a:cxnLst>
                <a:rect l="0" t="0" r="r" b="b"/>
                <a:pathLst>
                  <a:path w="35" h="133">
                    <a:moveTo>
                      <a:pt x="7" y="0"/>
                    </a:moveTo>
                    <a:lnTo>
                      <a:pt x="6" y="6"/>
                    </a:lnTo>
                    <a:lnTo>
                      <a:pt x="2" y="20"/>
                    </a:lnTo>
                    <a:lnTo>
                      <a:pt x="0" y="40"/>
                    </a:lnTo>
                    <a:lnTo>
                      <a:pt x="4" y="64"/>
                    </a:lnTo>
                    <a:lnTo>
                      <a:pt x="14" y="90"/>
                    </a:lnTo>
                    <a:lnTo>
                      <a:pt x="23" y="111"/>
                    </a:lnTo>
                    <a:lnTo>
                      <a:pt x="31" y="127"/>
                    </a:lnTo>
                    <a:lnTo>
                      <a:pt x="35" y="133"/>
                    </a:lnTo>
                    <a:lnTo>
                      <a:pt x="32" y="123"/>
                    </a:lnTo>
                    <a:lnTo>
                      <a:pt x="27" y="103"/>
                    </a:lnTo>
                    <a:lnTo>
                      <a:pt x="22" y="79"/>
                    </a:lnTo>
                    <a:lnTo>
                      <a:pt x="19" y="62"/>
                    </a:lnTo>
                    <a:lnTo>
                      <a:pt x="18" y="46"/>
                    </a:lnTo>
                    <a:lnTo>
                      <a:pt x="14" y="24"/>
                    </a:lnTo>
                    <a:lnTo>
                      <a:pt x="8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Freeform 417"/>
              <p:cNvSpPr>
                <a:spLocks/>
              </p:cNvSpPr>
              <p:nvPr/>
            </p:nvSpPr>
            <p:spPr bwMode="auto">
              <a:xfrm>
                <a:off x="6583363" y="6338888"/>
                <a:ext cx="361950" cy="193675"/>
              </a:xfrm>
              <a:custGeom>
                <a:avLst/>
                <a:gdLst/>
                <a:ahLst/>
                <a:cxnLst>
                  <a:cxn ang="0">
                    <a:pos x="12" y="94"/>
                  </a:cxn>
                  <a:cxn ang="0">
                    <a:pos x="10" y="95"/>
                  </a:cxn>
                  <a:cxn ang="0">
                    <a:pos x="9" y="98"/>
                  </a:cxn>
                  <a:cxn ang="0">
                    <a:pos x="5" y="100"/>
                  </a:cxn>
                  <a:cxn ang="0">
                    <a:pos x="1" y="106"/>
                  </a:cxn>
                  <a:cxn ang="0">
                    <a:pos x="0" y="111"/>
                  </a:cxn>
                  <a:cxn ang="0">
                    <a:pos x="0" y="116"/>
                  </a:cxn>
                  <a:cxn ang="0">
                    <a:pos x="1" y="120"/>
                  </a:cxn>
                  <a:cxn ang="0">
                    <a:pos x="1" y="122"/>
                  </a:cxn>
                  <a:cxn ang="0">
                    <a:pos x="2" y="122"/>
                  </a:cxn>
                  <a:cxn ang="0">
                    <a:pos x="8" y="122"/>
                  </a:cxn>
                  <a:cxn ang="0">
                    <a:pos x="14" y="122"/>
                  </a:cxn>
                  <a:cxn ang="0">
                    <a:pos x="24" y="122"/>
                  </a:cxn>
                  <a:cxn ang="0">
                    <a:pos x="33" y="122"/>
                  </a:cxn>
                  <a:cxn ang="0">
                    <a:pos x="44" y="122"/>
                  </a:cxn>
                  <a:cxn ang="0">
                    <a:pos x="54" y="120"/>
                  </a:cxn>
                  <a:cxn ang="0">
                    <a:pos x="65" y="119"/>
                  </a:cxn>
                  <a:cxn ang="0">
                    <a:pos x="74" y="118"/>
                  </a:cxn>
                  <a:cxn ang="0">
                    <a:pos x="84" y="115"/>
                  </a:cxn>
                  <a:cxn ang="0">
                    <a:pos x="92" y="112"/>
                  </a:cxn>
                  <a:cxn ang="0">
                    <a:pos x="100" y="108"/>
                  </a:cxn>
                  <a:cxn ang="0">
                    <a:pos x="108" y="104"/>
                  </a:cxn>
                  <a:cxn ang="0">
                    <a:pos x="116" y="100"/>
                  </a:cxn>
                  <a:cxn ang="0">
                    <a:pos x="123" y="95"/>
                  </a:cxn>
                  <a:cxn ang="0">
                    <a:pos x="129" y="90"/>
                  </a:cxn>
                  <a:cxn ang="0">
                    <a:pos x="137" y="84"/>
                  </a:cxn>
                  <a:cxn ang="0">
                    <a:pos x="149" y="78"/>
                  </a:cxn>
                  <a:cxn ang="0">
                    <a:pos x="160" y="71"/>
                  </a:cxn>
                  <a:cxn ang="0">
                    <a:pos x="165" y="68"/>
                  </a:cxn>
                  <a:cxn ang="0">
                    <a:pos x="193" y="74"/>
                  </a:cxn>
                  <a:cxn ang="0">
                    <a:pos x="225" y="52"/>
                  </a:cxn>
                  <a:cxn ang="0">
                    <a:pos x="228" y="31"/>
                  </a:cxn>
                  <a:cxn ang="0">
                    <a:pos x="219" y="0"/>
                  </a:cxn>
                  <a:cxn ang="0">
                    <a:pos x="217" y="1"/>
                  </a:cxn>
                  <a:cxn ang="0">
                    <a:pos x="213" y="4"/>
                  </a:cxn>
                  <a:cxn ang="0">
                    <a:pos x="208" y="9"/>
                  </a:cxn>
                  <a:cxn ang="0">
                    <a:pos x="203" y="15"/>
                  </a:cxn>
                  <a:cxn ang="0">
                    <a:pos x="195" y="20"/>
                  </a:cxn>
                  <a:cxn ang="0">
                    <a:pos x="188" y="26"/>
                  </a:cxn>
                  <a:cxn ang="0">
                    <a:pos x="181" y="30"/>
                  </a:cxn>
                  <a:cxn ang="0">
                    <a:pos x="175" y="31"/>
                  </a:cxn>
                  <a:cxn ang="0">
                    <a:pos x="168" y="32"/>
                  </a:cxn>
                  <a:cxn ang="0">
                    <a:pos x="156" y="32"/>
                  </a:cxn>
                  <a:cxn ang="0">
                    <a:pos x="143" y="34"/>
                  </a:cxn>
                  <a:cxn ang="0">
                    <a:pos x="129" y="34"/>
                  </a:cxn>
                  <a:cxn ang="0">
                    <a:pos x="116" y="34"/>
                  </a:cxn>
                  <a:cxn ang="0">
                    <a:pos x="104" y="34"/>
                  </a:cxn>
                  <a:cxn ang="0">
                    <a:pos x="96" y="34"/>
                  </a:cxn>
                  <a:cxn ang="0">
                    <a:pos x="93" y="34"/>
                  </a:cxn>
                  <a:cxn ang="0">
                    <a:pos x="91" y="38"/>
                  </a:cxn>
                  <a:cxn ang="0">
                    <a:pos x="85" y="47"/>
                  </a:cxn>
                  <a:cxn ang="0">
                    <a:pos x="77" y="58"/>
                  </a:cxn>
                  <a:cxn ang="0">
                    <a:pos x="68" y="66"/>
                  </a:cxn>
                  <a:cxn ang="0">
                    <a:pos x="62" y="70"/>
                  </a:cxn>
                  <a:cxn ang="0">
                    <a:pos x="54" y="74"/>
                  </a:cxn>
                  <a:cxn ang="0">
                    <a:pos x="45" y="78"/>
                  </a:cxn>
                  <a:cxn ang="0">
                    <a:pos x="36" y="83"/>
                  </a:cxn>
                  <a:cxn ang="0">
                    <a:pos x="26" y="87"/>
                  </a:cxn>
                  <a:cxn ang="0">
                    <a:pos x="18" y="91"/>
                  </a:cxn>
                  <a:cxn ang="0">
                    <a:pos x="13" y="92"/>
                  </a:cxn>
                  <a:cxn ang="0">
                    <a:pos x="12" y="94"/>
                  </a:cxn>
                </a:cxnLst>
                <a:rect l="0" t="0" r="r" b="b"/>
                <a:pathLst>
                  <a:path w="228" h="122">
                    <a:moveTo>
                      <a:pt x="12" y="94"/>
                    </a:moveTo>
                    <a:lnTo>
                      <a:pt x="10" y="95"/>
                    </a:lnTo>
                    <a:lnTo>
                      <a:pt x="9" y="98"/>
                    </a:lnTo>
                    <a:lnTo>
                      <a:pt x="5" y="100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0" y="116"/>
                    </a:lnTo>
                    <a:lnTo>
                      <a:pt x="1" y="120"/>
                    </a:lnTo>
                    <a:lnTo>
                      <a:pt x="1" y="122"/>
                    </a:lnTo>
                    <a:lnTo>
                      <a:pt x="2" y="122"/>
                    </a:lnTo>
                    <a:lnTo>
                      <a:pt x="8" y="122"/>
                    </a:lnTo>
                    <a:lnTo>
                      <a:pt x="14" y="122"/>
                    </a:lnTo>
                    <a:lnTo>
                      <a:pt x="24" y="122"/>
                    </a:lnTo>
                    <a:lnTo>
                      <a:pt x="33" y="122"/>
                    </a:lnTo>
                    <a:lnTo>
                      <a:pt x="44" y="122"/>
                    </a:lnTo>
                    <a:lnTo>
                      <a:pt x="54" y="120"/>
                    </a:lnTo>
                    <a:lnTo>
                      <a:pt x="65" y="119"/>
                    </a:lnTo>
                    <a:lnTo>
                      <a:pt x="74" y="118"/>
                    </a:lnTo>
                    <a:lnTo>
                      <a:pt x="84" y="115"/>
                    </a:lnTo>
                    <a:lnTo>
                      <a:pt x="92" y="112"/>
                    </a:lnTo>
                    <a:lnTo>
                      <a:pt x="100" y="108"/>
                    </a:lnTo>
                    <a:lnTo>
                      <a:pt x="108" y="104"/>
                    </a:lnTo>
                    <a:lnTo>
                      <a:pt x="116" y="100"/>
                    </a:lnTo>
                    <a:lnTo>
                      <a:pt x="123" y="95"/>
                    </a:lnTo>
                    <a:lnTo>
                      <a:pt x="129" y="90"/>
                    </a:lnTo>
                    <a:lnTo>
                      <a:pt x="137" y="84"/>
                    </a:lnTo>
                    <a:lnTo>
                      <a:pt x="149" y="78"/>
                    </a:lnTo>
                    <a:lnTo>
                      <a:pt x="160" y="71"/>
                    </a:lnTo>
                    <a:lnTo>
                      <a:pt x="165" y="68"/>
                    </a:lnTo>
                    <a:lnTo>
                      <a:pt x="193" y="74"/>
                    </a:lnTo>
                    <a:lnTo>
                      <a:pt x="225" y="52"/>
                    </a:lnTo>
                    <a:lnTo>
                      <a:pt x="228" y="31"/>
                    </a:lnTo>
                    <a:lnTo>
                      <a:pt x="219" y="0"/>
                    </a:lnTo>
                    <a:lnTo>
                      <a:pt x="217" y="1"/>
                    </a:lnTo>
                    <a:lnTo>
                      <a:pt x="213" y="4"/>
                    </a:lnTo>
                    <a:lnTo>
                      <a:pt x="208" y="9"/>
                    </a:lnTo>
                    <a:lnTo>
                      <a:pt x="203" y="15"/>
                    </a:lnTo>
                    <a:lnTo>
                      <a:pt x="195" y="20"/>
                    </a:lnTo>
                    <a:lnTo>
                      <a:pt x="188" y="26"/>
                    </a:lnTo>
                    <a:lnTo>
                      <a:pt x="181" y="30"/>
                    </a:lnTo>
                    <a:lnTo>
                      <a:pt x="175" y="31"/>
                    </a:lnTo>
                    <a:lnTo>
                      <a:pt x="168" y="32"/>
                    </a:lnTo>
                    <a:lnTo>
                      <a:pt x="156" y="32"/>
                    </a:lnTo>
                    <a:lnTo>
                      <a:pt x="143" y="34"/>
                    </a:lnTo>
                    <a:lnTo>
                      <a:pt x="129" y="34"/>
                    </a:lnTo>
                    <a:lnTo>
                      <a:pt x="116" y="34"/>
                    </a:lnTo>
                    <a:lnTo>
                      <a:pt x="104" y="34"/>
                    </a:lnTo>
                    <a:lnTo>
                      <a:pt x="96" y="34"/>
                    </a:lnTo>
                    <a:lnTo>
                      <a:pt x="93" y="34"/>
                    </a:lnTo>
                    <a:lnTo>
                      <a:pt x="91" y="38"/>
                    </a:lnTo>
                    <a:lnTo>
                      <a:pt x="85" y="47"/>
                    </a:lnTo>
                    <a:lnTo>
                      <a:pt x="77" y="58"/>
                    </a:lnTo>
                    <a:lnTo>
                      <a:pt x="68" y="66"/>
                    </a:lnTo>
                    <a:lnTo>
                      <a:pt x="62" y="70"/>
                    </a:lnTo>
                    <a:lnTo>
                      <a:pt x="54" y="74"/>
                    </a:lnTo>
                    <a:lnTo>
                      <a:pt x="45" y="78"/>
                    </a:lnTo>
                    <a:lnTo>
                      <a:pt x="36" y="83"/>
                    </a:lnTo>
                    <a:lnTo>
                      <a:pt x="26" y="87"/>
                    </a:lnTo>
                    <a:lnTo>
                      <a:pt x="18" y="91"/>
                    </a:lnTo>
                    <a:lnTo>
                      <a:pt x="13" y="92"/>
                    </a:lnTo>
                    <a:lnTo>
                      <a:pt x="12" y="9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Freeform 418"/>
              <p:cNvSpPr>
                <a:spLocks/>
              </p:cNvSpPr>
              <p:nvPr/>
            </p:nvSpPr>
            <p:spPr bwMode="auto">
              <a:xfrm>
                <a:off x="6602413" y="6408738"/>
                <a:ext cx="169863" cy="79375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62" y="2"/>
                  </a:cxn>
                  <a:cxn ang="0">
                    <a:pos x="60" y="7"/>
                  </a:cxn>
                  <a:cxn ang="0">
                    <a:pos x="57" y="14"/>
                  </a:cxn>
                  <a:cxn ang="0">
                    <a:pos x="52" y="22"/>
                  </a:cxn>
                  <a:cxn ang="0">
                    <a:pos x="44" y="30"/>
                  </a:cxn>
                  <a:cxn ang="0">
                    <a:pos x="33" y="38"/>
                  </a:cxn>
                  <a:cxn ang="0">
                    <a:pos x="18" y="44"/>
                  </a:cxn>
                  <a:cxn ang="0">
                    <a:pos x="0" y="50"/>
                  </a:cxn>
                  <a:cxn ang="0">
                    <a:pos x="8" y="50"/>
                  </a:cxn>
                  <a:cxn ang="0">
                    <a:pos x="28" y="47"/>
                  </a:cxn>
                  <a:cxn ang="0">
                    <a:pos x="53" y="44"/>
                  </a:cxn>
                  <a:cxn ang="0">
                    <a:pos x="79" y="39"/>
                  </a:cxn>
                  <a:cxn ang="0">
                    <a:pos x="99" y="32"/>
                  </a:cxn>
                  <a:cxn ang="0">
                    <a:pos x="107" y="24"/>
                  </a:cxn>
                  <a:cxn ang="0">
                    <a:pos x="96" y="14"/>
                  </a:cxn>
                  <a:cxn ang="0">
                    <a:pos x="62" y="0"/>
                  </a:cxn>
                </a:cxnLst>
                <a:rect l="0" t="0" r="r" b="b"/>
                <a:pathLst>
                  <a:path w="107" h="50">
                    <a:moveTo>
                      <a:pt x="62" y="0"/>
                    </a:moveTo>
                    <a:lnTo>
                      <a:pt x="62" y="2"/>
                    </a:lnTo>
                    <a:lnTo>
                      <a:pt x="60" y="7"/>
                    </a:lnTo>
                    <a:lnTo>
                      <a:pt x="57" y="14"/>
                    </a:lnTo>
                    <a:lnTo>
                      <a:pt x="52" y="22"/>
                    </a:lnTo>
                    <a:lnTo>
                      <a:pt x="44" y="30"/>
                    </a:lnTo>
                    <a:lnTo>
                      <a:pt x="33" y="38"/>
                    </a:lnTo>
                    <a:lnTo>
                      <a:pt x="18" y="44"/>
                    </a:lnTo>
                    <a:lnTo>
                      <a:pt x="0" y="50"/>
                    </a:lnTo>
                    <a:lnTo>
                      <a:pt x="8" y="50"/>
                    </a:lnTo>
                    <a:lnTo>
                      <a:pt x="28" y="47"/>
                    </a:lnTo>
                    <a:lnTo>
                      <a:pt x="53" y="44"/>
                    </a:lnTo>
                    <a:lnTo>
                      <a:pt x="79" y="39"/>
                    </a:lnTo>
                    <a:lnTo>
                      <a:pt x="99" y="32"/>
                    </a:lnTo>
                    <a:lnTo>
                      <a:pt x="107" y="24"/>
                    </a:lnTo>
                    <a:lnTo>
                      <a:pt x="96" y="1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F7F7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Cây quản lý đoạn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2" name="Content Placeholder 61"/>
              <p:cNvSpPr>
                <a:spLocks noGrp="1"/>
              </p:cNvSpPr>
              <p:nvPr>
                <p:ph idx="1"/>
              </p:nvPr>
            </p:nvSpPr>
            <p:spPr>
              <a:xfrm>
                <a:off x="7086600" y="1828800"/>
                <a:ext cx="7543800" cy="2057400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smtClean="0"/>
                  <a:t>Độ sâu các lá lg(n + 1) – 1 ≤ d ≤ lg (2n – 1) </a:t>
                </a:r>
              </a:p>
              <a:p>
                <a:r>
                  <a:rPr lang="en-US" smtClean="0"/>
                  <a:t>Chiều cao cây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Ο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b="0" smtClean="0"/>
              </a:p>
              <a:p>
                <a:r>
                  <a:rPr lang="en-US" smtClean="0"/>
                  <a:t>Biểu diễn bằng mảng: Chỉ số &lt; 4n</a:t>
                </a:r>
                <a:endParaRPr lang="en-US"/>
              </a:p>
            </p:txBody>
          </p:sp>
        </mc:Choice>
        <mc:Fallback>
          <p:sp>
            <p:nvSpPr>
              <p:cNvPr id="62" name="Content Placeholder 6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6600" y="1828800"/>
                <a:ext cx="7543800" cy="2057400"/>
              </a:xfrm>
              <a:blipFill rotWithShape="1">
                <a:blip r:embed="rId2" cstate="print"/>
                <a:stretch>
                  <a:fillRect t="-296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941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85800" y="8229600"/>
            <a:ext cx="12801600" cy="914400"/>
            <a:chOff x="914400" y="9144000"/>
            <a:chExt cx="12801600" cy="914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14400" y="9144000"/>
              <a:ext cx="12801600" cy="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144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1</a:t>
              </a:r>
              <a:endParaRPr lang="en-US" sz="3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60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2</a:t>
              </a:r>
              <a:endParaRPr lang="en-US" sz="3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576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3</a:t>
              </a:r>
              <a:endParaRPr lang="en-US" sz="3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292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4</a:t>
              </a:r>
              <a:endParaRPr lang="en-US" sz="3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008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5</a:t>
              </a:r>
              <a:endParaRPr lang="en-US" sz="3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6</a:t>
              </a:r>
              <a:endParaRPr lang="en-US" sz="3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440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7</a:t>
              </a:r>
              <a:endParaRPr lang="en-US" sz="3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5156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8</a:t>
              </a:r>
              <a:endParaRPr lang="en-US" sz="320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144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860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76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92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008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724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440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5156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14400" y="5486400"/>
            <a:ext cx="22860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57600" y="5486400"/>
            <a:ext cx="22860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00800" y="5486400"/>
            <a:ext cx="22860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15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4000" y="5486400"/>
            <a:ext cx="22860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00800" y="3657600"/>
            <a:ext cx="5029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21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14400" y="3657600"/>
            <a:ext cx="5029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15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1828800"/>
            <a:ext cx="105156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36</a:t>
            </a:r>
          </a:p>
        </p:txBody>
      </p:sp>
      <p:cxnSp>
        <p:nvCxnSpPr>
          <p:cNvPr id="33" name="Straight Connector 32"/>
          <p:cNvCxnSpPr>
            <a:stCxn id="31" idx="2"/>
            <a:endCxn id="30" idx="0"/>
          </p:cNvCxnSpPr>
          <p:nvPr/>
        </p:nvCxnSpPr>
        <p:spPr>
          <a:xfrm flipH="1">
            <a:off x="3429000" y="2743200"/>
            <a:ext cx="27432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1" idx="2"/>
            <a:endCxn id="29" idx="0"/>
          </p:cNvCxnSpPr>
          <p:nvPr/>
        </p:nvCxnSpPr>
        <p:spPr>
          <a:xfrm>
            <a:off x="6172200" y="2743200"/>
            <a:ext cx="27432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0" idx="2"/>
            <a:endCxn id="25" idx="0"/>
          </p:cNvCxnSpPr>
          <p:nvPr/>
        </p:nvCxnSpPr>
        <p:spPr>
          <a:xfrm flipH="1">
            <a:off x="2057400" y="4572000"/>
            <a:ext cx="13716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0" idx="2"/>
            <a:endCxn id="26" idx="0"/>
          </p:cNvCxnSpPr>
          <p:nvPr/>
        </p:nvCxnSpPr>
        <p:spPr>
          <a:xfrm>
            <a:off x="3429000" y="4572000"/>
            <a:ext cx="13716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9" idx="2"/>
            <a:endCxn id="27" idx="0"/>
          </p:cNvCxnSpPr>
          <p:nvPr/>
        </p:nvCxnSpPr>
        <p:spPr>
          <a:xfrm flipH="1">
            <a:off x="7543800" y="4572000"/>
            <a:ext cx="13716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9" idx="2"/>
            <a:endCxn id="28" idx="0"/>
          </p:cNvCxnSpPr>
          <p:nvPr/>
        </p:nvCxnSpPr>
        <p:spPr>
          <a:xfrm>
            <a:off x="8915400" y="4572000"/>
            <a:ext cx="13716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5" idx="2"/>
            <a:endCxn id="16" idx="0"/>
          </p:cNvCxnSpPr>
          <p:nvPr/>
        </p:nvCxnSpPr>
        <p:spPr>
          <a:xfrm flipH="1">
            <a:off x="13716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25" idx="2"/>
            <a:endCxn id="17" idx="0"/>
          </p:cNvCxnSpPr>
          <p:nvPr/>
        </p:nvCxnSpPr>
        <p:spPr>
          <a:xfrm>
            <a:off x="20574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6" idx="2"/>
            <a:endCxn id="18" idx="0"/>
          </p:cNvCxnSpPr>
          <p:nvPr/>
        </p:nvCxnSpPr>
        <p:spPr>
          <a:xfrm flipH="1">
            <a:off x="41148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6" idx="2"/>
            <a:endCxn id="19" idx="0"/>
          </p:cNvCxnSpPr>
          <p:nvPr/>
        </p:nvCxnSpPr>
        <p:spPr>
          <a:xfrm>
            <a:off x="48006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7" idx="2"/>
            <a:endCxn id="21" idx="0"/>
          </p:cNvCxnSpPr>
          <p:nvPr/>
        </p:nvCxnSpPr>
        <p:spPr>
          <a:xfrm flipH="1">
            <a:off x="68580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7" idx="2"/>
            <a:endCxn id="22" idx="0"/>
          </p:cNvCxnSpPr>
          <p:nvPr/>
        </p:nvCxnSpPr>
        <p:spPr>
          <a:xfrm>
            <a:off x="75438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8" idx="2"/>
            <a:endCxn id="23" idx="0"/>
          </p:cNvCxnSpPr>
          <p:nvPr/>
        </p:nvCxnSpPr>
        <p:spPr>
          <a:xfrm flipH="1">
            <a:off x="96012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" idx="2"/>
            <a:endCxn id="24" idx="0"/>
          </p:cNvCxnSpPr>
          <p:nvPr/>
        </p:nvCxnSpPr>
        <p:spPr>
          <a:xfrm>
            <a:off x="102870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3268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Cài đặt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smtClean="0"/>
                  <a:t>Các nút đánh số 1, 2, …,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smtClean="0"/>
              </a:p>
              <a:p>
                <a:r>
                  <a:rPr lang="en-US" smtClean="0"/>
                  <a:t>Nút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có con trái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, con phải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mtClean="0"/>
                  <a:t>, cha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⌊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m:rPr>
                        <m:lit/>
                      </m:rP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2⌋</m:t>
                    </m:r>
                  </m:oMath>
                </a14:m>
                <a:endParaRPr lang="en-US" smtClean="0"/>
              </a:p>
              <a:p>
                <a:r>
                  <a:rPr lang="en-US" smtClean="0"/>
                  <a:t>Nút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quản lý các đối tượng từ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mtClean="0"/>
                  <a:t> tới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mtClean="0"/>
                  <a:t>, chứa tổng trọng số các đối tượng này trong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𝑙𝑒𝑎𝑓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mtClean="0"/>
                  <a:t> = nút lá quản lý trực tiếp đối tượng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mtClean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=1,2,…,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mtClean="0"/>
                  <a:t>)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765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Dựng cây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Phép dựng cây được thực hiện đệ quy bằng thủ tục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𝐵𝑢𝑖𝑙𝑑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𝑙𝑜𝑤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h𝑖𝑔h</m:t>
                        </m:r>
                      </m:e>
                    </m:d>
                  </m:oMath>
                </a14:m>
                <a:r>
                  <a:rPr lang="en-US" smtClean="0"/>
                  <a:t>: Dựng cây gốc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quản lý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𝑙𝑜𝑤</m:t>
                    </m:r>
                  </m:oMath>
                </a14:m>
                <a:r>
                  <a:rPr lang="en-US" smtClean="0"/>
                  <a:t>…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h𝑖𝑔h</m:t>
                    </m:r>
                  </m:oMath>
                </a14:m>
                <a:r>
                  <a:rPr lang="en-US" smtClean="0"/>
                  <a:t>:</a:t>
                </a:r>
              </a:p>
              <a:p>
                <a:pPr lvl="1"/>
                <a:r>
                  <a:rPr lang="en-US" smtClean="0"/>
                  <a:t>Lưu trữ phạm vi: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</m:t>
                    </m:r>
                    <m:r>
                      <a:rPr lang="en-US" b="0" i="1" smtClean="0">
                        <a:latin typeface="Cambria Math"/>
                      </a:rPr>
                      <m:t>𝑙𝑜𝑤</m:t>
                    </m:r>
                  </m:oMath>
                </a14:m>
                <a:r>
                  <a:rPr lang="en-US" smtClean="0"/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</m:t>
                    </m:r>
                    <m:r>
                      <a:rPr lang="en-US" b="0" i="1" smtClean="0">
                        <a:latin typeface="Cambria Math"/>
                      </a:rPr>
                      <m:t>h𝑖𝑔h</m:t>
                    </m:r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Nếu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𝑙𝑜𝑤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h𝑖𝑔h</m:t>
                    </m:r>
                  </m:oMath>
                </a14:m>
                <a:r>
                  <a:rPr lang="en-US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là lá:</a:t>
                </a:r>
              </a:p>
              <a:p>
                <a:pPr lvl="2"/>
                <a:r>
                  <a:rPr lang="en-US" smtClean="0"/>
                  <a:t>Cập nhật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𝑙𝑒𝑎𝑓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𝑙𝑜𝑤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và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</m:t>
                    </m:r>
                    <m:r>
                      <a:rPr lang="en-US" b="0" i="1" smtClean="0">
                        <a:latin typeface="Cambria Math"/>
                      </a:rPr>
                      <m:t>𝑤𝑒𝑖𝑔h𝑡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𝑙𝑜𝑤</m:t>
                        </m:r>
                      </m:e>
                    </m:d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Nếu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𝑙𝑜𝑤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/>
                      </a:rPr>
                      <m:t>h𝑖𝑔h</m:t>
                    </m:r>
                  </m:oMath>
                </a14:m>
                <a:r>
                  <a:rPr lang="en-US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là nhánh:</a:t>
                </a:r>
              </a:p>
              <a:p>
                <a:pPr lvl="2"/>
                <a:r>
                  <a:rPr lang="en-US" smtClean="0"/>
                  <a:t>Tính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𝑚𝑖𝑑𝑑𝑙𝑒</m:t>
                    </m:r>
                    <m:r>
                      <a:rPr lang="en-US" b="0" i="1" smtClean="0">
                        <a:latin typeface="Cambria Math"/>
                      </a:rPr>
                      <m:t>=⌊(</m:t>
                    </m:r>
                    <m:r>
                      <a:rPr lang="en-US" b="0" i="1" smtClean="0">
                        <a:latin typeface="Cambria Math"/>
                      </a:rPr>
                      <m:t>𝑙𝑜𝑤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h𝑖𝑔h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  <m:r>
                      <m:rPr>
                        <m:lit/>
                      </m:rPr>
                      <a:rPr lang="en-US" b="0" i="1" smtClean="0">
                        <a:latin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</a:rPr>
                      <m:t>2⌋</m:t>
                    </m:r>
                  </m:oMath>
                </a14:m>
                <a:endParaRPr lang="en-US" smtClean="0"/>
              </a:p>
              <a:p>
                <a:pPr lvl="2"/>
                <a:r>
                  <a:rPr lang="en-US" smtClean="0"/>
                  <a:t>Dựng cây con trái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𝐵𝑢𝑖𝑙𝑑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𝑙𝑜𝑤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𝑚𝑖𝑑𝑑𝑙𝑒</m:t>
                        </m:r>
                      </m:e>
                    </m:d>
                  </m:oMath>
                </a14:m>
                <a:endParaRPr lang="en-US" smtClean="0"/>
              </a:p>
              <a:p>
                <a:pPr lvl="2"/>
                <a:r>
                  <a:rPr lang="en-US" smtClean="0"/>
                  <a:t>Dựng cây con phải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𝐵𝑢𝑖𝑙𝑑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+1,</m:t>
                        </m:r>
                        <m:r>
                          <a:rPr lang="en-US" b="0" i="1" smtClean="0">
                            <a:latin typeface="Cambria Math"/>
                          </a:rPr>
                          <m:t>𝑚𝑖𝑑𝑑𝑙𝑒</m:t>
                        </m:r>
                        <m:r>
                          <a:rPr lang="en-US" b="0" i="1" smtClean="0">
                            <a:latin typeface="Cambria Math"/>
                          </a:rPr>
                          <m:t>+1,</m:t>
                        </m:r>
                        <m:r>
                          <a:rPr lang="en-US" b="0" i="1" smtClean="0">
                            <a:latin typeface="Cambria Math"/>
                          </a:rPr>
                          <m:t>h𝑖𝑔h</m:t>
                        </m:r>
                      </m:e>
                    </m:d>
                  </m:oMath>
                </a14:m>
                <a:endParaRPr lang="en-US" smtClean="0"/>
              </a:p>
              <a:p>
                <a:pPr lvl="2"/>
                <a:r>
                  <a:rPr lang="en-US" smtClean="0"/>
                  <a:t>Cập nhật thông tin tổng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</m:t>
                    </m:r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𝑠𝑢𝑚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endParaRPr lang="en-US" smtClean="0"/>
              </a:p>
              <a:p>
                <a:r>
                  <a:rPr lang="en-US" smtClean="0"/>
                  <a:t>Phép dựng cây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𝐵𝑢𝑖𝑙𝑑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1,1,</m:t>
                        </m:r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mtClean="0"/>
                  <a:t> cần thời gian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mtClean="0"/>
                  <a:t>.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04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smtClean="0">
                    <a:solidFill>
                      <a:schemeClr val="tx1"/>
                    </a:solidFill>
                  </a:rPr>
                  <a:t>procedure</a:t>
                </a:r>
                <a:r>
                  <a:rPr lang="en-US" smtClean="0"/>
                  <a:t> Build(x, low, high: Integer);</a:t>
                </a:r>
              </a:p>
              <a:p>
                <a:r>
                  <a:rPr lang="en-US" smtClean="0">
                    <a:solidFill>
                      <a:schemeClr val="tx1"/>
                    </a:solidFill>
                  </a:rPr>
                  <a:t>var</a:t>
                </a:r>
                <a:r>
                  <a:rPr lang="en-US" smtClean="0"/>
                  <a:t> middle: Integer;</a:t>
                </a:r>
              </a:p>
              <a:p>
                <a:r>
                  <a:rPr lang="en-US" smtClean="0">
                    <a:solidFill>
                      <a:schemeClr val="tx1"/>
                    </a:solidFill>
                  </a:rPr>
                  <a:t>begin</a:t>
                </a:r>
              </a:p>
              <a:p>
                <a:r>
                  <a:rPr lang="en-US"/>
                  <a:t/>
                </a:r>
                <a:r>
                  <a:rPr lang="en-US" smtClean="0"/>
                  <a:t>l[x] := low; h[x] := high;</a:t>
                </a:r>
              </a:p>
              <a:p>
                <a:r>
                  <a:rPr lang="en-US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if</a:t>
                </a:r>
                <a:r>
                  <a:rPr lang="en-US" smtClean="0"/>
                  <a:t> low = high </a:t>
                </a:r>
                <a:r>
                  <a:rPr lang="en-US" smtClean="0">
                    <a:solidFill>
                      <a:schemeClr val="tx1"/>
                    </a:solidFill>
                  </a:rPr>
                  <a:t>then</a:t>
                </a:r>
              </a:p>
              <a:p>
                <a:r>
                  <a:rPr lang="en-US"/>
                  <a:t/>
                </a:r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begin</a:t>
                </a:r>
              </a:p>
              <a:p>
                <a:r>
                  <a:rPr lang="en-US"/>
                  <a:t/>
                </a:r>
                <a:r>
                  <a:rPr lang="en-US" smtClean="0"/>
                  <a:t>		sum[x] := weight[low]; leaf[low] := x;</a:t>
                </a:r>
              </a:p>
              <a:p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end</a:t>
                </a:r>
              </a:p>
              <a:p>
                <a:r>
                  <a:rPr lang="en-US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else</a:t>
                </a:r>
              </a:p>
              <a:p>
                <a:r>
                  <a:rPr lang="en-US"/>
                  <a:t/>
                </a:r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begin</a:t>
                </a:r>
              </a:p>
              <a:p>
                <a:r>
                  <a:rPr lang="en-US"/>
                  <a:t/>
                </a:r>
                <a:r>
                  <a:rPr lang="en-US" smtClean="0"/>
                  <a:t>		middle :=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𝑙𝑜𝑤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h𝑖𝑔h</m:t>
                            </m:r>
                          </m:e>
                        </m:d>
                        <m:r>
                          <m:rPr>
                            <m:lit/>
                          </m:rPr>
                          <a:rPr lang="en-US" b="0" i="1" smtClean="0">
                            <a:latin typeface="Cambria Math"/>
                          </a:rPr>
                          <m:t>/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mtClean="0"/>
                  <a:t>;</a:t>
                </a:r>
              </a:p>
              <a:p>
                <a:r>
                  <a:rPr lang="en-US"/>
                  <a:t/>
                </a:r>
                <a:r>
                  <a:rPr lang="en-US" smtClean="0"/>
                  <a:t>		Build(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, low, middle);	Build(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mtClean="0"/>
                  <a:t>, middle + 1, high);</a:t>
                </a:r>
              </a:p>
              <a:p>
                <a:r>
                  <a:rPr lang="en-US"/>
                  <a:t/>
                </a:r>
                <a:r>
                  <a:rPr lang="en-US" smtClean="0"/>
                  <a:t>		sum[x] := sum[2 * x] + sum[2 * x + 1];</a:t>
                </a:r>
              </a:p>
              <a:p>
                <a:r>
                  <a:rPr lang="en-US"/>
                  <a:t/>
                </a:r>
                <a:r>
                  <a:rPr lang="en-US" smtClean="0"/>
                  <a:t/>
                </a:r>
                <a:r>
                  <a:rPr lang="en-US" smtClean="0">
                    <a:solidFill>
                      <a:schemeClr val="tx1"/>
                    </a:solidFill>
                  </a:rPr>
                  <a:t>end</a:t>
                </a:r>
                <a:r>
                  <a:rPr lang="en-US" smtClean="0"/>
                  <a:t>;</a:t>
                </a:r>
              </a:p>
              <a:p>
                <a:r>
                  <a:rPr lang="en-US" smtClean="0">
                    <a:solidFill>
                      <a:schemeClr val="tx1"/>
                    </a:solidFill>
                  </a:rPr>
                  <a:t>end</a:t>
                </a:r>
                <a:r>
                  <a:rPr lang="en-US" smtClean="0"/>
                  <a:t>;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 rotWithShape="1">
                <a:blip r:embed="rId2" cstate="print"/>
                <a:stretch>
                  <a:fillRect l="-1125" t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99978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Cập nhật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𝑈𝑝𝑑𝑎𝑡𝑒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mtClean="0"/>
                  <a:t>: thay đổi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𝑤𝑒𝑖𝑔h𝑡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≔</m:t>
                    </m:r>
                    <m:r>
                      <a:rPr lang="en-US" b="0" i="1" smtClean="0">
                        <a:latin typeface="Cambria Math"/>
                      </a:rPr>
                      <m:t>𝑤</m:t>
                    </m:r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Nhảy tới nút lá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quản lý trực tiếp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Đi từ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mtClean="0"/>
                  <a:t> lên gốc, cập nhật lại sự thay đổi thông tin tổng trong các nút đi qua</a:t>
                </a:r>
              </a:p>
              <a:p>
                <a:r>
                  <a:rPr lang="en-US" smtClean="0"/>
                  <a:t>Thời gian: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mtClean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550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171B-BCF0-4F8D-B01B-8AC3659B914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685800" y="8229600"/>
            <a:ext cx="12801600" cy="914400"/>
            <a:chOff x="914400" y="9144000"/>
            <a:chExt cx="12801600" cy="914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14400" y="9144000"/>
              <a:ext cx="12801600" cy="0"/>
            </a:xfrm>
            <a:prstGeom prst="line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144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1</a:t>
              </a:r>
              <a:endParaRPr lang="en-US" sz="32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60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2</a:t>
              </a:r>
              <a:endParaRPr lang="en-US" sz="3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576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3</a:t>
              </a:r>
              <a:endParaRPr lang="en-US" sz="3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292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4</a:t>
              </a:r>
              <a:endParaRPr lang="en-US" sz="3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008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5</a:t>
              </a:r>
              <a:endParaRPr lang="en-US" sz="32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24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6</a:t>
              </a:r>
              <a:endParaRPr lang="en-US" sz="32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440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7</a:t>
              </a:r>
              <a:endParaRPr lang="en-US" sz="32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515600" y="9144000"/>
              <a:ext cx="1371600" cy="9144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en-US" sz="3200" smtClean="0"/>
                <a:t>8</a:t>
              </a:r>
              <a:endParaRPr lang="en-US" sz="320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144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860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76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92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008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724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8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440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515600" y="7086600"/>
            <a:ext cx="914400" cy="914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14400" y="5486400"/>
            <a:ext cx="22860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57600" y="5486400"/>
            <a:ext cx="22860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00800" y="5486400"/>
            <a:ext cx="22860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15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4000" y="5486400"/>
            <a:ext cx="22860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400800" y="3657600"/>
            <a:ext cx="5029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21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14400" y="3657600"/>
            <a:ext cx="50292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15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4400" y="1828800"/>
            <a:ext cx="10515600" cy="9144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36</a:t>
            </a:r>
          </a:p>
        </p:txBody>
      </p:sp>
      <p:cxnSp>
        <p:nvCxnSpPr>
          <p:cNvPr id="33" name="Straight Connector 32"/>
          <p:cNvCxnSpPr>
            <a:stCxn id="31" idx="2"/>
            <a:endCxn id="30" idx="0"/>
          </p:cNvCxnSpPr>
          <p:nvPr/>
        </p:nvCxnSpPr>
        <p:spPr>
          <a:xfrm flipH="1">
            <a:off x="3429000" y="2743200"/>
            <a:ext cx="27432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1" idx="2"/>
            <a:endCxn id="29" idx="0"/>
          </p:cNvCxnSpPr>
          <p:nvPr/>
        </p:nvCxnSpPr>
        <p:spPr>
          <a:xfrm>
            <a:off x="6172200" y="2743200"/>
            <a:ext cx="27432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0" idx="2"/>
            <a:endCxn id="25" idx="0"/>
          </p:cNvCxnSpPr>
          <p:nvPr/>
        </p:nvCxnSpPr>
        <p:spPr>
          <a:xfrm flipH="1">
            <a:off x="2057400" y="4572000"/>
            <a:ext cx="13716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0" idx="2"/>
            <a:endCxn id="26" idx="0"/>
          </p:cNvCxnSpPr>
          <p:nvPr/>
        </p:nvCxnSpPr>
        <p:spPr>
          <a:xfrm>
            <a:off x="3429000" y="4572000"/>
            <a:ext cx="13716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9" idx="2"/>
            <a:endCxn id="27" idx="0"/>
          </p:cNvCxnSpPr>
          <p:nvPr/>
        </p:nvCxnSpPr>
        <p:spPr>
          <a:xfrm flipH="1">
            <a:off x="7543800" y="4572000"/>
            <a:ext cx="13716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9" idx="2"/>
            <a:endCxn id="28" idx="0"/>
          </p:cNvCxnSpPr>
          <p:nvPr/>
        </p:nvCxnSpPr>
        <p:spPr>
          <a:xfrm>
            <a:off x="8915400" y="4572000"/>
            <a:ext cx="1371600" cy="9144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5" idx="2"/>
            <a:endCxn id="16" idx="0"/>
          </p:cNvCxnSpPr>
          <p:nvPr/>
        </p:nvCxnSpPr>
        <p:spPr>
          <a:xfrm flipH="1">
            <a:off x="13716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25" idx="2"/>
            <a:endCxn id="17" idx="0"/>
          </p:cNvCxnSpPr>
          <p:nvPr/>
        </p:nvCxnSpPr>
        <p:spPr>
          <a:xfrm>
            <a:off x="20574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6" idx="2"/>
            <a:endCxn id="18" idx="0"/>
          </p:cNvCxnSpPr>
          <p:nvPr/>
        </p:nvCxnSpPr>
        <p:spPr>
          <a:xfrm flipH="1">
            <a:off x="41148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6" idx="2"/>
            <a:endCxn id="19" idx="0"/>
          </p:cNvCxnSpPr>
          <p:nvPr/>
        </p:nvCxnSpPr>
        <p:spPr>
          <a:xfrm>
            <a:off x="48006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7" idx="2"/>
            <a:endCxn id="21" idx="0"/>
          </p:cNvCxnSpPr>
          <p:nvPr/>
        </p:nvCxnSpPr>
        <p:spPr>
          <a:xfrm flipH="1">
            <a:off x="68580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7" idx="2"/>
            <a:endCxn id="22" idx="0"/>
          </p:cNvCxnSpPr>
          <p:nvPr/>
        </p:nvCxnSpPr>
        <p:spPr>
          <a:xfrm>
            <a:off x="75438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8" idx="2"/>
            <a:endCxn id="23" idx="0"/>
          </p:cNvCxnSpPr>
          <p:nvPr/>
        </p:nvCxnSpPr>
        <p:spPr>
          <a:xfrm flipH="1">
            <a:off x="96012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" idx="2"/>
            <a:endCxn id="24" idx="0"/>
          </p:cNvCxnSpPr>
          <p:nvPr/>
        </p:nvCxnSpPr>
        <p:spPr>
          <a:xfrm>
            <a:off x="10287000" y="6400800"/>
            <a:ext cx="685800" cy="685800"/>
          </a:xfrm>
          <a:prstGeom prst="line">
            <a:avLst/>
          </a:prstGeom>
          <a:ln w="76200"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TextBox 2"/>
              <p:cNvSpPr txBox="1"/>
              <p:nvPr/>
            </p:nvSpPr>
            <p:spPr>
              <a:xfrm>
                <a:off x="228600" y="228600"/>
                <a:ext cx="3379258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𝑈𝑝𝑑𝑎𝑡𝑒</m:t>
                      </m:r>
                      <m:d>
                        <m:dPr>
                          <m:ctrlPr>
                            <a:rPr lang="en-US" sz="4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7,9</m:t>
                          </m:r>
                        </m:e>
                      </m:d>
                    </m:oMath>
                  </m:oMathPara>
                </a14:m>
                <a:endParaRPr lang="en-US" sz="440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8600"/>
                <a:ext cx="3379258" cy="769441"/>
              </a:xfrm>
              <a:prstGeom prst="rect">
                <a:avLst/>
              </a:prstGeom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9144000" y="7086600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9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144000" y="5486400"/>
            <a:ext cx="22860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14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400800" y="3657600"/>
            <a:ext cx="50292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29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14400" y="1828800"/>
            <a:ext cx="105156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>
              <a:rot lat="0" lon="0" rev="1800000"/>
            </a:lightRig>
          </a:scene3d>
          <a:sp3d contourW="38100">
            <a:bevelT w="101600" h="101600" prst="relaxedInset"/>
            <a:bevelB w="101600" h="101600" prst="relaxedInset"/>
            <a:contourClr>
              <a:schemeClr val="accent4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rmAutofit/>
          </a:bodyPr>
          <a:lstStyle/>
          <a:p>
            <a:pPr algn="ctr"/>
            <a:r>
              <a:rPr lang="en-US" sz="3200" smtClean="0"/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xmlns="" val="399500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45" grpId="0" animBg="1"/>
      <p:bldP spid="49" grpId="0" animBg="1"/>
      <p:bldP spid="51" grpId="0" animBg="1"/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HoangPPT">
      <a:dk1>
        <a:srgbClr val="FFFFFF"/>
      </a:dk1>
      <a:lt1>
        <a:srgbClr val="000000"/>
      </a:lt1>
      <a:dk2>
        <a:srgbClr val="80FFC0"/>
      </a:dk2>
      <a:lt2>
        <a:srgbClr val="000080"/>
      </a:lt2>
      <a:accent1>
        <a:srgbClr val="FFCC00"/>
      </a:accent1>
      <a:accent2>
        <a:srgbClr val="00C060"/>
      </a:accent2>
      <a:accent3>
        <a:srgbClr val="FFFF80"/>
      </a:accent3>
      <a:accent4>
        <a:srgbClr val="0080FF"/>
      </a:accent4>
      <a:accent5>
        <a:srgbClr val="C0C0C0"/>
      </a:accent5>
      <a:accent6>
        <a:srgbClr val="FFFF00"/>
      </a:accent6>
      <a:hlink>
        <a:srgbClr val="00FFFF"/>
      </a:hlink>
      <a:folHlink>
        <a:srgbClr val="800080"/>
      </a:folHlink>
    </a:clrScheme>
    <a:fontScheme name="Hoang">
      <a:majorFont>
        <a:latin typeface="Cambria"/>
        <a:ea typeface="Batang"/>
        <a:cs typeface=""/>
      </a:majorFont>
      <a:minorFont>
        <a:latin typeface="Cambria"/>
        <a:ea typeface="Bata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  <a:scene3d>
          <a:camera prst="orthographicFront"/>
          <a:lightRig rig="threePt" dir="t">
            <a:rot lat="0" lon="0" rev="1800000"/>
          </a:lightRig>
        </a:scene3d>
        <a:sp3d contourW="38100">
          <a:bevelT w="101600" h="101600" prst="relaxedInset"/>
          <a:bevelB w="101600" h="101600" prst="relaxedInset"/>
          <a:contourClr>
            <a:schemeClr val="accent4"/>
          </a:contourClr>
        </a:sp3d>
      </a:spPr>
      <a:bodyPr lIns="0" tIns="0" rIns="0" bIns="0" rtlCol="0" anchor="ctr" anchorCtr="0">
        <a:normAutofit/>
      </a:bodyPr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 cap="rnd"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10258</TotalTime>
  <Words>215</Words>
  <Application>Microsoft Office PowerPoint</Application>
  <PresentationFormat>Custom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Cambria</vt:lpstr>
      <vt:lpstr>Batang</vt:lpstr>
      <vt:lpstr>Wingdings</vt:lpstr>
      <vt:lpstr>Calibri</vt:lpstr>
      <vt:lpstr>Office Theme</vt:lpstr>
      <vt:lpstr>CÂY QUẢN LÝ ĐOẠN</vt:lpstr>
      <vt:lpstr>Bài toán</vt:lpstr>
      <vt:lpstr>Cây quản lý đoạn</vt:lpstr>
      <vt:lpstr>Slide 4</vt:lpstr>
      <vt:lpstr>Cài đặt</vt:lpstr>
      <vt:lpstr>Dựng cây</vt:lpstr>
      <vt:lpstr>Slide 7</vt:lpstr>
      <vt:lpstr>Cập nhật</vt:lpstr>
      <vt:lpstr>Slide 9</vt:lpstr>
      <vt:lpstr>Slide 10</vt:lpstr>
      <vt:lpstr>Truy vấn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 Minh Hoang</dc:creator>
  <cp:lastModifiedBy>Do Phuoc Van</cp:lastModifiedBy>
  <cp:revision>945</cp:revision>
  <dcterms:created xsi:type="dcterms:W3CDTF">2010-07-16T13:16:54Z</dcterms:created>
  <dcterms:modified xsi:type="dcterms:W3CDTF">2013-12-05T03:28:59Z</dcterms:modified>
</cp:coreProperties>
</file>